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38549e4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38549e4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38549e49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38549e49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38549e49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38549e49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38549e49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38549e49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ECE 2031 SRAM Demonstration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101-- Sarah Copenhaver, Michael Probst, Maya Rajan, Caleb Song, Harsha Tambareni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Machine Overview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425" y="1188350"/>
            <a:ext cx="767715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Read and Write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500" y="1142800"/>
            <a:ext cx="7839075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425500" y="2749275"/>
            <a:ext cx="7476300" cy="1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Address must only be set once and then iterates </a:t>
            </a:r>
            <a:r>
              <a:rPr lang="en" sz="1800" u="sng"/>
              <a:t>automatically</a:t>
            </a:r>
            <a:endParaRPr sz="1800"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has capability to change whether address increments, decrements, or stays the same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Only one instruction required to read or write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75275" y="67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6000"/>
              <a:t>SIMULATIONS</a:t>
            </a:r>
            <a:endParaRPr sz="6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402750" y="264000"/>
            <a:ext cx="85206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448250" y="1203988"/>
            <a:ext cx="8520600" cy="13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Implement function to reset all the memory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Search memory for a particular value and return its memory address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Reduce the number of states for read or write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402750" y="2437813"/>
            <a:ext cx="67983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Conclusion</a:t>
            </a:r>
            <a:endParaRPr sz="2800"/>
          </a:p>
        </p:txBody>
      </p:sp>
      <p:sp>
        <p:nvSpPr>
          <p:cNvPr id="81" name="Google Shape;81;p17"/>
          <p:cNvSpPr txBox="1"/>
          <p:nvPr/>
        </p:nvSpPr>
        <p:spPr>
          <a:xfrm>
            <a:off x="448250" y="2967775"/>
            <a:ext cx="6900600" cy="17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State machine design provided easy way to meet timing requirements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Disorganization made us miss that we were using an extra signal that was taking time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