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 showGuides="1">
      <p:cViewPr varScale="1">
        <p:scale>
          <a:sx n="94" d="100"/>
          <a:sy n="94" d="100"/>
        </p:scale>
        <p:origin x="216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C26E9-FD68-8DB1-CE76-FD101DCBE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8AF989-57C2-996A-D7FA-F38FDBF99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05290-0C4B-99AD-42F6-1D6F621D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9023E-36B0-0751-C4D7-00780486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C3A9A-1183-66C2-17C1-6E6F59B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17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5DF0F-06AA-CC11-B7E8-7E91EEBE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264B9A-18E5-FFC4-20E8-C24F003F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0FC8F-46A8-349A-ABAC-7200A64F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DA670-A0E8-431C-4B6D-888415A3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C6B82-1994-ED39-3614-9E942A97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1AF607-9438-2B03-A434-0ADE436A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68E3-FF80-239E-387F-6A3B29F99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3C0E9-BB81-48CA-A281-95358550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C16F4-072A-C7D4-A158-9E2F4D69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D6AE6-5ED8-D8AB-B1F9-D913E1B2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B0A55-11E1-8BE3-2AA4-2C3726FD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E6C2D-1AEB-0596-2E75-D29F6146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E211F-7A4A-55EA-24CB-578D160E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ED31A-EFAA-5E38-E31D-CA4E2599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EB0239-F164-2AA9-24C2-69D1BF6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9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455-C3FA-12AB-7588-247611A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2B9F32-5E53-2036-BF0A-0EAC2910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FDDB55-0BF0-299E-51DF-2E3A5BF0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F0072F-A20B-343F-AD31-1772FAB9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13865-0A77-9ACA-A1FB-68594E1D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2A76F-03D6-D74A-0227-6061FFFF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51BB6-5C87-953D-9EA6-B7E0B348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B7615-169B-5B5F-4FA0-00F39A94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D3D997-7B02-93EA-1B68-4D772449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BCBE0-AF7F-8FA0-7E69-0F726A32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6ECA3C-50FF-3ADC-AD4F-1B6BDAB1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6CB72-C2A3-5780-0698-5398BEE4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42DBC-33A0-6EBD-190E-01231038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AFC432-689B-A689-46BA-7362F531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F86616-FA05-3508-546D-2DC8C6A57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60C775-57BA-EF67-3D25-BED3BFE85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5AD72F-960E-F339-5465-1ADA81E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FBCBE9-5DA0-CE5F-C89A-8995F494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699403-E992-943E-3279-A12DC23D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62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1DE8C-806E-F80F-AF3F-DE799A9F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506675-892D-ABBA-2C23-A8DB9346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066F4-7975-79C4-4775-165C4935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72BC18-BE34-05F6-F667-98742256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271C62-B9C4-EF1F-91C1-FDD85F4D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CA95E0-3375-4DBD-3989-19776855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26A81-0011-E735-3F8C-8E01101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90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DFF02-6F26-6F17-D0D0-503540AF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AD4F-2B8B-4180-F844-53D2BC11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D67DDC-DAF0-702C-9090-0C11FD3B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8437A-716B-F5A2-319D-AE645AD9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B4548B-29BA-2F88-3005-E60B93AF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9E5FC0-AA55-01A8-2641-4F5DF96D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4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E9FD-A120-1E4B-5AC8-05D02D8D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8FA45D-DF7C-07B3-A861-AF092274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3637C5-8874-0525-5FE9-DF1F1453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AFA08-10F8-60B3-BD1B-1C12A7E0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3C6CC5-9B79-4C80-7BDF-83E45442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DA8C6-9FD4-ADCD-4F82-E5846519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4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0B86FA-7F42-C9DA-DDA8-6BAAA72D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789BD5-DD34-5119-7977-33DF0C05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BC5FF-92C5-6BC8-D5C3-C996EC26C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C713C-377B-4E4B-9E67-DB70B405F528}" type="datetimeFigureOut">
              <a:rPr lang="de-DE" smtClean="0"/>
              <a:t>26.05.24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CEA14-0000-6525-86A4-57801142A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8B093-A9D3-B11F-DA7D-1222D9709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05703-07FA-7542-8873-7ED5B0FF9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4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A69F3-D8AE-54F1-6D33-05917B740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7BD1C8-E09E-0E82-DF8D-FF8657A01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3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D118B-8193-E978-9F9A-46A64114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PID Auslegung für den Smith-Prädikator</a:t>
            </a:r>
          </a:p>
        </p:txBody>
      </p:sp>
      <p:pic>
        <p:nvPicPr>
          <p:cNvPr id="5" name="Inhaltsplatzhalter 4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927B5A63-4540-6E78-4058-E4357D651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851" y="1825625"/>
            <a:ext cx="6524297" cy="4351338"/>
          </a:xfrm>
        </p:spPr>
      </p:pic>
    </p:spTree>
    <p:extLst>
      <p:ext uri="{BB962C8B-B14F-4D97-AF65-F5344CB8AC3E}">
        <p14:creationId xmlns:p14="http://schemas.microsoft.com/office/powerpoint/2010/main" val="42774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PID Auslegung für den Smith-Prädikator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Protogerakis, Michael</dc:creator>
  <cp:lastModifiedBy>Protogerakis, Michael</cp:lastModifiedBy>
  <cp:revision>1</cp:revision>
  <dcterms:created xsi:type="dcterms:W3CDTF">2024-05-26T05:21:23Z</dcterms:created>
  <dcterms:modified xsi:type="dcterms:W3CDTF">2024-05-26T05:21:56Z</dcterms:modified>
</cp:coreProperties>
</file>