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6" r:id="rId7"/>
    <p:sldId id="263" r:id="rId8"/>
    <p:sldId id="265" r:id="rId9"/>
    <p:sldId id="260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932706-4C9C-4779-B552-DDA847028CEC}" type="doc">
      <dgm:prSet loTypeId="urn:microsoft.com/office/officeart/2005/8/layout/process1" loCatId="process" qsTypeId="urn:microsoft.com/office/officeart/2005/8/quickstyle/simple1" qsCatId="simple" csTypeId="urn:microsoft.com/office/officeart/2005/8/colors/accent6_2" csCatId="accent6" phldr="1"/>
      <dgm:spPr/>
    </dgm:pt>
    <dgm:pt modelId="{E4FB0704-02F7-4C82-BCAD-497BB2FD5141}">
      <dgm:prSet phldrT="[Texto]" custT="1"/>
      <dgm:spPr/>
      <dgm:t>
        <a:bodyPr/>
        <a:lstStyle/>
        <a:p>
          <a:r>
            <a:rPr lang="es-AR" sz="1600" dirty="0"/>
            <a:t>(1) </a:t>
          </a:r>
        </a:p>
        <a:p>
          <a:r>
            <a:rPr lang="es-AR" sz="1600" dirty="0"/>
            <a:t>Generar el archivo .</a:t>
          </a:r>
          <a:r>
            <a:rPr lang="es-AR" sz="1600" dirty="0" err="1"/>
            <a:t>Rmd</a:t>
          </a:r>
          <a:endParaRPr lang="en-US" sz="1600" dirty="0"/>
        </a:p>
      </dgm:t>
    </dgm:pt>
    <dgm:pt modelId="{BD6B117C-F378-493A-9F4D-EED97F04F97A}" type="parTrans" cxnId="{8E2B6BAE-8454-4198-AC13-8685DD238FD2}">
      <dgm:prSet/>
      <dgm:spPr/>
      <dgm:t>
        <a:bodyPr/>
        <a:lstStyle/>
        <a:p>
          <a:endParaRPr lang="en-US"/>
        </a:p>
      </dgm:t>
    </dgm:pt>
    <dgm:pt modelId="{054C0773-5AF6-4FDC-B2FD-EB22863DDC4A}" type="sibTrans" cxnId="{8E2B6BAE-8454-4198-AC13-8685DD238FD2}">
      <dgm:prSet/>
      <dgm:spPr/>
      <dgm:t>
        <a:bodyPr/>
        <a:lstStyle/>
        <a:p>
          <a:endParaRPr lang="en-US"/>
        </a:p>
      </dgm:t>
    </dgm:pt>
    <dgm:pt modelId="{2CA1A260-843B-4CB5-9C87-DCE8912EF470}">
      <dgm:prSet phldrT="[Texto]" custT="1"/>
      <dgm:spPr/>
      <dgm:t>
        <a:bodyPr/>
        <a:lstStyle/>
        <a:p>
          <a:r>
            <a:rPr lang="es-AR" sz="1600" dirty="0"/>
            <a:t>(2) </a:t>
          </a:r>
        </a:p>
        <a:p>
          <a:r>
            <a:rPr lang="es-AR" sz="1600" dirty="0"/>
            <a:t>Generar los objetos que se quieren incluir (código)</a:t>
          </a:r>
          <a:endParaRPr lang="en-US" sz="1600" dirty="0"/>
        </a:p>
      </dgm:t>
    </dgm:pt>
    <dgm:pt modelId="{2CD48916-F7E9-4CF6-A81B-202561854EFE}" type="parTrans" cxnId="{5B3D902D-DFAE-4EE7-895C-AA3FB02AB7F1}">
      <dgm:prSet/>
      <dgm:spPr/>
      <dgm:t>
        <a:bodyPr/>
        <a:lstStyle/>
        <a:p>
          <a:endParaRPr lang="en-US"/>
        </a:p>
      </dgm:t>
    </dgm:pt>
    <dgm:pt modelId="{709C22B4-C9B8-476D-BA89-2C8A559DECDA}" type="sibTrans" cxnId="{5B3D902D-DFAE-4EE7-895C-AA3FB02AB7F1}">
      <dgm:prSet/>
      <dgm:spPr/>
      <dgm:t>
        <a:bodyPr/>
        <a:lstStyle/>
        <a:p>
          <a:endParaRPr lang="en-US"/>
        </a:p>
      </dgm:t>
    </dgm:pt>
    <dgm:pt modelId="{A355CFA1-597C-4DA4-A5E0-3616904CB563}">
      <dgm:prSet phldrT="[Texto]" custT="1"/>
      <dgm:spPr/>
      <dgm:t>
        <a:bodyPr/>
        <a:lstStyle/>
        <a:p>
          <a:r>
            <a:rPr lang="es-AR" sz="1600" dirty="0"/>
            <a:t>(3) </a:t>
          </a:r>
        </a:p>
        <a:p>
          <a:r>
            <a:rPr lang="es-AR" sz="1600" dirty="0"/>
            <a:t>Escribir la estructura del informe</a:t>
          </a:r>
          <a:endParaRPr lang="en-US" sz="1600" dirty="0"/>
        </a:p>
      </dgm:t>
    </dgm:pt>
    <dgm:pt modelId="{F1D67564-B969-4075-BF6D-A95E1E3F48D6}" type="parTrans" cxnId="{E779A6AE-547B-4F98-902D-87693926259F}">
      <dgm:prSet/>
      <dgm:spPr/>
      <dgm:t>
        <a:bodyPr/>
        <a:lstStyle/>
        <a:p>
          <a:endParaRPr lang="en-US"/>
        </a:p>
      </dgm:t>
    </dgm:pt>
    <dgm:pt modelId="{B22F7D22-122C-4FDA-865E-C7D0F224C645}" type="sibTrans" cxnId="{E779A6AE-547B-4F98-902D-87693926259F}">
      <dgm:prSet/>
      <dgm:spPr/>
      <dgm:t>
        <a:bodyPr/>
        <a:lstStyle/>
        <a:p>
          <a:endParaRPr lang="en-US"/>
        </a:p>
      </dgm:t>
    </dgm:pt>
    <dgm:pt modelId="{8BAA25C1-13CD-441E-BE5C-EDE2142C4B1E}">
      <dgm:prSet phldrT="[Texto]" custT="1"/>
      <dgm:spPr/>
      <dgm:t>
        <a:bodyPr/>
        <a:lstStyle/>
        <a:p>
          <a:r>
            <a:rPr lang="es-AR" sz="1600" dirty="0"/>
            <a:t>(4) </a:t>
          </a:r>
        </a:p>
        <a:p>
          <a:r>
            <a:rPr lang="es-AR" sz="1600" dirty="0"/>
            <a:t>Dar formato (títulos, partes a resaltar, </a:t>
          </a:r>
          <a:r>
            <a:rPr lang="es-AR" sz="1600" dirty="0" err="1"/>
            <a:t>etc</a:t>
          </a:r>
          <a:r>
            <a:rPr lang="es-AR" sz="1600" dirty="0"/>
            <a:t>)</a:t>
          </a:r>
          <a:endParaRPr lang="en-US" sz="1600" dirty="0"/>
        </a:p>
      </dgm:t>
    </dgm:pt>
    <dgm:pt modelId="{F07FD767-2DC5-4A26-BDF2-857DDD736828}" type="parTrans" cxnId="{78060B9D-5F94-451A-88DC-CCDF93C14006}">
      <dgm:prSet/>
      <dgm:spPr/>
      <dgm:t>
        <a:bodyPr/>
        <a:lstStyle/>
        <a:p>
          <a:endParaRPr lang="en-US"/>
        </a:p>
      </dgm:t>
    </dgm:pt>
    <dgm:pt modelId="{275F54EC-B86C-44CD-A64E-CE78E34BB207}" type="sibTrans" cxnId="{78060B9D-5F94-451A-88DC-CCDF93C14006}">
      <dgm:prSet/>
      <dgm:spPr/>
      <dgm:t>
        <a:bodyPr/>
        <a:lstStyle/>
        <a:p>
          <a:endParaRPr lang="en-US"/>
        </a:p>
      </dgm:t>
    </dgm:pt>
    <dgm:pt modelId="{ABA7E5D3-BFE9-4A1E-80C1-5059FDB2B2A4}">
      <dgm:prSet phldrT="[Texto]" custT="1"/>
      <dgm:spPr/>
      <dgm:t>
        <a:bodyPr/>
        <a:lstStyle/>
        <a:p>
          <a:r>
            <a:rPr lang="es-AR" sz="1600" dirty="0"/>
            <a:t>(5) </a:t>
          </a:r>
        </a:p>
        <a:p>
          <a:r>
            <a:rPr lang="es-AR" sz="1600" dirty="0"/>
            <a:t>Generar el archivo en la extensión final (.</a:t>
          </a:r>
          <a:r>
            <a:rPr lang="es-AR" sz="1600" dirty="0" err="1"/>
            <a:t>pdf</a:t>
          </a:r>
          <a:r>
            <a:rPr lang="es-AR" sz="1600" dirty="0"/>
            <a:t>, .docx, .</a:t>
          </a:r>
          <a:r>
            <a:rPr lang="es-AR" sz="1600" dirty="0" err="1"/>
            <a:t>html</a:t>
          </a:r>
          <a:r>
            <a:rPr lang="es-AR" sz="1600" dirty="0"/>
            <a:t>)</a:t>
          </a:r>
          <a:endParaRPr lang="en-US" sz="1600" dirty="0"/>
        </a:p>
      </dgm:t>
    </dgm:pt>
    <dgm:pt modelId="{7E5085B0-3B48-4C55-BB66-D6AB74F550FB}" type="parTrans" cxnId="{DA6039B8-7420-4D3B-850C-B35E504982B7}">
      <dgm:prSet/>
      <dgm:spPr/>
      <dgm:t>
        <a:bodyPr/>
        <a:lstStyle/>
        <a:p>
          <a:endParaRPr lang="en-US"/>
        </a:p>
      </dgm:t>
    </dgm:pt>
    <dgm:pt modelId="{286774B4-9DFF-46BB-BC05-2667F44AD414}" type="sibTrans" cxnId="{DA6039B8-7420-4D3B-850C-B35E504982B7}">
      <dgm:prSet/>
      <dgm:spPr/>
      <dgm:t>
        <a:bodyPr/>
        <a:lstStyle/>
        <a:p>
          <a:endParaRPr lang="en-US"/>
        </a:p>
      </dgm:t>
    </dgm:pt>
    <dgm:pt modelId="{7686D722-9525-4774-A338-A4A370CCB242}" type="pres">
      <dgm:prSet presAssocID="{4B932706-4C9C-4779-B552-DDA847028CEC}" presName="Name0" presStyleCnt="0">
        <dgm:presLayoutVars>
          <dgm:dir/>
          <dgm:resizeHandles val="exact"/>
        </dgm:presLayoutVars>
      </dgm:prSet>
      <dgm:spPr/>
    </dgm:pt>
    <dgm:pt modelId="{D0DAA696-4266-49F6-AAD7-0D30D67E975D}" type="pres">
      <dgm:prSet presAssocID="{E4FB0704-02F7-4C82-BCAD-497BB2FD5141}" presName="node" presStyleLbl="node1" presStyleIdx="0" presStyleCnt="5">
        <dgm:presLayoutVars>
          <dgm:bulletEnabled val="1"/>
        </dgm:presLayoutVars>
      </dgm:prSet>
      <dgm:spPr/>
    </dgm:pt>
    <dgm:pt modelId="{4022E699-2127-4381-8D9F-4276D17D3695}" type="pres">
      <dgm:prSet presAssocID="{054C0773-5AF6-4FDC-B2FD-EB22863DDC4A}" presName="sibTrans" presStyleLbl="sibTrans2D1" presStyleIdx="0" presStyleCnt="4"/>
      <dgm:spPr/>
    </dgm:pt>
    <dgm:pt modelId="{4209E22E-945D-4E35-BD3F-0C7100043F89}" type="pres">
      <dgm:prSet presAssocID="{054C0773-5AF6-4FDC-B2FD-EB22863DDC4A}" presName="connectorText" presStyleLbl="sibTrans2D1" presStyleIdx="0" presStyleCnt="4"/>
      <dgm:spPr/>
    </dgm:pt>
    <dgm:pt modelId="{3BB17424-62B3-449E-8410-792D7A8DDCAE}" type="pres">
      <dgm:prSet presAssocID="{2CA1A260-843B-4CB5-9C87-DCE8912EF470}" presName="node" presStyleLbl="node1" presStyleIdx="1" presStyleCnt="5">
        <dgm:presLayoutVars>
          <dgm:bulletEnabled val="1"/>
        </dgm:presLayoutVars>
      </dgm:prSet>
      <dgm:spPr/>
    </dgm:pt>
    <dgm:pt modelId="{8EF671E6-70A7-48DA-A760-8B48236C32EB}" type="pres">
      <dgm:prSet presAssocID="{709C22B4-C9B8-476D-BA89-2C8A559DECDA}" presName="sibTrans" presStyleLbl="sibTrans2D1" presStyleIdx="1" presStyleCnt="4"/>
      <dgm:spPr/>
    </dgm:pt>
    <dgm:pt modelId="{F4F97E46-EDBE-4F18-9A1F-F5EBB6764A2A}" type="pres">
      <dgm:prSet presAssocID="{709C22B4-C9B8-476D-BA89-2C8A559DECDA}" presName="connectorText" presStyleLbl="sibTrans2D1" presStyleIdx="1" presStyleCnt="4"/>
      <dgm:spPr/>
    </dgm:pt>
    <dgm:pt modelId="{E3B624FB-9BA1-40CE-AF87-C4C3C8937F36}" type="pres">
      <dgm:prSet presAssocID="{A355CFA1-597C-4DA4-A5E0-3616904CB563}" presName="node" presStyleLbl="node1" presStyleIdx="2" presStyleCnt="5">
        <dgm:presLayoutVars>
          <dgm:bulletEnabled val="1"/>
        </dgm:presLayoutVars>
      </dgm:prSet>
      <dgm:spPr/>
    </dgm:pt>
    <dgm:pt modelId="{7A0D0C01-26D9-4416-A148-8647CA193EEA}" type="pres">
      <dgm:prSet presAssocID="{B22F7D22-122C-4FDA-865E-C7D0F224C645}" presName="sibTrans" presStyleLbl="sibTrans2D1" presStyleIdx="2" presStyleCnt="4"/>
      <dgm:spPr/>
    </dgm:pt>
    <dgm:pt modelId="{0C7223E7-DC2C-4613-BE46-A88406551B60}" type="pres">
      <dgm:prSet presAssocID="{B22F7D22-122C-4FDA-865E-C7D0F224C645}" presName="connectorText" presStyleLbl="sibTrans2D1" presStyleIdx="2" presStyleCnt="4"/>
      <dgm:spPr/>
    </dgm:pt>
    <dgm:pt modelId="{70F342A9-9087-4D74-8EE0-66BB104C82DE}" type="pres">
      <dgm:prSet presAssocID="{8BAA25C1-13CD-441E-BE5C-EDE2142C4B1E}" presName="node" presStyleLbl="node1" presStyleIdx="3" presStyleCnt="5">
        <dgm:presLayoutVars>
          <dgm:bulletEnabled val="1"/>
        </dgm:presLayoutVars>
      </dgm:prSet>
      <dgm:spPr/>
    </dgm:pt>
    <dgm:pt modelId="{9D791883-18BA-46A5-AF06-4883806089C5}" type="pres">
      <dgm:prSet presAssocID="{275F54EC-B86C-44CD-A64E-CE78E34BB207}" presName="sibTrans" presStyleLbl="sibTrans2D1" presStyleIdx="3" presStyleCnt="4"/>
      <dgm:spPr/>
    </dgm:pt>
    <dgm:pt modelId="{2256F7EA-F035-4706-9C86-ABB741FCA4B4}" type="pres">
      <dgm:prSet presAssocID="{275F54EC-B86C-44CD-A64E-CE78E34BB207}" presName="connectorText" presStyleLbl="sibTrans2D1" presStyleIdx="3" presStyleCnt="4"/>
      <dgm:spPr/>
    </dgm:pt>
    <dgm:pt modelId="{C7FFBD43-91F7-41CC-BC22-19380CA71B37}" type="pres">
      <dgm:prSet presAssocID="{ABA7E5D3-BFE9-4A1E-80C1-5059FDB2B2A4}" presName="node" presStyleLbl="node1" presStyleIdx="4" presStyleCnt="5">
        <dgm:presLayoutVars>
          <dgm:bulletEnabled val="1"/>
        </dgm:presLayoutVars>
      </dgm:prSet>
      <dgm:spPr/>
    </dgm:pt>
  </dgm:ptLst>
  <dgm:cxnLst>
    <dgm:cxn modelId="{E395D213-1C69-44C5-BF8A-5574E2D98E33}" type="presOf" srcId="{709C22B4-C9B8-476D-BA89-2C8A559DECDA}" destId="{8EF671E6-70A7-48DA-A760-8B48236C32EB}" srcOrd="0" destOrd="0" presId="urn:microsoft.com/office/officeart/2005/8/layout/process1"/>
    <dgm:cxn modelId="{9425F71B-05DE-4159-AD33-6BCF31380D31}" type="presOf" srcId="{8BAA25C1-13CD-441E-BE5C-EDE2142C4B1E}" destId="{70F342A9-9087-4D74-8EE0-66BB104C82DE}" srcOrd="0" destOrd="0" presId="urn:microsoft.com/office/officeart/2005/8/layout/process1"/>
    <dgm:cxn modelId="{72B42A2A-DC5C-469C-B639-291300972CE1}" type="presOf" srcId="{2CA1A260-843B-4CB5-9C87-DCE8912EF470}" destId="{3BB17424-62B3-449E-8410-792D7A8DDCAE}" srcOrd="0" destOrd="0" presId="urn:microsoft.com/office/officeart/2005/8/layout/process1"/>
    <dgm:cxn modelId="{5B3D902D-DFAE-4EE7-895C-AA3FB02AB7F1}" srcId="{4B932706-4C9C-4779-B552-DDA847028CEC}" destId="{2CA1A260-843B-4CB5-9C87-DCE8912EF470}" srcOrd="1" destOrd="0" parTransId="{2CD48916-F7E9-4CF6-A81B-202561854EFE}" sibTransId="{709C22B4-C9B8-476D-BA89-2C8A559DECDA}"/>
    <dgm:cxn modelId="{0EC2A438-481E-498F-A23A-FE7209E3D38D}" type="presOf" srcId="{054C0773-5AF6-4FDC-B2FD-EB22863DDC4A}" destId="{4022E699-2127-4381-8D9F-4276D17D3695}" srcOrd="0" destOrd="0" presId="urn:microsoft.com/office/officeart/2005/8/layout/process1"/>
    <dgm:cxn modelId="{A5ECBA63-54A4-46A5-84C1-CEAA6A8EC857}" type="presOf" srcId="{B22F7D22-122C-4FDA-865E-C7D0F224C645}" destId="{7A0D0C01-26D9-4416-A148-8647CA193EEA}" srcOrd="0" destOrd="0" presId="urn:microsoft.com/office/officeart/2005/8/layout/process1"/>
    <dgm:cxn modelId="{7921E16C-1542-477D-92DD-D1F81B1FDDD8}" type="presOf" srcId="{4B932706-4C9C-4779-B552-DDA847028CEC}" destId="{7686D722-9525-4774-A338-A4A370CCB242}" srcOrd="0" destOrd="0" presId="urn:microsoft.com/office/officeart/2005/8/layout/process1"/>
    <dgm:cxn modelId="{0E6ED254-9BEB-4E90-9299-1840B8600F78}" type="presOf" srcId="{A355CFA1-597C-4DA4-A5E0-3616904CB563}" destId="{E3B624FB-9BA1-40CE-AF87-C4C3C8937F36}" srcOrd="0" destOrd="0" presId="urn:microsoft.com/office/officeart/2005/8/layout/process1"/>
    <dgm:cxn modelId="{E0E9D47B-48CD-4AC0-A50D-2179EFD944F6}" type="presOf" srcId="{275F54EC-B86C-44CD-A64E-CE78E34BB207}" destId="{2256F7EA-F035-4706-9C86-ABB741FCA4B4}" srcOrd="1" destOrd="0" presId="urn:microsoft.com/office/officeart/2005/8/layout/process1"/>
    <dgm:cxn modelId="{DCBBE894-D658-4AF5-B0DB-ED652A7CA029}" type="presOf" srcId="{E4FB0704-02F7-4C82-BCAD-497BB2FD5141}" destId="{D0DAA696-4266-49F6-AAD7-0D30D67E975D}" srcOrd="0" destOrd="0" presId="urn:microsoft.com/office/officeart/2005/8/layout/process1"/>
    <dgm:cxn modelId="{78060B9D-5F94-451A-88DC-CCDF93C14006}" srcId="{4B932706-4C9C-4779-B552-DDA847028CEC}" destId="{8BAA25C1-13CD-441E-BE5C-EDE2142C4B1E}" srcOrd="3" destOrd="0" parTransId="{F07FD767-2DC5-4A26-BDF2-857DDD736828}" sibTransId="{275F54EC-B86C-44CD-A64E-CE78E34BB207}"/>
    <dgm:cxn modelId="{DFC572AB-4B51-40B3-94B5-DB6F813DA950}" type="presOf" srcId="{054C0773-5AF6-4FDC-B2FD-EB22863DDC4A}" destId="{4209E22E-945D-4E35-BD3F-0C7100043F89}" srcOrd="1" destOrd="0" presId="urn:microsoft.com/office/officeart/2005/8/layout/process1"/>
    <dgm:cxn modelId="{8E2B6BAE-8454-4198-AC13-8685DD238FD2}" srcId="{4B932706-4C9C-4779-B552-DDA847028CEC}" destId="{E4FB0704-02F7-4C82-BCAD-497BB2FD5141}" srcOrd="0" destOrd="0" parTransId="{BD6B117C-F378-493A-9F4D-EED97F04F97A}" sibTransId="{054C0773-5AF6-4FDC-B2FD-EB22863DDC4A}"/>
    <dgm:cxn modelId="{E779A6AE-547B-4F98-902D-87693926259F}" srcId="{4B932706-4C9C-4779-B552-DDA847028CEC}" destId="{A355CFA1-597C-4DA4-A5E0-3616904CB563}" srcOrd="2" destOrd="0" parTransId="{F1D67564-B969-4075-BF6D-A95E1E3F48D6}" sibTransId="{B22F7D22-122C-4FDA-865E-C7D0F224C645}"/>
    <dgm:cxn modelId="{DA6039B8-7420-4D3B-850C-B35E504982B7}" srcId="{4B932706-4C9C-4779-B552-DDA847028CEC}" destId="{ABA7E5D3-BFE9-4A1E-80C1-5059FDB2B2A4}" srcOrd="4" destOrd="0" parTransId="{7E5085B0-3B48-4C55-BB66-D6AB74F550FB}" sibTransId="{286774B4-9DFF-46BB-BC05-2667F44AD414}"/>
    <dgm:cxn modelId="{BFA419C6-D543-41E4-99FD-78CBD9B38ECF}" type="presOf" srcId="{709C22B4-C9B8-476D-BA89-2C8A559DECDA}" destId="{F4F97E46-EDBE-4F18-9A1F-F5EBB6764A2A}" srcOrd="1" destOrd="0" presId="urn:microsoft.com/office/officeart/2005/8/layout/process1"/>
    <dgm:cxn modelId="{9098C5D2-D0B9-4F6C-A93B-5235BA7FB8C4}" type="presOf" srcId="{275F54EC-B86C-44CD-A64E-CE78E34BB207}" destId="{9D791883-18BA-46A5-AF06-4883806089C5}" srcOrd="0" destOrd="0" presId="urn:microsoft.com/office/officeart/2005/8/layout/process1"/>
    <dgm:cxn modelId="{DEFE07D7-F9A0-4A9C-A73E-677B44B39FB5}" type="presOf" srcId="{ABA7E5D3-BFE9-4A1E-80C1-5059FDB2B2A4}" destId="{C7FFBD43-91F7-41CC-BC22-19380CA71B37}" srcOrd="0" destOrd="0" presId="urn:microsoft.com/office/officeart/2005/8/layout/process1"/>
    <dgm:cxn modelId="{DD642DFE-AAA7-4182-B456-BED7B7B6B90B}" type="presOf" srcId="{B22F7D22-122C-4FDA-865E-C7D0F224C645}" destId="{0C7223E7-DC2C-4613-BE46-A88406551B60}" srcOrd="1" destOrd="0" presId="urn:microsoft.com/office/officeart/2005/8/layout/process1"/>
    <dgm:cxn modelId="{E9FCD36D-8E67-4F45-957F-3A25FD9F0CD3}" type="presParOf" srcId="{7686D722-9525-4774-A338-A4A370CCB242}" destId="{D0DAA696-4266-49F6-AAD7-0D30D67E975D}" srcOrd="0" destOrd="0" presId="urn:microsoft.com/office/officeart/2005/8/layout/process1"/>
    <dgm:cxn modelId="{D4E89596-B126-47E5-9B71-1522DF9AB2A4}" type="presParOf" srcId="{7686D722-9525-4774-A338-A4A370CCB242}" destId="{4022E699-2127-4381-8D9F-4276D17D3695}" srcOrd="1" destOrd="0" presId="urn:microsoft.com/office/officeart/2005/8/layout/process1"/>
    <dgm:cxn modelId="{997391B4-7C5C-4B98-9D90-976E793D946D}" type="presParOf" srcId="{4022E699-2127-4381-8D9F-4276D17D3695}" destId="{4209E22E-945D-4E35-BD3F-0C7100043F89}" srcOrd="0" destOrd="0" presId="urn:microsoft.com/office/officeart/2005/8/layout/process1"/>
    <dgm:cxn modelId="{6F6EE3DF-8D9A-4A3A-9873-96F7B104552E}" type="presParOf" srcId="{7686D722-9525-4774-A338-A4A370CCB242}" destId="{3BB17424-62B3-449E-8410-792D7A8DDCAE}" srcOrd="2" destOrd="0" presId="urn:microsoft.com/office/officeart/2005/8/layout/process1"/>
    <dgm:cxn modelId="{8CAE5176-F449-4A92-81F1-B87E3F03D2D0}" type="presParOf" srcId="{7686D722-9525-4774-A338-A4A370CCB242}" destId="{8EF671E6-70A7-48DA-A760-8B48236C32EB}" srcOrd="3" destOrd="0" presId="urn:microsoft.com/office/officeart/2005/8/layout/process1"/>
    <dgm:cxn modelId="{C69E8B66-230D-4D80-AE80-F498E33ECE2F}" type="presParOf" srcId="{8EF671E6-70A7-48DA-A760-8B48236C32EB}" destId="{F4F97E46-EDBE-4F18-9A1F-F5EBB6764A2A}" srcOrd="0" destOrd="0" presId="urn:microsoft.com/office/officeart/2005/8/layout/process1"/>
    <dgm:cxn modelId="{6E95352B-7852-4EAE-9AAD-35E0FBBBB894}" type="presParOf" srcId="{7686D722-9525-4774-A338-A4A370CCB242}" destId="{E3B624FB-9BA1-40CE-AF87-C4C3C8937F36}" srcOrd="4" destOrd="0" presId="urn:microsoft.com/office/officeart/2005/8/layout/process1"/>
    <dgm:cxn modelId="{38F176E2-3716-4D1E-B839-280DA75A7434}" type="presParOf" srcId="{7686D722-9525-4774-A338-A4A370CCB242}" destId="{7A0D0C01-26D9-4416-A148-8647CA193EEA}" srcOrd="5" destOrd="0" presId="urn:microsoft.com/office/officeart/2005/8/layout/process1"/>
    <dgm:cxn modelId="{5F3A96AC-EF30-487B-B2E0-BE1C43209015}" type="presParOf" srcId="{7A0D0C01-26D9-4416-A148-8647CA193EEA}" destId="{0C7223E7-DC2C-4613-BE46-A88406551B60}" srcOrd="0" destOrd="0" presId="urn:microsoft.com/office/officeart/2005/8/layout/process1"/>
    <dgm:cxn modelId="{FEA8333E-09A4-4E34-9D3E-1CAA887A91C7}" type="presParOf" srcId="{7686D722-9525-4774-A338-A4A370CCB242}" destId="{70F342A9-9087-4D74-8EE0-66BB104C82DE}" srcOrd="6" destOrd="0" presId="urn:microsoft.com/office/officeart/2005/8/layout/process1"/>
    <dgm:cxn modelId="{592E6C64-73C3-48CF-AC9A-440E5D3A4FBD}" type="presParOf" srcId="{7686D722-9525-4774-A338-A4A370CCB242}" destId="{9D791883-18BA-46A5-AF06-4883806089C5}" srcOrd="7" destOrd="0" presId="urn:microsoft.com/office/officeart/2005/8/layout/process1"/>
    <dgm:cxn modelId="{8A682AC7-CA42-4520-BF6F-F4CA367A4A43}" type="presParOf" srcId="{9D791883-18BA-46A5-AF06-4883806089C5}" destId="{2256F7EA-F035-4706-9C86-ABB741FCA4B4}" srcOrd="0" destOrd="0" presId="urn:microsoft.com/office/officeart/2005/8/layout/process1"/>
    <dgm:cxn modelId="{3828D912-3A65-4222-872D-C74D34ECCE1B}" type="presParOf" srcId="{7686D722-9525-4774-A338-A4A370CCB242}" destId="{C7FFBD43-91F7-41CC-BC22-19380CA71B3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B932706-4C9C-4779-B552-DDA847028CEC}" type="doc">
      <dgm:prSet loTypeId="urn:microsoft.com/office/officeart/2005/8/layout/process1" loCatId="process" qsTypeId="urn:microsoft.com/office/officeart/2005/8/quickstyle/simple1" qsCatId="simple" csTypeId="urn:microsoft.com/office/officeart/2005/8/colors/accent6_2" csCatId="accent6" phldr="1"/>
      <dgm:spPr/>
    </dgm:pt>
    <dgm:pt modelId="{E4FB0704-02F7-4C82-BCAD-497BB2FD5141}">
      <dgm:prSet phldrT="[Texto]" custT="1"/>
      <dgm:spPr/>
      <dgm:t>
        <a:bodyPr/>
        <a:lstStyle/>
        <a:p>
          <a:r>
            <a:rPr lang="es-AR" sz="1000" dirty="0"/>
            <a:t>Generar el archivo .</a:t>
          </a:r>
          <a:r>
            <a:rPr lang="es-AR" sz="1000" dirty="0" err="1"/>
            <a:t>Rmd</a:t>
          </a:r>
          <a:endParaRPr lang="en-US" sz="1000" dirty="0"/>
        </a:p>
      </dgm:t>
    </dgm:pt>
    <dgm:pt modelId="{BD6B117C-F378-493A-9F4D-EED97F04F97A}" type="parTrans" cxnId="{8E2B6BAE-8454-4198-AC13-8685DD238FD2}">
      <dgm:prSet/>
      <dgm:spPr/>
      <dgm:t>
        <a:bodyPr/>
        <a:lstStyle/>
        <a:p>
          <a:endParaRPr lang="en-US"/>
        </a:p>
      </dgm:t>
    </dgm:pt>
    <dgm:pt modelId="{054C0773-5AF6-4FDC-B2FD-EB22863DDC4A}" type="sibTrans" cxnId="{8E2B6BAE-8454-4198-AC13-8685DD238FD2}">
      <dgm:prSet custT="1"/>
      <dgm:spPr>
        <a:solidFill>
          <a:srgbClr val="70AD47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2CA1A260-843B-4CB5-9C87-DCE8912EF470}">
      <dgm:prSet phldrT="[Texto]" custT="1"/>
      <dgm:spPr>
        <a:solidFill>
          <a:srgbClr val="70AD47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r>
            <a:rPr lang="es-AR" sz="1000" kern="1200" dirty="0">
              <a:solidFill>
                <a:schemeClr val="bg1"/>
              </a:solidFill>
            </a:rPr>
            <a:t>Generar los objetos que se </a:t>
          </a:r>
          <a:r>
            <a:rPr lang="es-AR" sz="10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quieren</a:t>
          </a:r>
          <a:r>
            <a:rPr lang="es-AR" sz="1000" kern="1200" dirty="0">
              <a:solidFill>
                <a:schemeClr val="bg1"/>
              </a:solidFill>
            </a:rPr>
            <a:t> incluir (código)</a:t>
          </a:r>
          <a:endParaRPr lang="en-US" sz="1000" kern="1200" dirty="0">
            <a:solidFill>
              <a:schemeClr val="bg1"/>
            </a:solidFill>
          </a:endParaRPr>
        </a:p>
      </dgm:t>
    </dgm:pt>
    <dgm:pt modelId="{2CD48916-F7E9-4CF6-A81B-202561854EFE}" type="parTrans" cxnId="{5B3D902D-DFAE-4EE7-895C-AA3FB02AB7F1}">
      <dgm:prSet/>
      <dgm:spPr/>
      <dgm:t>
        <a:bodyPr/>
        <a:lstStyle/>
        <a:p>
          <a:endParaRPr lang="en-US"/>
        </a:p>
      </dgm:t>
    </dgm:pt>
    <dgm:pt modelId="{709C22B4-C9B8-476D-BA89-2C8A559DECDA}" type="sibTrans" cxnId="{5B3D902D-DFAE-4EE7-895C-AA3FB02AB7F1}">
      <dgm:prSet custT="1"/>
      <dgm:spPr>
        <a:solidFill>
          <a:srgbClr val="70AD47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A355CFA1-597C-4DA4-A5E0-3616904CB563}">
      <dgm:prSet phldrT="[Texto]" custT="1"/>
      <dgm:spPr>
        <a:solidFill>
          <a:srgbClr val="70AD47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Escribir la estructura del informe</a:t>
          </a:r>
          <a:endParaRPr lang="en-US" sz="10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F1D67564-B969-4075-BF6D-A95E1E3F48D6}" type="parTrans" cxnId="{E779A6AE-547B-4F98-902D-87693926259F}">
      <dgm:prSet/>
      <dgm:spPr/>
      <dgm:t>
        <a:bodyPr/>
        <a:lstStyle/>
        <a:p>
          <a:endParaRPr lang="en-US"/>
        </a:p>
      </dgm:t>
    </dgm:pt>
    <dgm:pt modelId="{B22F7D22-122C-4FDA-865E-C7D0F224C645}" type="sibTrans" cxnId="{E779A6AE-547B-4F98-902D-87693926259F}">
      <dgm:prSet custT="1"/>
      <dgm:spPr>
        <a:solidFill>
          <a:srgbClr val="70AD47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8BAA25C1-13CD-441E-BE5C-EDE2142C4B1E}">
      <dgm:prSet phldrT="[Texto]" custT="1"/>
      <dgm:spPr>
        <a:solidFill>
          <a:srgbClr val="70AD47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r>
            <a:rPr lang="es-AR" sz="1000" dirty="0">
              <a:solidFill>
                <a:schemeClr val="tx1"/>
              </a:solidFill>
            </a:rPr>
            <a:t>Dar formato (títulos, partes a resaltar, </a:t>
          </a:r>
          <a:r>
            <a:rPr lang="es-AR" sz="1000" dirty="0" err="1">
              <a:solidFill>
                <a:schemeClr val="tx1"/>
              </a:solidFill>
            </a:rPr>
            <a:t>etc</a:t>
          </a:r>
          <a:r>
            <a:rPr lang="es-AR" sz="1000" dirty="0">
              <a:solidFill>
                <a:schemeClr val="tx1"/>
              </a:solidFill>
            </a:rPr>
            <a:t>)</a:t>
          </a:r>
          <a:endParaRPr lang="en-US" sz="1000" dirty="0">
            <a:solidFill>
              <a:schemeClr val="tx1"/>
            </a:solidFill>
          </a:endParaRPr>
        </a:p>
      </dgm:t>
    </dgm:pt>
    <dgm:pt modelId="{F07FD767-2DC5-4A26-BDF2-857DDD736828}" type="parTrans" cxnId="{78060B9D-5F94-451A-88DC-CCDF93C14006}">
      <dgm:prSet/>
      <dgm:spPr/>
      <dgm:t>
        <a:bodyPr/>
        <a:lstStyle/>
        <a:p>
          <a:endParaRPr lang="en-US"/>
        </a:p>
      </dgm:t>
    </dgm:pt>
    <dgm:pt modelId="{275F54EC-B86C-44CD-A64E-CE78E34BB207}" type="sibTrans" cxnId="{78060B9D-5F94-451A-88DC-CCDF93C14006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endParaRPr lang="en-US"/>
        </a:p>
      </dgm:t>
    </dgm:pt>
    <dgm:pt modelId="{ABA7E5D3-BFE9-4A1E-80C1-5059FDB2B2A4}">
      <dgm:prSet phldrT="[Texto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AR" sz="1000" dirty="0">
              <a:solidFill>
                <a:schemeClr val="tx1"/>
              </a:solidFill>
            </a:rPr>
            <a:t>Generar el archivo en la extensión final (.</a:t>
          </a:r>
          <a:r>
            <a:rPr lang="es-AR" sz="1000" dirty="0" err="1">
              <a:solidFill>
                <a:schemeClr val="tx1"/>
              </a:solidFill>
            </a:rPr>
            <a:t>pdf</a:t>
          </a:r>
          <a:r>
            <a:rPr lang="es-AR" sz="1000" dirty="0">
              <a:solidFill>
                <a:schemeClr val="tx1"/>
              </a:solidFill>
            </a:rPr>
            <a:t>, .docx, .</a:t>
          </a:r>
          <a:r>
            <a:rPr lang="es-AR" sz="1000" dirty="0" err="1">
              <a:solidFill>
                <a:schemeClr val="tx1"/>
              </a:solidFill>
            </a:rPr>
            <a:t>html</a:t>
          </a:r>
          <a:r>
            <a:rPr lang="es-AR" sz="1000" dirty="0">
              <a:solidFill>
                <a:schemeClr val="tx1"/>
              </a:solidFill>
            </a:rPr>
            <a:t>)</a:t>
          </a:r>
          <a:endParaRPr lang="en-US" sz="1000" dirty="0">
            <a:solidFill>
              <a:schemeClr val="tx1"/>
            </a:solidFill>
          </a:endParaRPr>
        </a:p>
      </dgm:t>
    </dgm:pt>
    <dgm:pt modelId="{7E5085B0-3B48-4C55-BB66-D6AB74F550FB}" type="parTrans" cxnId="{DA6039B8-7420-4D3B-850C-B35E504982B7}">
      <dgm:prSet/>
      <dgm:spPr/>
      <dgm:t>
        <a:bodyPr/>
        <a:lstStyle/>
        <a:p>
          <a:endParaRPr lang="en-US"/>
        </a:p>
      </dgm:t>
    </dgm:pt>
    <dgm:pt modelId="{286774B4-9DFF-46BB-BC05-2667F44AD414}" type="sibTrans" cxnId="{DA6039B8-7420-4D3B-850C-B35E504982B7}">
      <dgm:prSet/>
      <dgm:spPr/>
      <dgm:t>
        <a:bodyPr/>
        <a:lstStyle/>
        <a:p>
          <a:endParaRPr lang="en-US"/>
        </a:p>
      </dgm:t>
    </dgm:pt>
    <dgm:pt modelId="{7686D722-9525-4774-A338-A4A370CCB242}" type="pres">
      <dgm:prSet presAssocID="{4B932706-4C9C-4779-B552-DDA847028CEC}" presName="Name0" presStyleCnt="0">
        <dgm:presLayoutVars>
          <dgm:dir/>
          <dgm:resizeHandles val="exact"/>
        </dgm:presLayoutVars>
      </dgm:prSet>
      <dgm:spPr/>
    </dgm:pt>
    <dgm:pt modelId="{D0DAA696-4266-49F6-AAD7-0D30D67E975D}" type="pres">
      <dgm:prSet presAssocID="{E4FB0704-02F7-4C82-BCAD-497BB2FD5141}" presName="node" presStyleLbl="node1" presStyleIdx="0" presStyleCnt="5">
        <dgm:presLayoutVars>
          <dgm:bulletEnabled val="1"/>
        </dgm:presLayoutVars>
      </dgm:prSet>
      <dgm:spPr/>
    </dgm:pt>
    <dgm:pt modelId="{4022E699-2127-4381-8D9F-4276D17D3695}" type="pres">
      <dgm:prSet presAssocID="{054C0773-5AF6-4FDC-B2FD-EB22863DDC4A}" presName="sibTrans" presStyleLbl="sibTrans2D1" presStyleIdx="0" presStyleCnt="4"/>
      <dgm:spPr>
        <a:xfrm>
          <a:off x="1946806" y="11699"/>
          <a:ext cx="373013" cy="436355"/>
        </a:xfrm>
        <a:prstGeom prst="rightArrow">
          <a:avLst>
            <a:gd name="adj1" fmla="val 60000"/>
            <a:gd name="adj2" fmla="val 50000"/>
          </a:avLst>
        </a:prstGeom>
      </dgm:spPr>
    </dgm:pt>
    <dgm:pt modelId="{4209E22E-945D-4E35-BD3F-0C7100043F89}" type="pres">
      <dgm:prSet presAssocID="{054C0773-5AF6-4FDC-B2FD-EB22863DDC4A}" presName="connectorText" presStyleLbl="sibTrans2D1" presStyleIdx="0" presStyleCnt="4"/>
      <dgm:spPr/>
    </dgm:pt>
    <dgm:pt modelId="{3BB17424-62B3-449E-8410-792D7A8DDCAE}" type="pres">
      <dgm:prSet presAssocID="{2CA1A260-843B-4CB5-9C87-DCE8912EF470}" presName="node" presStyleLbl="node1" presStyleIdx="1" presStyleCnt="5">
        <dgm:presLayoutVars>
          <dgm:bulletEnabled val="1"/>
        </dgm:presLayoutVars>
      </dgm:prSet>
      <dgm:spPr>
        <a:xfrm>
          <a:off x="2474656" y="0"/>
          <a:ext cx="1759499" cy="459755"/>
        </a:xfrm>
        <a:prstGeom prst="roundRect">
          <a:avLst>
            <a:gd name="adj" fmla="val 10000"/>
          </a:avLst>
        </a:prstGeom>
      </dgm:spPr>
    </dgm:pt>
    <dgm:pt modelId="{8EF671E6-70A7-48DA-A760-8B48236C32EB}" type="pres">
      <dgm:prSet presAssocID="{709C22B4-C9B8-476D-BA89-2C8A559DECDA}" presName="sibTrans" presStyleLbl="sibTrans2D1" presStyleIdx="1" presStyleCnt="4"/>
      <dgm:spPr>
        <a:xfrm>
          <a:off x="4410105" y="11699"/>
          <a:ext cx="373013" cy="436355"/>
        </a:xfrm>
        <a:prstGeom prst="rightArrow">
          <a:avLst>
            <a:gd name="adj1" fmla="val 60000"/>
            <a:gd name="adj2" fmla="val 50000"/>
          </a:avLst>
        </a:prstGeom>
      </dgm:spPr>
    </dgm:pt>
    <dgm:pt modelId="{F4F97E46-EDBE-4F18-9A1F-F5EBB6764A2A}" type="pres">
      <dgm:prSet presAssocID="{709C22B4-C9B8-476D-BA89-2C8A559DECDA}" presName="connectorText" presStyleLbl="sibTrans2D1" presStyleIdx="1" presStyleCnt="4"/>
      <dgm:spPr/>
    </dgm:pt>
    <dgm:pt modelId="{E3B624FB-9BA1-40CE-AF87-C4C3C8937F36}" type="pres">
      <dgm:prSet presAssocID="{A355CFA1-597C-4DA4-A5E0-3616904CB563}" presName="node" presStyleLbl="node1" presStyleIdx="2" presStyleCnt="5">
        <dgm:presLayoutVars>
          <dgm:bulletEnabled val="1"/>
        </dgm:presLayoutVars>
      </dgm:prSet>
      <dgm:spPr>
        <a:xfrm>
          <a:off x="4937954" y="0"/>
          <a:ext cx="1759499" cy="459755"/>
        </a:xfrm>
        <a:prstGeom prst="roundRect">
          <a:avLst>
            <a:gd name="adj" fmla="val 10000"/>
          </a:avLst>
        </a:prstGeom>
      </dgm:spPr>
    </dgm:pt>
    <dgm:pt modelId="{7A0D0C01-26D9-4416-A148-8647CA193EEA}" type="pres">
      <dgm:prSet presAssocID="{B22F7D22-122C-4FDA-865E-C7D0F224C645}" presName="sibTrans" presStyleLbl="sibTrans2D1" presStyleIdx="2" presStyleCnt="4"/>
      <dgm:spPr>
        <a:xfrm>
          <a:off x="6873404" y="11699"/>
          <a:ext cx="373013" cy="436355"/>
        </a:xfrm>
        <a:prstGeom prst="rightArrow">
          <a:avLst>
            <a:gd name="adj1" fmla="val 60000"/>
            <a:gd name="adj2" fmla="val 50000"/>
          </a:avLst>
        </a:prstGeom>
      </dgm:spPr>
    </dgm:pt>
    <dgm:pt modelId="{0C7223E7-DC2C-4613-BE46-A88406551B60}" type="pres">
      <dgm:prSet presAssocID="{B22F7D22-122C-4FDA-865E-C7D0F224C645}" presName="connectorText" presStyleLbl="sibTrans2D1" presStyleIdx="2" presStyleCnt="4"/>
      <dgm:spPr/>
    </dgm:pt>
    <dgm:pt modelId="{70F342A9-9087-4D74-8EE0-66BB104C82DE}" type="pres">
      <dgm:prSet presAssocID="{8BAA25C1-13CD-441E-BE5C-EDE2142C4B1E}" presName="node" presStyleLbl="node1" presStyleIdx="3" presStyleCnt="5">
        <dgm:presLayoutVars>
          <dgm:bulletEnabled val="1"/>
        </dgm:presLayoutVars>
      </dgm:prSet>
      <dgm:spPr>
        <a:xfrm>
          <a:off x="7401253" y="0"/>
          <a:ext cx="1759499" cy="459755"/>
        </a:xfrm>
        <a:prstGeom prst="roundRect">
          <a:avLst>
            <a:gd name="adj" fmla="val 10000"/>
          </a:avLst>
        </a:prstGeom>
      </dgm:spPr>
    </dgm:pt>
    <dgm:pt modelId="{9D791883-18BA-46A5-AF06-4883806089C5}" type="pres">
      <dgm:prSet presAssocID="{275F54EC-B86C-44CD-A64E-CE78E34BB207}" presName="sibTrans" presStyleLbl="sibTrans2D1" presStyleIdx="3" presStyleCnt="4"/>
      <dgm:spPr/>
    </dgm:pt>
    <dgm:pt modelId="{2256F7EA-F035-4706-9C86-ABB741FCA4B4}" type="pres">
      <dgm:prSet presAssocID="{275F54EC-B86C-44CD-A64E-CE78E34BB207}" presName="connectorText" presStyleLbl="sibTrans2D1" presStyleIdx="3" presStyleCnt="4"/>
      <dgm:spPr/>
    </dgm:pt>
    <dgm:pt modelId="{C7FFBD43-91F7-41CC-BC22-19380CA71B37}" type="pres">
      <dgm:prSet presAssocID="{ABA7E5D3-BFE9-4A1E-80C1-5059FDB2B2A4}" presName="node" presStyleLbl="node1" presStyleIdx="4" presStyleCnt="5">
        <dgm:presLayoutVars>
          <dgm:bulletEnabled val="1"/>
        </dgm:presLayoutVars>
      </dgm:prSet>
      <dgm:spPr/>
    </dgm:pt>
  </dgm:ptLst>
  <dgm:cxnLst>
    <dgm:cxn modelId="{E395D213-1C69-44C5-BF8A-5574E2D98E33}" type="presOf" srcId="{709C22B4-C9B8-476D-BA89-2C8A559DECDA}" destId="{8EF671E6-70A7-48DA-A760-8B48236C32EB}" srcOrd="0" destOrd="0" presId="urn:microsoft.com/office/officeart/2005/8/layout/process1"/>
    <dgm:cxn modelId="{9425F71B-05DE-4159-AD33-6BCF31380D31}" type="presOf" srcId="{8BAA25C1-13CD-441E-BE5C-EDE2142C4B1E}" destId="{70F342A9-9087-4D74-8EE0-66BB104C82DE}" srcOrd="0" destOrd="0" presId="urn:microsoft.com/office/officeart/2005/8/layout/process1"/>
    <dgm:cxn modelId="{72B42A2A-DC5C-469C-B639-291300972CE1}" type="presOf" srcId="{2CA1A260-843B-4CB5-9C87-DCE8912EF470}" destId="{3BB17424-62B3-449E-8410-792D7A8DDCAE}" srcOrd="0" destOrd="0" presId="urn:microsoft.com/office/officeart/2005/8/layout/process1"/>
    <dgm:cxn modelId="{5B3D902D-DFAE-4EE7-895C-AA3FB02AB7F1}" srcId="{4B932706-4C9C-4779-B552-DDA847028CEC}" destId="{2CA1A260-843B-4CB5-9C87-DCE8912EF470}" srcOrd="1" destOrd="0" parTransId="{2CD48916-F7E9-4CF6-A81B-202561854EFE}" sibTransId="{709C22B4-C9B8-476D-BA89-2C8A559DECDA}"/>
    <dgm:cxn modelId="{0EC2A438-481E-498F-A23A-FE7209E3D38D}" type="presOf" srcId="{054C0773-5AF6-4FDC-B2FD-EB22863DDC4A}" destId="{4022E699-2127-4381-8D9F-4276D17D3695}" srcOrd="0" destOrd="0" presId="urn:microsoft.com/office/officeart/2005/8/layout/process1"/>
    <dgm:cxn modelId="{A5ECBA63-54A4-46A5-84C1-CEAA6A8EC857}" type="presOf" srcId="{B22F7D22-122C-4FDA-865E-C7D0F224C645}" destId="{7A0D0C01-26D9-4416-A148-8647CA193EEA}" srcOrd="0" destOrd="0" presId="urn:microsoft.com/office/officeart/2005/8/layout/process1"/>
    <dgm:cxn modelId="{7921E16C-1542-477D-92DD-D1F81B1FDDD8}" type="presOf" srcId="{4B932706-4C9C-4779-B552-DDA847028CEC}" destId="{7686D722-9525-4774-A338-A4A370CCB242}" srcOrd="0" destOrd="0" presId="urn:microsoft.com/office/officeart/2005/8/layout/process1"/>
    <dgm:cxn modelId="{0E6ED254-9BEB-4E90-9299-1840B8600F78}" type="presOf" srcId="{A355CFA1-597C-4DA4-A5E0-3616904CB563}" destId="{E3B624FB-9BA1-40CE-AF87-C4C3C8937F36}" srcOrd="0" destOrd="0" presId="urn:microsoft.com/office/officeart/2005/8/layout/process1"/>
    <dgm:cxn modelId="{E0E9D47B-48CD-4AC0-A50D-2179EFD944F6}" type="presOf" srcId="{275F54EC-B86C-44CD-A64E-CE78E34BB207}" destId="{2256F7EA-F035-4706-9C86-ABB741FCA4B4}" srcOrd="1" destOrd="0" presId="urn:microsoft.com/office/officeart/2005/8/layout/process1"/>
    <dgm:cxn modelId="{DCBBE894-D658-4AF5-B0DB-ED652A7CA029}" type="presOf" srcId="{E4FB0704-02F7-4C82-BCAD-497BB2FD5141}" destId="{D0DAA696-4266-49F6-AAD7-0D30D67E975D}" srcOrd="0" destOrd="0" presId="urn:microsoft.com/office/officeart/2005/8/layout/process1"/>
    <dgm:cxn modelId="{78060B9D-5F94-451A-88DC-CCDF93C14006}" srcId="{4B932706-4C9C-4779-B552-DDA847028CEC}" destId="{8BAA25C1-13CD-441E-BE5C-EDE2142C4B1E}" srcOrd="3" destOrd="0" parTransId="{F07FD767-2DC5-4A26-BDF2-857DDD736828}" sibTransId="{275F54EC-B86C-44CD-A64E-CE78E34BB207}"/>
    <dgm:cxn modelId="{DFC572AB-4B51-40B3-94B5-DB6F813DA950}" type="presOf" srcId="{054C0773-5AF6-4FDC-B2FD-EB22863DDC4A}" destId="{4209E22E-945D-4E35-BD3F-0C7100043F89}" srcOrd="1" destOrd="0" presId="urn:microsoft.com/office/officeart/2005/8/layout/process1"/>
    <dgm:cxn modelId="{8E2B6BAE-8454-4198-AC13-8685DD238FD2}" srcId="{4B932706-4C9C-4779-B552-DDA847028CEC}" destId="{E4FB0704-02F7-4C82-BCAD-497BB2FD5141}" srcOrd="0" destOrd="0" parTransId="{BD6B117C-F378-493A-9F4D-EED97F04F97A}" sibTransId="{054C0773-5AF6-4FDC-B2FD-EB22863DDC4A}"/>
    <dgm:cxn modelId="{E779A6AE-547B-4F98-902D-87693926259F}" srcId="{4B932706-4C9C-4779-B552-DDA847028CEC}" destId="{A355CFA1-597C-4DA4-A5E0-3616904CB563}" srcOrd="2" destOrd="0" parTransId="{F1D67564-B969-4075-BF6D-A95E1E3F48D6}" sibTransId="{B22F7D22-122C-4FDA-865E-C7D0F224C645}"/>
    <dgm:cxn modelId="{DA6039B8-7420-4D3B-850C-B35E504982B7}" srcId="{4B932706-4C9C-4779-B552-DDA847028CEC}" destId="{ABA7E5D3-BFE9-4A1E-80C1-5059FDB2B2A4}" srcOrd="4" destOrd="0" parTransId="{7E5085B0-3B48-4C55-BB66-D6AB74F550FB}" sibTransId="{286774B4-9DFF-46BB-BC05-2667F44AD414}"/>
    <dgm:cxn modelId="{BFA419C6-D543-41E4-99FD-78CBD9B38ECF}" type="presOf" srcId="{709C22B4-C9B8-476D-BA89-2C8A559DECDA}" destId="{F4F97E46-EDBE-4F18-9A1F-F5EBB6764A2A}" srcOrd="1" destOrd="0" presId="urn:microsoft.com/office/officeart/2005/8/layout/process1"/>
    <dgm:cxn modelId="{9098C5D2-D0B9-4F6C-A93B-5235BA7FB8C4}" type="presOf" srcId="{275F54EC-B86C-44CD-A64E-CE78E34BB207}" destId="{9D791883-18BA-46A5-AF06-4883806089C5}" srcOrd="0" destOrd="0" presId="urn:microsoft.com/office/officeart/2005/8/layout/process1"/>
    <dgm:cxn modelId="{DEFE07D7-F9A0-4A9C-A73E-677B44B39FB5}" type="presOf" srcId="{ABA7E5D3-BFE9-4A1E-80C1-5059FDB2B2A4}" destId="{C7FFBD43-91F7-41CC-BC22-19380CA71B37}" srcOrd="0" destOrd="0" presId="urn:microsoft.com/office/officeart/2005/8/layout/process1"/>
    <dgm:cxn modelId="{DD642DFE-AAA7-4182-B456-BED7B7B6B90B}" type="presOf" srcId="{B22F7D22-122C-4FDA-865E-C7D0F224C645}" destId="{0C7223E7-DC2C-4613-BE46-A88406551B60}" srcOrd="1" destOrd="0" presId="urn:microsoft.com/office/officeart/2005/8/layout/process1"/>
    <dgm:cxn modelId="{E9FCD36D-8E67-4F45-957F-3A25FD9F0CD3}" type="presParOf" srcId="{7686D722-9525-4774-A338-A4A370CCB242}" destId="{D0DAA696-4266-49F6-AAD7-0D30D67E975D}" srcOrd="0" destOrd="0" presId="urn:microsoft.com/office/officeart/2005/8/layout/process1"/>
    <dgm:cxn modelId="{D4E89596-B126-47E5-9B71-1522DF9AB2A4}" type="presParOf" srcId="{7686D722-9525-4774-A338-A4A370CCB242}" destId="{4022E699-2127-4381-8D9F-4276D17D3695}" srcOrd="1" destOrd="0" presId="urn:microsoft.com/office/officeart/2005/8/layout/process1"/>
    <dgm:cxn modelId="{997391B4-7C5C-4B98-9D90-976E793D946D}" type="presParOf" srcId="{4022E699-2127-4381-8D9F-4276D17D3695}" destId="{4209E22E-945D-4E35-BD3F-0C7100043F89}" srcOrd="0" destOrd="0" presId="urn:microsoft.com/office/officeart/2005/8/layout/process1"/>
    <dgm:cxn modelId="{6F6EE3DF-8D9A-4A3A-9873-96F7B104552E}" type="presParOf" srcId="{7686D722-9525-4774-A338-A4A370CCB242}" destId="{3BB17424-62B3-449E-8410-792D7A8DDCAE}" srcOrd="2" destOrd="0" presId="urn:microsoft.com/office/officeart/2005/8/layout/process1"/>
    <dgm:cxn modelId="{8CAE5176-F449-4A92-81F1-B87E3F03D2D0}" type="presParOf" srcId="{7686D722-9525-4774-A338-A4A370CCB242}" destId="{8EF671E6-70A7-48DA-A760-8B48236C32EB}" srcOrd="3" destOrd="0" presId="urn:microsoft.com/office/officeart/2005/8/layout/process1"/>
    <dgm:cxn modelId="{C69E8B66-230D-4D80-AE80-F498E33ECE2F}" type="presParOf" srcId="{8EF671E6-70A7-48DA-A760-8B48236C32EB}" destId="{F4F97E46-EDBE-4F18-9A1F-F5EBB6764A2A}" srcOrd="0" destOrd="0" presId="urn:microsoft.com/office/officeart/2005/8/layout/process1"/>
    <dgm:cxn modelId="{6E95352B-7852-4EAE-9AAD-35E0FBBBB894}" type="presParOf" srcId="{7686D722-9525-4774-A338-A4A370CCB242}" destId="{E3B624FB-9BA1-40CE-AF87-C4C3C8937F36}" srcOrd="4" destOrd="0" presId="urn:microsoft.com/office/officeart/2005/8/layout/process1"/>
    <dgm:cxn modelId="{38F176E2-3716-4D1E-B839-280DA75A7434}" type="presParOf" srcId="{7686D722-9525-4774-A338-A4A370CCB242}" destId="{7A0D0C01-26D9-4416-A148-8647CA193EEA}" srcOrd="5" destOrd="0" presId="urn:microsoft.com/office/officeart/2005/8/layout/process1"/>
    <dgm:cxn modelId="{5F3A96AC-EF30-487B-B2E0-BE1C43209015}" type="presParOf" srcId="{7A0D0C01-26D9-4416-A148-8647CA193EEA}" destId="{0C7223E7-DC2C-4613-BE46-A88406551B60}" srcOrd="0" destOrd="0" presId="urn:microsoft.com/office/officeart/2005/8/layout/process1"/>
    <dgm:cxn modelId="{FEA8333E-09A4-4E34-9D3E-1CAA887A91C7}" type="presParOf" srcId="{7686D722-9525-4774-A338-A4A370CCB242}" destId="{70F342A9-9087-4D74-8EE0-66BB104C82DE}" srcOrd="6" destOrd="0" presId="urn:microsoft.com/office/officeart/2005/8/layout/process1"/>
    <dgm:cxn modelId="{592E6C64-73C3-48CF-AC9A-440E5D3A4FBD}" type="presParOf" srcId="{7686D722-9525-4774-A338-A4A370CCB242}" destId="{9D791883-18BA-46A5-AF06-4883806089C5}" srcOrd="7" destOrd="0" presId="urn:microsoft.com/office/officeart/2005/8/layout/process1"/>
    <dgm:cxn modelId="{8A682AC7-CA42-4520-BF6F-F4CA367A4A43}" type="presParOf" srcId="{9D791883-18BA-46A5-AF06-4883806089C5}" destId="{2256F7EA-F035-4706-9C86-ABB741FCA4B4}" srcOrd="0" destOrd="0" presId="urn:microsoft.com/office/officeart/2005/8/layout/process1"/>
    <dgm:cxn modelId="{3828D912-3A65-4222-872D-C74D34ECCE1B}" type="presParOf" srcId="{7686D722-9525-4774-A338-A4A370CCB242}" destId="{C7FFBD43-91F7-41CC-BC22-19380CA71B3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932706-4C9C-4779-B552-DDA847028CEC}" type="doc">
      <dgm:prSet loTypeId="urn:microsoft.com/office/officeart/2005/8/layout/process1" loCatId="process" qsTypeId="urn:microsoft.com/office/officeart/2005/8/quickstyle/simple1" qsCatId="simple" csTypeId="urn:microsoft.com/office/officeart/2005/8/colors/accent6_2" csCatId="accent6" phldr="1"/>
      <dgm:spPr/>
    </dgm:pt>
    <dgm:pt modelId="{E4FB0704-02F7-4C82-BCAD-497BB2FD5141}">
      <dgm:prSet phldrT="[Texto]" custT="1"/>
      <dgm:spPr/>
      <dgm:t>
        <a:bodyPr/>
        <a:lstStyle/>
        <a:p>
          <a:r>
            <a:rPr lang="es-AR" sz="1000" dirty="0"/>
            <a:t>Generar el archivo .</a:t>
          </a:r>
          <a:r>
            <a:rPr lang="es-AR" sz="1000" dirty="0" err="1"/>
            <a:t>Rmd</a:t>
          </a:r>
          <a:endParaRPr lang="en-US" sz="1000" dirty="0"/>
        </a:p>
      </dgm:t>
    </dgm:pt>
    <dgm:pt modelId="{BD6B117C-F378-493A-9F4D-EED97F04F97A}" type="parTrans" cxnId="{8E2B6BAE-8454-4198-AC13-8685DD238FD2}">
      <dgm:prSet/>
      <dgm:spPr/>
      <dgm:t>
        <a:bodyPr/>
        <a:lstStyle/>
        <a:p>
          <a:endParaRPr lang="en-US"/>
        </a:p>
      </dgm:t>
    </dgm:pt>
    <dgm:pt modelId="{054C0773-5AF6-4FDC-B2FD-EB22863DDC4A}" type="sibTrans" cxnId="{8E2B6BAE-8454-4198-AC13-8685DD238FD2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endParaRPr lang="en-US"/>
        </a:p>
      </dgm:t>
    </dgm:pt>
    <dgm:pt modelId="{2CA1A260-843B-4CB5-9C87-DCE8912EF470}">
      <dgm:prSet phldrT="[Texto]" custT="1"/>
      <dgm:spPr>
        <a:solidFill>
          <a:schemeClr val="bg2">
            <a:lumMod val="90000"/>
          </a:schemeClr>
        </a:solidFill>
        <a:ln w="19050">
          <a:solidFill>
            <a:schemeClr val="tx1"/>
          </a:solidFill>
        </a:ln>
        <a:effectLst>
          <a:softEdge rad="25400"/>
        </a:effectLst>
      </dgm:spPr>
      <dgm:t>
        <a:bodyPr/>
        <a:lstStyle/>
        <a:p>
          <a:r>
            <a:rPr lang="es-AR" sz="1000" dirty="0">
              <a:solidFill>
                <a:schemeClr val="tx1"/>
              </a:solidFill>
            </a:rPr>
            <a:t>Generar los objetos que se quieren incluir (código)</a:t>
          </a:r>
          <a:endParaRPr lang="en-US" sz="1000" dirty="0">
            <a:solidFill>
              <a:schemeClr val="tx1"/>
            </a:solidFill>
          </a:endParaRPr>
        </a:p>
      </dgm:t>
    </dgm:pt>
    <dgm:pt modelId="{2CD48916-F7E9-4CF6-A81B-202561854EFE}" type="parTrans" cxnId="{5B3D902D-DFAE-4EE7-895C-AA3FB02AB7F1}">
      <dgm:prSet/>
      <dgm:spPr/>
      <dgm:t>
        <a:bodyPr/>
        <a:lstStyle/>
        <a:p>
          <a:endParaRPr lang="en-US"/>
        </a:p>
      </dgm:t>
    </dgm:pt>
    <dgm:pt modelId="{709C22B4-C9B8-476D-BA89-2C8A559DECDA}" type="sibTrans" cxnId="{5B3D902D-DFAE-4EE7-895C-AA3FB02AB7F1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endParaRPr lang="en-US"/>
        </a:p>
      </dgm:t>
    </dgm:pt>
    <dgm:pt modelId="{A355CFA1-597C-4DA4-A5E0-3616904CB563}">
      <dgm:prSet phldrT="[Texto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AR" sz="1000" dirty="0">
              <a:solidFill>
                <a:schemeClr val="tx1"/>
              </a:solidFill>
            </a:rPr>
            <a:t>Escribir la estructura del informe</a:t>
          </a:r>
          <a:endParaRPr lang="en-US" sz="1000" dirty="0">
            <a:solidFill>
              <a:schemeClr val="tx1"/>
            </a:solidFill>
          </a:endParaRPr>
        </a:p>
      </dgm:t>
    </dgm:pt>
    <dgm:pt modelId="{F1D67564-B969-4075-BF6D-A95E1E3F48D6}" type="parTrans" cxnId="{E779A6AE-547B-4F98-902D-87693926259F}">
      <dgm:prSet/>
      <dgm:spPr/>
      <dgm:t>
        <a:bodyPr/>
        <a:lstStyle/>
        <a:p>
          <a:endParaRPr lang="en-US"/>
        </a:p>
      </dgm:t>
    </dgm:pt>
    <dgm:pt modelId="{B22F7D22-122C-4FDA-865E-C7D0F224C645}" type="sibTrans" cxnId="{E779A6AE-547B-4F98-902D-87693926259F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endParaRPr lang="en-US"/>
        </a:p>
      </dgm:t>
    </dgm:pt>
    <dgm:pt modelId="{8BAA25C1-13CD-441E-BE5C-EDE2142C4B1E}">
      <dgm:prSet phldrT="[Texto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AR" sz="1000" dirty="0">
              <a:solidFill>
                <a:schemeClr val="tx1"/>
              </a:solidFill>
            </a:rPr>
            <a:t>Dar formato (títulos, partes a resaltar, </a:t>
          </a:r>
          <a:r>
            <a:rPr lang="es-AR" sz="1000" dirty="0" err="1">
              <a:solidFill>
                <a:schemeClr val="tx1"/>
              </a:solidFill>
            </a:rPr>
            <a:t>etc</a:t>
          </a:r>
          <a:r>
            <a:rPr lang="es-AR" sz="1000" dirty="0">
              <a:solidFill>
                <a:schemeClr val="tx1"/>
              </a:solidFill>
            </a:rPr>
            <a:t>)</a:t>
          </a:r>
          <a:endParaRPr lang="en-US" sz="1000" dirty="0">
            <a:solidFill>
              <a:schemeClr val="tx1"/>
            </a:solidFill>
          </a:endParaRPr>
        </a:p>
      </dgm:t>
    </dgm:pt>
    <dgm:pt modelId="{F07FD767-2DC5-4A26-BDF2-857DDD736828}" type="parTrans" cxnId="{78060B9D-5F94-451A-88DC-CCDF93C14006}">
      <dgm:prSet/>
      <dgm:spPr/>
      <dgm:t>
        <a:bodyPr/>
        <a:lstStyle/>
        <a:p>
          <a:endParaRPr lang="en-US"/>
        </a:p>
      </dgm:t>
    </dgm:pt>
    <dgm:pt modelId="{275F54EC-B86C-44CD-A64E-CE78E34BB207}" type="sibTrans" cxnId="{78060B9D-5F94-451A-88DC-CCDF93C14006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endParaRPr lang="en-US"/>
        </a:p>
      </dgm:t>
    </dgm:pt>
    <dgm:pt modelId="{ABA7E5D3-BFE9-4A1E-80C1-5059FDB2B2A4}">
      <dgm:prSet phldrT="[Texto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AR" sz="1000" dirty="0">
              <a:solidFill>
                <a:schemeClr val="tx1"/>
              </a:solidFill>
            </a:rPr>
            <a:t>Generar el archivo en la extensión final (.</a:t>
          </a:r>
          <a:r>
            <a:rPr lang="es-AR" sz="1000" dirty="0" err="1">
              <a:solidFill>
                <a:schemeClr val="tx1"/>
              </a:solidFill>
            </a:rPr>
            <a:t>pdf</a:t>
          </a:r>
          <a:r>
            <a:rPr lang="es-AR" sz="1000" dirty="0">
              <a:solidFill>
                <a:schemeClr val="tx1"/>
              </a:solidFill>
            </a:rPr>
            <a:t>, .docx, .</a:t>
          </a:r>
          <a:r>
            <a:rPr lang="es-AR" sz="1000" dirty="0" err="1">
              <a:solidFill>
                <a:schemeClr val="tx1"/>
              </a:solidFill>
            </a:rPr>
            <a:t>html</a:t>
          </a:r>
          <a:r>
            <a:rPr lang="es-AR" sz="1000" dirty="0">
              <a:solidFill>
                <a:schemeClr val="tx1"/>
              </a:solidFill>
            </a:rPr>
            <a:t>)</a:t>
          </a:r>
          <a:endParaRPr lang="en-US" sz="1000" dirty="0">
            <a:solidFill>
              <a:schemeClr val="tx1"/>
            </a:solidFill>
          </a:endParaRPr>
        </a:p>
      </dgm:t>
    </dgm:pt>
    <dgm:pt modelId="{7E5085B0-3B48-4C55-BB66-D6AB74F550FB}" type="parTrans" cxnId="{DA6039B8-7420-4D3B-850C-B35E504982B7}">
      <dgm:prSet/>
      <dgm:spPr/>
      <dgm:t>
        <a:bodyPr/>
        <a:lstStyle/>
        <a:p>
          <a:endParaRPr lang="en-US"/>
        </a:p>
      </dgm:t>
    </dgm:pt>
    <dgm:pt modelId="{286774B4-9DFF-46BB-BC05-2667F44AD414}" type="sibTrans" cxnId="{DA6039B8-7420-4D3B-850C-B35E504982B7}">
      <dgm:prSet/>
      <dgm:spPr/>
      <dgm:t>
        <a:bodyPr/>
        <a:lstStyle/>
        <a:p>
          <a:endParaRPr lang="en-US"/>
        </a:p>
      </dgm:t>
    </dgm:pt>
    <dgm:pt modelId="{7686D722-9525-4774-A338-A4A370CCB242}" type="pres">
      <dgm:prSet presAssocID="{4B932706-4C9C-4779-B552-DDA847028CEC}" presName="Name0" presStyleCnt="0">
        <dgm:presLayoutVars>
          <dgm:dir/>
          <dgm:resizeHandles val="exact"/>
        </dgm:presLayoutVars>
      </dgm:prSet>
      <dgm:spPr/>
    </dgm:pt>
    <dgm:pt modelId="{D0DAA696-4266-49F6-AAD7-0D30D67E975D}" type="pres">
      <dgm:prSet presAssocID="{E4FB0704-02F7-4C82-BCAD-497BB2FD5141}" presName="node" presStyleLbl="node1" presStyleIdx="0" presStyleCnt="5">
        <dgm:presLayoutVars>
          <dgm:bulletEnabled val="1"/>
        </dgm:presLayoutVars>
      </dgm:prSet>
      <dgm:spPr/>
    </dgm:pt>
    <dgm:pt modelId="{4022E699-2127-4381-8D9F-4276D17D3695}" type="pres">
      <dgm:prSet presAssocID="{054C0773-5AF6-4FDC-B2FD-EB22863DDC4A}" presName="sibTrans" presStyleLbl="sibTrans2D1" presStyleIdx="0" presStyleCnt="4"/>
      <dgm:spPr/>
    </dgm:pt>
    <dgm:pt modelId="{4209E22E-945D-4E35-BD3F-0C7100043F89}" type="pres">
      <dgm:prSet presAssocID="{054C0773-5AF6-4FDC-B2FD-EB22863DDC4A}" presName="connectorText" presStyleLbl="sibTrans2D1" presStyleIdx="0" presStyleCnt="4"/>
      <dgm:spPr/>
    </dgm:pt>
    <dgm:pt modelId="{3BB17424-62B3-449E-8410-792D7A8DDCAE}" type="pres">
      <dgm:prSet presAssocID="{2CA1A260-843B-4CB5-9C87-DCE8912EF470}" presName="node" presStyleLbl="node1" presStyleIdx="1" presStyleCnt="5">
        <dgm:presLayoutVars>
          <dgm:bulletEnabled val="1"/>
        </dgm:presLayoutVars>
      </dgm:prSet>
      <dgm:spPr/>
    </dgm:pt>
    <dgm:pt modelId="{8EF671E6-70A7-48DA-A760-8B48236C32EB}" type="pres">
      <dgm:prSet presAssocID="{709C22B4-C9B8-476D-BA89-2C8A559DECDA}" presName="sibTrans" presStyleLbl="sibTrans2D1" presStyleIdx="1" presStyleCnt="4"/>
      <dgm:spPr/>
    </dgm:pt>
    <dgm:pt modelId="{F4F97E46-EDBE-4F18-9A1F-F5EBB6764A2A}" type="pres">
      <dgm:prSet presAssocID="{709C22B4-C9B8-476D-BA89-2C8A559DECDA}" presName="connectorText" presStyleLbl="sibTrans2D1" presStyleIdx="1" presStyleCnt="4"/>
      <dgm:spPr/>
    </dgm:pt>
    <dgm:pt modelId="{E3B624FB-9BA1-40CE-AF87-C4C3C8937F36}" type="pres">
      <dgm:prSet presAssocID="{A355CFA1-597C-4DA4-A5E0-3616904CB563}" presName="node" presStyleLbl="node1" presStyleIdx="2" presStyleCnt="5">
        <dgm:presLayoutVars>
          <dgm:bulletEnabled val="1"/>
        </dgm:presLayoutVars>
      </dgm:prSet>
      <dgm:spPr/>
    </dgm:pt>
    <dgm:pt modelId="{7A0D0C01-26D9-4416-A148-8647CA193EEA}" type="pres">
      <dgm:prSet presAssocID="{B22F7D22-122C-4FDA-865E-C7D0F224C645}" presName="sibTrans" presStyleLbl="sibTrans2D1" presStyleIdx="2" presStyleCnt="4"/>
      <dgm:spPr/>
    </dgm:pt>
    <dgm:pt modelId="{0C7223E7-DC2C-4613-BE46-A88406551B60}" type="pres">
      <dgm:prSet presAssocID="{B22F7D22-122C-4FDA-865E-C7D0F224C645}" presName="connectorText" presStyleLbl="sibTrans2D1" presStyleIdx="2" presStyleCnt="4"/>
      <dgm:spPr/>
    </dgm:pt>
    <dgm:pt modelId="{70F342A9-9087-4D74-8EE0-66BB104C82DE}" type="pres">
      <dgm:prSet presAssocID="{8BAA25C1-13CD-441E-BE5C-EDE2142C4B1E}" presName="node" presStyleLbl="node1" presStyleIdx="3" presStyleCnt="5">
        <dgm:presLayoutVars>
          <dgm:bulletEnabled val="1"/>
        </dgm:presLayoutVars>
      </dgm:prSet>
      <dgm:spPr/>
    </dgm:pt>
    <dgm:pt modelId="{9D791883-18BA-46A5-AF06-4883806089C5}" type="pres">
      <dgm:prSet presAssocID="{275F54EC-B86C-44CD-A64E-CE78E34BB207}" presName="sibTrans" presStyleLbl="sibTrans2D1" presStyleIdx="3" presStyleCnt="4"/>
      <dgm:spPr/>
    </dgm:pt>
    <dgm:pt modelId="{2256F7EA-F035-4706-9C86-ABB741FCA4B4}" type="pres">
      <dgm:prSet presAssocID="{275F54EC-B86C-44CD-A64E-CE78E34BB207}" presName="connectorText" presStyleLbl="sibTrans2D1" presStyleIdx="3" presStyleCnt="4"/>
      <dgm:spPr/>
    </dgm:pt>
    <dgm:pt modelId="{C7FFBD43-91F7-41CC-BC22-19380CA71B37}" type="pres">
      <dgm:prSet presAssocID="{ABA7E5D3-BFE9-4A1E-80C1-5059FDB2B2A4}" presName="node" presStyleLbl="node1" presStyleIdx="4" presStyleCnt="5">
        <dgm:presLayoutVars>
          <dgm:bulletEnabled val="1"/>
        </dgm:presLayoutVars>
      </dgm:prSet>
      <dgm:spPr/>
    </dgm:pt>
  </dgm:ptLst>
  <dgm:cxnLst>
    <dgm:cxn modelId="{E395D213-1C69-44C5-BF8A-5574E2D98E33}" type="presOf" srcId="{709C22B4-C9B8-476D-BA89-2C8A559DECDA}" destId="{8EF671E6-70A7-48DA-A760-8B48236C32EB}" srcOrd="0" destOrd="0" presId="urn:microsoft.com/office/officeart/2005/8/layout/process1"/>
    <dgm:cxn modelId="{9425F71B-05DE-4159-AD33-6BCF31380D31}" type="presOf" srcId="{8BAA25C1-13CD-441E-BE5C-EDE2142C4B1E}" destId="{70F342A9-9087-4D74-8EE0-66BB104C82DE}" srcOrd="0" destOrd="0" presId="urn:microsoft.com/office/officeart/2005/8/layout/process1"/>
    <dgm:cxn modelId="{72B42A2A-DC5C-469C-B639-291300972CE1}" type="presOf" srcId="{2CA1A260-843B-4CB5-9C87-DCE8912EF470}" destId="{3BB17424-62B3-449E-8410-792D7A8DDCAE}" srcOrd="0" destOrd="0" presId="urn:microsoft.com/office/officeart/2005/8/layout/process1"/>
    <dgm:cxn modelId="{5B3D902D-DFAE-4EE7-895C-AA3FB02AB7F1}" srcId="{4B932706-4C9C-4779-B552-DDA847028CEC}" destId="{2CA1A260-843B-4CB5-9C87-DCE8912EF470}" srcOrd="1" destOrd="0" parTransId="{2CD48916-F7E9-4CF6-A81B-202561854EFE}" sibTransId="{709C22B4-C9B8-476D-BA89-2C8A559DECDA}"/>
    <dgm:cxn modelId="{0EC2A438-481E-498F-A23A-FE7209E3D38D}" type="presOf" srcId="{054C0773-5AF6-4FDC-B2FD-EB22863DDC4A}" destId="{4022E699-2127-4381-8D9F-4276D17D3695}" srcOrd="0" destOrd="0" presId="urn:microsoft.com/office/officeart/2005/8/layout/process1"/>
    <dgm:cxn modelId="{A5ECBA63-54A4-46A5-84C1-CEAA6A8EC857}" type="presOf" srcId="{B22F7D22-122C-4FDA-865E-C7D0F224C645}" destId="{7A0D0C01-26D9-4416-A148-8647CA193EEA}" srcOrd="0" destOrd="0" presId="urn:microsoft.com/office/officeart/2005/8/layout/process1"/>
    <dgm:cxn modelId="{7921E16C-1542-477D-92DD-D1F81B1FDDD8}" type="presOf" srcId="{4B932706-4C9C-4779-B552-DDA847028CEC}" destId="{7686D722-9525-4774-A338-A4A370CCB242}" srcOrd="0" destOrd="0" presId="urn:microsoft.com/office/officeart/2005/8/layout/process1"/>
    <dgm:cxn modelId="{0E6ED254-9BEB-4E90-9299-1840B8600F78}" type="presOf" srcId="{A355CFA1-597C-4DA4-A5E0-3616904CB563}" destId="{E3B624FB-9BA1-40CE-AF87-C4C3C8937F36}" srcOrd="0" destOrd="0" presId="urn:microsoft.com/office/officeart/2005/8/layout/process1"/>
    <dgm:cxn modelId="{E0E9D47B-48CD-4AC0-A50D-2179EFD944F6}" type="presOf" srcId="{275F54EC-B86C-44CD-A64E-CE78E34BB207}" destId="{2256F7EA-F035-4706-9C86-ABB741FCA4B4}" srcOrd="1" destOrd="0" presId="urn:microsoft.com/office/officeart/2005/8/layout/process1"/>
    <dgm:cxn modelId="{DCBBE894-D658-4AF5-B0DB-ED652A7CA029}" type="presOf" srcId="{E4FB0704-02F7-4C82-BCAD-497BB2FD5141}" destId="{D0DAA696-4266-49F6-AAD7-0D30D67E975D}" srcOrd="0" destOrd="0" presId="urn:microsoft.com/office/officeart/2005/8/layout/process1"/>
    <dgm:cxn modelId="{78060B9D-5F94-451A-88DC-CCDF93C14006}" srcId="{4B932706-4C9C-4779-B552-DDA847028CEC}" destId="{8BAA25C1-13CD-441E-BE5C-EDE2142C4B1E}" srcOrd="3" destOrd="0" parTransId="{F07FD767-2DC5-4A26-BDF2-857DDD736828}" sibTransId="{275F54EC-B86C-44CD-A64E-CE78E34BB207}"/>
    <dgm:cxn modelId="{DFC572AB-4B51-40B3-94B5-DB6F813DA950}" type="presOf" srcId="{054C0773-5AF6-4FDC-B2FD-EB22863DDC4A}" destId="{4209E22E-945D-4E35-BD3F-0C7100043F89}" srcOrd="1" destOrd="0" presId="urn:microsoft.com/office/officeart/2005/8/layout/process1"/>
    <dgm:cxn modelId="{8E2B6BAE-8454-4198-AC13-8685DD238FD2}" srcId="{4B932706-4C9C-4779-B552-DDA847028CEC}" destId="{E4FB0704-02F7-4C82-BCAD-497BB2FD5141}" srcOrd="0" destOrd="0" parTransId="{BD6B117C-F378-493A-9F4D-EED97F04F97A}" sibTransId="{054C0773-5AF6-4FDC-B2FD-EB22863DDC4A}"/>
    <dgm:cxn modelId="{E779A6AE-547B-4F98-902D-87693926259F}" srcId="{4B932706-4C9C-4779-B552-DDA847028CEC}" destId="{A355CFA1-597C-4DA4-A5E0-3616904CB563}" srcOrd="2" destOrd="0" parTransId="{F1D67564-B969-4075-BF6D-A95E1E3F48D6}" sibTransId="{B22F7D22-122C-4FDA-865E-C7D0F224C645}"/>
    <dgm:cxn modelId="{DA6039B8-7420-4D3B-850C-B35E504982B7}" srcId="{4B932706-4C9C-4779-B552-DDA847028CEC}" destId="{ABA7E5D3-BFE9-4A1E-80C1-5059FDB2B2A4}" srcOrd="4" destOrd="0" parTransId="{7E5085B0-3B48-4C55-BB66-D6AB74F550FB}" sibTransId="{286774B4-9DFF-46BB-BC05-2667F44AD414}"/>
    <dgm:cxn modelId="{BFA419C6-D543-41E4-99FD-78CBD9B38ECF}" type="presOf" srcId="{709C22B4-C9B8-476D-BA89-2C8A559DECDA}" destId="{F4F97E46-EDBE-4F18-9A1F-F5EBB6764A2A}" srcOrd="1" destOrd="0" presId="urn:microsoft.com/office/officeart/2005/8/layout/process1"/>
    <dgm:cxn modelId="{9098C5D2-D0B9-4F6C-A93B-5235BA7FB8C4}" type="presOf" srcId="{275F54EC-B86C-44CD-A64E-CE78E34BB207}" destId="{9D791883-18BA-46A5-AF06-4883806089C5}" srcOrd="0" destOrd="0" presId="urn:microsoft.com/office/officeart/2005/8/layout/process1"/>
    <dgm:cxn modelId="{DEFE07D7-F9A0-4A9C-A73E-677B44B39FB5}" type="presOf" srcId="{ABA7E5D3-BFE9-4A1E-80C1-5059FDB2B2A4}" destId="{C7FFBD43-91F7-41CC-BC22-19380CA71B37}" srcOrd="0" destOrd="0" presId="urn:microsoft.com/office/officeart/2005/8/layout/process1"/>
    <dgm:cxn modelId="{DD642DFE-AAA7-4182-B456-BED7B7B6B90B}" type="presOf" srcId="{B22F7D22-122C-4FDA-865E-C7D0F224C645}" destId="{0C7223E7-DC2C-4613-BE46-A88406551B60}" srcOrd="1" destOrd="0" presId="urn:microsoft.com/office/officeart/2005/8/layout/process1"/>
    <dgm:cxn modelId="{E9FCD36D-8E67-4F45-957F-3A25FD9F0CD3}" type="presParOf" srcId="{7686D722-9525-4774-A338-A4A370CCB242}" destId="{D0DAA696-4266-49F6-AAD7-0D30D67E975D}" srcOrd="0" destOrd="0" presId="urn:microsoft.com/office/officeart/2005/8/layout/process1"/>
    <dgm:cxn modelId="{D4E89596-B126-47E5-9B71-1522DF9AB2A4}" type="presParOf" srcId="{7686D722-9525-4774-A338-A4A370CCB242}" destId="{4022E699-2127-4381-8D9F-4276D17D3695}" srcOrd="1" destOrd="0" presId="urn:microsoft.com/office/officeart/2005/8/layout/process1"/>
    <dgm:cxn modelId="{997391B4-7C5C-4B98-9D90-976E793D946D}" type="presParOf" srcId="{4022E699-2127-4381-8D9F-4276D17D3695}" destId="{4209E22E-945D-4E35-BD3F-0C7100043F89}" srcOrd="0" destOrd="0" presId="urn:microsoft.com/office/officeart/2005/8/layout/process1"/>
    <dgm:cxn modelId="{6F6EE3DF-8D9A-4A3A-9873-96F7B104552E}" type="presParOf" srcId="{7686D722-9525-4774-A338-A4A370CCB242}" destId="{3BB17424-62B3-449E-8410-792D7A8DDCAE}" srcOrd="2" destOrd="0" presId="urn:microsoft.com/office/officeart/2005/8/layout/process1"/>
    <dgm:cxn modelId="{8CAE5176-F449-4A92-81F1-B87E3F03D2D0}" type="presParOf" srcId="{7686D722-9525-4774-A338-A4A370CCB242}" destId="{8EF671E6-70A7-48DA-A760-8B48236C32EB}" srcOrd="3" destOrd="0" presId="urn:microsoft.com/office/officeart/2005/8/layout/process1"/>
    <dgm:cxn modelId="{C69E8B66-230D-4D80-AE80-F498E33ECE2F}" type="presParOf" srcId="{8EF671E6-70A7-48DA-A760-8B48236C32EB}" destId="{F4F97E46-EDBE-4F18-9A1F-F5EBB6764A2A}" srcOrd="0" destOrd="0" presId="urn:microsoft.com/office/officeart/2005/8/layout/process1"/>
    <dgm:cxn modelId="{6E95352B-7852-4EAE-9AAD-35E0FBBBB894}" type="presParOf" srcId="{7686D722-9525-4774-A338-A4A370CCB242}" destId="{E3B624FB-9BA1-40CE-AF87-C4C3C8937F36}" srcOrd="4" destOrd="0" presId="urn:microsoft.com/office/officeart/2005/8/layout/process1"/>
    <dgm:cxn modelId="{38F176E2-3716-4D1E-B839-280DA75A7434}" type="presParOf" srcId="{7686D722-9525-4774-A338-A4A370CCB242}" destId="{7A0D0C01-26D9-4416-A148-8647CA193EEA}" srcOrd="5" destOrd="0" presId="urn:microsoft.com/office/officeart/2005/8/layout/process1"/>
    <dgm:cxn modelId="{5F3A96AC-EF30-487B-B2E0-BE1C43209015}" type="presParOf" srcId="{7A0D0C01-26D9-4416-A148-8647CA193EEA}" destId="{0C7223E7-DC2C-4613-BE46-A88406551B60}" srcOrd="0" destOrd="0" presId="urn:microsoft.com/office/officeart/2005/8/layout/process1"/>
    <dgm:cxn modelId="{FEA8333E-09A4-4E34-9D3E-1CAA887A91C7}" type="presParOf" srcId="{7686D722-9525-4774-A338-A4A370CCB242}" destId="{70F342A9-9087-4D74-8EE0-66BB104C82DE}" srcOrd="6" destOrd="0" presId="urn:microsoft.com/office/officeart/2005/8/layout/process1"/>
    <dgm:cxn modelId="{592E6C64-73C3-48CF-AC9A-440E5D3A4FBD}" type="presParOf" srcId="{7686D722-9525-4774-A338-A4A370CCB242}" destId="{9D791883-18BA-46A5-AF06-4883806089C5}" srcOrd="7" destOrd="0" presId="urn:microsoft.com/office/officeart/2005/8/layout/process1"/>
    <dgm:cxn modelId="{8A682AC7-CA42-4520-BF6F-F4CA367A4A43}" type="presParOf" srcId="{9D791883-18BA-46A5-AF06-4883806089C5}" destId="{2256F7EA-F035-4706-9C86-ABB741FCA4B4}" srcOrd="0" destOrd="0" presId="urn:microsoft.com/office/officeart/2005/8/layout/process1"/>
    <dgm:cxn modelId="{3828D912-3A65-4222-872D-C74D34ECCE1B}" type="presParOf" srcId="{7686D722-9525-4774-A338-A4A370CCB242}" destId="{C7FFBD43-91F7-41CC-BC22-19380CA71B3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932706-4C9C-4779-B552-DDA847028CEC}" type="doc">
      <dgm:prSet loTypeId="urn:microsoft.com/office/officeart/2005/8/layout/process1" loCatId="process" qsTypeId="urn:microsoft.com/office/officeart/2005/8/quickstyle/simple1" qsCatId="simple" csTypeId="urn:microsoft.com/office/officeart/2005/8/colors/accent6_2" csCatId="accent6" phldr="1"/>
      <dgm:spPr/>
    </dgm:pt>
    <dgm:pt modelId="{E4FB0704-02F7-4C82-BCAD-497BB2FD5141}">
      <dgm:prSet phldrT="[Texto]" custT="1"/>
      <dgm:spPr/>
      <dgm:t>
        <a:bodyPr/>
        <a:lstStyle/>
        <a:p>
          <a:r>
            <a:rPr lang="es-AR" sz="1000" dirty="0"/>
            <a:t>Generar el archivo .</a:t>
          </a:r>
          <a:r>
            <a:rPr lang="es-AR" sz="1000" dirty="0" err="1"/>
            <a:t>Rmd</a:t>
          </a:r>
          <a:endParaRPr lang="en-US" sz="1000" dirty="0"/>
        </a:p>
      </dgm:t>
    </dgm:pt>
    <dgm:pt modelId="{BD6B117C-F378-493A-9F4D-EED97F04F97A}" type="parTrans" cxnId="{8E2B6BAE-8454-4198-AC13-8685DD238FD2}">
      <dgm:prSet/>
      <dgm:spPr/>
      <dgm:t>
        <a:bodyPr/>
        <a:lstStyle/>
        <a:p>
          <a:endParaRPr lang="en-US"/>
        </a:p>
      </dgm:t>
    </dgm:pt>
    <dgm:pt modelId="{054C0773-5AF6-4FDC-B2FD-EB22863DDC4A}" type="sibTrans" cxnId="{8E2B6BAE-8454-4198-AC13-8685DD238FD2}">
      <dgm:prSet custT="1"/>
      <dgm:spPr>
        <a:solidFill>
          <a:srgbClr val="70AD47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2CA1A260-843B-4CB5-9C87-DCE8912EF470}">
      <dgm:prSet phldrT="[Texto]" custT="1"/>
      <dgm:spPr>
        <a:solidFill>
          <a:srgbClr val="70AD47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r>
            <a:rPr lang="es-AR" sz="1000" kern="1200" dirty="0">
              <a:solidFill>
                <a:schemeClr val="bg1"/>
              </a:solidFill>
            </a:rPr>
            <a:t>Generar los objetos que se </a:t>
          </a:r>
          <a:r>
            <a:rPr lang="es-AR" sz="10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quieren</a:t>
          </a:r>
          <a:r>
            <a:rPr lang="es-AR" sz="1000" kern="1200" dirty="0">
              <a:solidFill>
                <a:schemeClr val="bg1"/>
              </a:solidFill>
            </a:rPr>
            <a:t> incluir (código)</a:t>
          </a:r>
          <a:endParaRPr lang="en-US" sz="1000" kern="1200" dirty="0">
            <a:solidFill>
              <a:schemeClr val="bg1"/>
            </a:solidFill>
          </a:endParaRPr>
        </a:p>
      </dgm:t>
    </dgm:pt>
    <dgm:pt modelId="{2CD48916-F7E9-4CF6-A81B-202561854EFE}" type="parTrans" cxnId="{5B3D902D-DFAE-4EE7-895C-AA3FB02AB7F1}">
      <dgm:prSet/>
      <dgm:spPr/>
      <dgm:t>
        <a:bodyPr/>
        <a:lstStyle/>
        <a:p>
          <a:endParaRPr lang="en-US"/>
        </a:p>
      </dgm:t>
    </dgm:pt>
    <dgm:pt modelId="{709C22B4-C9B8-476D-BA89-2C8A559DECDA}" type="sibTrans" cxnId="{5B3D902D-DFAE-4EE7-895C-AA3FB02AB7F1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endParaRPr lang="en-US"/>
        </a:p>
      </dgm:t>
    </dgm:pt>
    <dgm:pt modelId="{A355CFA1-597C-4DA4-A5E0-3616904CB563}">
      <dgm:prSet phldrT="[Texto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AR" sz="1000" dirty="0">
              <a:solidFill>
                <a:schemeClr val="tx1"/>
              </a:solidFill>
            </a:rPr>
            <a:t>Escribir la estructura del informe</a:t>
          </a:r>
          <a:endParaRPr lang="en-US" sz="1000" dirty="0">
            <a:solidFill>
              <a:schemeClr val="tx1"/>
            </a:solidFill>
          </a:endParaRPr>
        </a:p>
      </dgm:t>
    </dgm:pt>
    <dgm:pt modelId="{F1D67564-B969-4075-BF6D-A95E1E3F48D6}" type="parTrans" cxnId="{E779A6AE-547B-4F98-902D-87693926259F}">
      <dgm:prSet/>
      <dgm:spPr/>
      <dgm:t>
        <a:bodyPr/>
        <a:lstStyle/>
        <a:p>
          <a:endParaRPr lang="en-US"/>
        </a:p>
      </dgm:t>
    </dgm:pt>
    <dgm:pt modelId="{B22F7D22-122C-4FDA-865E-C7D0F224C645}" type="sibTrans" cxnId="{E779A6AE-547B-4F98-902D-87693926259F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endParaRPr lang="en-US"/>
        </a:p>
      </dgm:t>
    </dgm:pt>
    <dgm:pt modelId="{8BAA25C1-13CD-441E-BE5C-EDE2142C4B1E}">
      <dgm:prSet phldrT="[Texto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AR" sz="1000" dirty="0">
              <a:solidFill>
                <a:schemeClr val="tx1"/>
              </a:solidFill>
            </a:rPr>
            <a:t>Dar formato (títulos, partes a resaltar, </a:t>
          </a:r>
          <a:r>
            <a:rPr lang="es-AR" sz="1000" dirty="0" err="1">
              <a:solidFill>
                <a:schemeClr val="tx1"/>
              </a:solidFill>
            </a:rPr>
            <a:t>etc</a:t>
          </a:r>
          <a:r>
            <a:rPr lang="es-AR" sz="1000" dirty="0">
              <a:solidFill>
                <a:schemeClr val="tx1"/>
              </a:solidFill>
            </a:rPr>
            <a:t>)</a:t>
          </a:r>
          <a:endParaRPr lang="en-US" sz="1000" dirty="0">
            <a:solidFill>
              <a:schemeClr val="tx1"/>
            </a:solidFill>
          </a:endParaRPr>
        </a:p>
      </dgm:t>
    </dgm:pt>
    <dgm:pt modelId="{F07FD767-2DC5-4A26-BDF2-857DDD736828}" type="parTrans" cxnId="{78060B9D-5F94-451A-88DC-CCDF93C14006}">
      <dgm:prSet/>
      <dgm:spPr/>
      <dgm:t>
        <a:bodyPr/>
        <a:lstStyle/>
        <a:p>
          <a:endParaRPr lang="en-US"/>
        </a:p>
      </dgm:t>
    </dgm:pt>
    <dgm:pt modelId="{275F54EC-B86C-44CD-A64E-CE78E34BB207}" type="sibTrans" cxnId="{78060B9D-5F94-451A-88DC-CCDF93C14006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endParaRPr lang="en-US"/>
        </a:p>
      </dgm:t>
    </dgm:pt>
    <dgm:pt modelId="{ABA7E5D3-BFE9-4A1E-80C1-5059FDB2B2A4}">
      <dgm:prSet phldrT="[Texto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AR" sz="1000" dirty="0">
              <a:solidFill>
                <a:schemeClr val="tx1"/>
              </a:solidFill>
            </a:rPr>
            <a:t>Generar el archivo en la extensión final (.</a:t>
          </a:r>
          <a:r>
            <a:rPr lang="es-AR" sz="1000" dirty="0" err="1">
              <a:solidFill>
                <a:schemeClr val="tx1"/>
              </a:solidFill>
            </a:rPr>
            <a:t>pdf</a:t>
          </a:r>
          <a:r>
            <a:rPr lang="es-AR" sz="1000" dirty="0">
              <a:solidFill>
                <a:schemeClr val="tx1"/>
              </a:solidFill>
            </a:rPr>
            <a:t>, .docx, .</a:t>
          </a:r>
          <a:r>
            <a:rPr lang="es-AR" sz="1000" dirty="0" err="1">
              <a:solidFill>
                <a:schemeClr val="tx1"/>
              </a:solidFill>
            </a:rPr>
            <a:t>html</a:t>
          </a:r>
          <a:r>
            <a:rPr lang="es-AR" sz="1000" dirty="0">
              <a:solidFill>
                <a:schemeClr val="tx1"/>
              </a:solidFill>
            </a:rPr>
            <a:t>)</a:t>
          </a:r>
          <a:endParaRPr lang="en-US" sz="1000" dirty="0">
            <a:solidFill>
              <a:schemeClr val="tx1"/>
            </a:solidFill>
          </a:endParaRPr>
        </a:p>
      </dgm:t>
    </dgm:pt>
    <dgm:pt modelId="{7E5085B0-3B48-4C55-BB66-D6AB74F550FB}" type="parTrans" cxnId="{DA6039B8-7420-4D3B-850C-B35E504982B7}">
      <dgm:prSet/>
      <dgm:spPr/>
      <dgm:t>
        <a:bodyPr/>
        <a:lstStyle/>
        <a:p>
          <a:endParaRPr lang="en-US"/>
        </a:p>
      </dgm:t>
    </dgm:pt>
    <dgm:pt modelId="{286774B4-9DFF-46BB-BC05-2667F44AD414}" type="sibTrans" cxnId="{DA6039B8-7420-4D3B-850C-B35E504982B7}">
      <dgm:prSet/>
      <dgm:spPr/>
      <dgm:t>
        <a:bodyPr/>
        <a:lstStyle/>
        <a:p>
          <a:endParaRPr lang="en-US"/>
        </a:p>
      </dgm:t>
    </dgm:pt>
    <dgm:pt modelId="{7686D722-9525-4774-A338-A4A370CCB242}" type="pres">
      <dgm:prSet presAssocID="{4B932706-4C9C-4779-B552-DDA847028CEC}" presName="Name0" presStyleCnt="0">
        <dgm:presLayoutVars>
          <dgm:dir/>
          <dgm:resizeHandles val="exact"/>
        </dgm:presLayoutVars>
      </dgm:prSet>
      <dgm:spPr/>
    </dgm:pt>
    <dgm:pt modelId="{D0DAA696-4266-49F6-AAD7-0D30D67E975D}" type="pres">
      <dgm:prSet presAssocID="{E4FB0704-02F7-4C82-BCAD-497BB2FD5141}" presName="node" presStyleLbl="node1" presStyleIdx="0" presStyleCnt="5">
        <dgm:presLayoutVars>
          <dgm:bulletEnabled val="1"/>
        </dgm:presLayoutVars>
      </dgm:prSet>
      <dgm:spPr/>
    </dgm:pt>
    <dgm:pt modelId="{4022E699-2127-4381-8D9F-4276D17D3695}" type="pres">
      <dgm:prSet presAssocID="{054C0773-5AF6-4FDC-B2FD-EB22863DDC4A}" presName="sibTrans" presStyleLbl="sibTrans2D1" presStyleIdx="0" presStyleCnt="4"/>
      <dgm:spPr>
        <a:xfrm>
          <a:off x="1946806" y="11699"/>
          <a:ext cx="373013" cy="436355"/>
        </a:xfrm>
        <a:prstGeom prst="rightArrow">
          <a:avLst>
            <a:gd name="adj1" fmla="val 60000"/>
            <a:gd name="adj2" fmla="val 50000"/>
          </a:avLst>
        </a:prstGeom>
      </dgm:spPr>
    </dgm:pt>
    <dgm:pt modelId="{4209E22E-945D-4E35-BD3F-0C7100043F89}" type="pres">
      <dgm:prSet presAssocID="{054C0773-5AF6-4FDC-B2FD-EB22863DDC4A}" presName="connectorText" presStyleLbl="sibTrans2D1" presStyleIdx="0" presStyleCnt="4"/>
      <dgm:spPr/>
    </dgm:pt>
    <dgm:pt modelId="{3BB17424-62B3-449E-8410-792D7A8DDCAE}" type="pres">
      <dgm:prSet presAssocID="{2CA1A260-843B-4CB5-9C87-DCE8912EF470}" presName="node" presStyleLbl="node1" presStyleIdx="1" presStyleCnt="5">
        <dgm:presLayoutVars>
          <dgm:bulletEnabled val="1"/>
        </dgm:presLayoutVars>
      </dgm:prSet>
      <dgm:spPr>
        <a:xfrm>
          <a:off x="2474656" y="0"/>
          <a:ext cx="1759499" cy="459755"/>
        </a:xfrm>
        <a:prstGeom prst="roundRect">
          <a:avLst>
            <a:gd name="adj" fmla="val 10000"/>
          </a:avLst>
        </a:prstGeom>
      </dgm:spPr>
    </dgm:pt>
    <dgm:pt modelId="{8EF671E6-70A7-48DA-A760-8B48236C32EB}" type="pres">
      <dgm:prSet presAssocID="{709C22B4-C9B8-476D-BA89-2C8A559DECDA}" presName="sibTrans" presStyleLbl="sibTrans2D1" presStyleIdx="1" presStyleCnt="4"/>
      <dgm:spPr/>
    </dgm:pt>
    <dgm:pt modelId="{F4F97E46-EDBE-4F18-9A1F-F5EBB6764A2A}" type="pres">
      <dgm:prSet presAssocID="{709C22B4-C9B8-476D-BA89-2C8A559DECDA}" presName="connectorText" presStyleLbl="sibTrans2D1" presStyleIdx="1" presStyleCnt="4"/>
      <dgm:spPr/>
    </dgm:pt>
    <dgm:pt modelId="{E3B624FB-9BA1-40CE-AF87-C4C3C8937F36}" type="pres">
      <dgm:prSet presAssocID="{A355CFA1-597C-4DA4-A5E0-3616904CB563}" presName="node" presStyleLbl="node1" presStyleIdx="2" presStyleCnt="5">
        <dgm:presLayoutVars>
          <dgm:bulletEnabled val="1"/>
        </dgm:presLayoutVars>
      </dgm:prSet>
      <dgm:spPr/>
    </dgm:pt>
    <dgm:pt modelId="{7A0D0C01-26D9-4416-A148-8647CA193EEA}" type="pres">
      <dgm:prSet presAssocID="{B22F7D22-122C-4FDA-865E-C7D0F224C645}" presName="sibTrans" presStyleLbl="sibTrans2D1" presStyleIdx="2" presStyleCnt="4"/>
      <dgm:spPr/>
    </dgm:pt>
    <dgm:pt modelId="{0C7223E7-DC2C-4613-BE46-A88406551B60}" type="pres">
      <dgm:prSet presAssocID="{B22F7D22-122C-4FDA-865E-C7D0F224C645}" presName="connectorText" presStyleLbl="sibTrans2D1" presStyleIdx="2" presStyleCnt="4"/>
      <dgm:spPr/>
    </dgm:pt>
    <dgm:pt modelId="{70F342A9-9087-4D74-8EE0-66BB104C82DE}" type="pres">
      <dgm:prSet presAssocID="{8BAA25C1-13CD-441E-BE5C-EDE2142C4B1E}" presName="node" presStyleLbl="node1" presStyleIdx="3" presStyleCnt="5">
        <dgm:presLayoutVars>
          <dgm:bulletEnabled val="1"/>
        </dgm:presLayoutVars>
      </dgm:prSet>
      <dgm:spPr/>
    </dgm:pt>
    <dgm:pt modelId="{9D791883-18BA-46A5-AF06-4883806089C5}" type="pres">
      <dgm:prSet presAssocID="{275F54EC-B86C-44CD-A64E-CE78E34BB207}" presName="sibTrans" presStyleLbl="sibTrans2D1" presStyleIdx="3" presStyleCnt="4"/>
      <dgm:spPr/>
    </dgm:pt>
    <dgm:pt modelId="{2256F7EA-F035-4706-9C86-ABB741FCA4B4}" type="pres">
      <dgm:prSet presAssocID="{275F54EC-B86C-44CD-A64E-CE78E34BB207}" presName="connectorText" presStyleLbl="sibTrans2D1" presStyleIdx="3" presStyleCnt="4"/>
      <dgm:spPr/>
    </dgm:pt>
    <dgm:pt modelId="{C7FFBD43-91F7-41CC-BC22-19380CA71B37}" type="pres">
      <dgm:prSet presAssocID="{ABA7E5D3-BFE9-4A1E-80C1-5059FDB2B2A4}" presName="node" presStyleLbl="node1" presStyleIdx="4" presStyleCnt="5">
        <dgm:presLayoutVars>
          <dgm:bulletEnabled val="1"/>
        </dgm:presLayoutVars>
      </dgm:prSet>
      <dgm:spPr/>
    </dgm:pt>
  </dgm:ptLst>
  <dgm:cxnLst>
    <dgm:cxn modelId="{E395D213-1C69-44C5-BF8A-5574E2D98E33}" type="presOf" srcId="{709C22B4-C9B8-476D-BA89-2C8A559DECDA}" destId="{8EF671E6-70A7-48DA-A760-8B48236C32EB}" srcOrd="0" destOrd="0" presId="urn:microsoft.com/office/officeart/2005/8/layout/process1"/>
    <dgm:cxn modelId="{9425F71B-05DE-4159-AD33-6BCF31380D31}" type="presOf" srcId="{8BAA25C1-13CD-441E-BE5C-EDE2142C4B1E}" destId="{70F342A9-9087-4D74-8EE0-66BB104C82DE}" srcOrd="0" destOrd="0" presId="urn:microsoft.com/office/officeart/2005/8/layout/process1"/>
    <dgm:cxn modelId="{72B42A2A-DC5C-469C-B639-291300972CE1}" type="presOf" srcId="{2CA1A260-843B-4CB5-9C87-DCE8912EF470}" destId="{3BB17424-62B3-449E-8410-792D7A8DDCAE}" srcOrd="0" destOrd="0" presId="urn:microsoft.com/office/officeart/2005/8/layout/process1"/>
    <dgm:cxn modelId="{5B3D902D-DFAE-4EE7-895C-AA3FB02AB7F1}" srcId="{4B932706-4C9C-4779-B552-DDA847028CEC}" destId="{2CA1A260-843B-4CB5-9C87-DCE8912EF470}" srcOrd="1" destOrd="0" parTransId="{2CD48916-F7E9-4CF6-A81B-202561854EFE}" sibTransId="{709C22B4-C9B8-476D-BA89-2C8A559DECDA}"/>
    <dgm:cxn modelId="{0EC2A438-481E-498F-A23A-FE7209E3D38D}" type="presOf" srcId="{054C0773-5AF6-4FDC-B2FD-EB22863DDC4A}" destId="{4022E699-2127-4381-8D9F-4276D17D3695}" srcOrd="0" destOrd="0" presId="urn:microsoft.com/office/officeart/2005/8/layout/process1"/>
    <dgm:cxn modelId="{A5ECBA63-54A4-46A5-84C1-CEAA6A8EC857}" type="presOf" srcId="{B22F7D22-122C-4FDA-865E-C7D0F224C645}" destId="{7A0D0C01-26D9-4416-A148-8647CA193EEA}" srcOrd="0" destOrd="0" presId="urn:microsoft.com/office/officeart/2005/8/layout/process1"/>
    <dgm:cxn modelId="{7921E16C-1542-477D-92DD-D1F81B1FDDD8}" type="presOf" srcId="{4B932706-4C9C-4779-B552-DDA847028CEC}" destId="{7686D722-9525-4774-A338-A4A370CCB242}" srcOrd="0" destOrd="0" presId="urn:microsoft.com/office/officeart/2005/8/layout/process1"/>
    <dgm:cxn modelId="{0E6ED254-9BEB-4E90-9299-1840B8600F78}" type="presOf" srcId="{A355CFA1-597C-4DA4-A5E0-3616904CB563}" destId="{E3B624FB-9BA1-40CE-AF87-C4C3C8937F36}" srcOrd="0" destOrd="0" presId="urn:microsoft.com/office/officeart/2005/8/layout/process1"/>
    <dgm:cxn modelId="{E0E9D47B-48CD-4AC0-A50D-2179EFD944F6}" type="presOf" srcId="{275F54EC-B86C-44CD-A64E-CE78E34BB207}" destId="{2256F7EA-F035-4706-9C86-ABB741FCA4B4}" srcOrd="1" destOrd="0" presId="urn:microsoft.com/office/officeart/2005/8/layout/process1"/>
    <dgm:cxn modelId="{DCBBE894-D658-4AF5-B0DB-ED652A7CA029}" type="presOf" srcId="{E4FB0704-02F7-4C82-BCAD-497BB2FD5141}" destId="{D0DAA696-4266-49F6-AAD7-0D30D67E975D}" srcOrd="0" destOrd="0" presId="urn:microsoft.com/office/officeart/2005/8/layout/process1"/>
    <dgm:cxn modelId="{78060B9D-5F94-451A-88DC-CCDF93C14006}" srcId="{4B932706-4C9C-4779-B552-DDA847028CEC}" destId="{8BAA25C1-13CD-441E-BE5C-EDE2142C4B1E}" srcOrd="3" destOrd="0" parTransId="{F07FD767-2DC5-4A26-BDF2-857DDD736828}" sibTransId="{275F54EC-B86C-44CD-A64E-CE78E34BB207}"/>
    <dgm:cxn modelId="{DFC572AB-4B51-40B3-94B5-DB6F813DA950}" type="presOf" srcId="{054C0773-5AF6-4FDC-B2FD-EB22863DDC4A}" destId="{4209E22E-945D-4E35-BD3F-0C7100043F89}" srcOrd="1" destOrd="0" presId="urn:microsoft.com/office/officeart/2005/8/layout/process1"/>
    <dgm:cxn modelId="{8E2B6BAE-8454-4198-AC13-8685DD238FD2}" srcId="{4B932706-4C9C-4779-B552-DDA847028CEC}" destId="{E4FB0704-02F7-4C82-BCAD-497BB2FD5141}" srcOrd="0" destOrd="0" parTransId="{BD6B117C-F378-493A-9F4D-EED97F04F97A}" sibTransId="{054C0773-5AF6-4FDC-B2FD-EB22863DDC4A}"/>
    <dgm:cxn modelId="{E779A6AE-547B-4F98-902D-87693926259F}" srcId="{4B932706-4C9C-4779-B552-DDA847028CEC}" destId="{A355CFA1-597C-4DA4-A5E0-3616904CB563}" srcOrd="2" destOrd="0" parTransId="{F1D67564-B969-4075-BF6D-A95E1E3F48D6}" sibTransId="{B22F7D22-122C-4FDA-865E-C7D0F224C645}"/>
    <dgm:cxn modelId="{DA6039B8-7420-4D3B-850C-B35E504982B7}" srcId="{4B932706-4C9C-4779-B552-DDA847028CEC}" destId="{ABA7E5D3-BFE9-4A1E-80C1-5059FDB2B2A4}" srcOrd="4" destOrd="0" parTransId="{7E5085B0-3B48-4C55-BB66-D6AB74F550FB}" sibTransId="{286774B4-9DFF-46BB-BC05-2667F44AD414}"/>
    <dgm:cxn modelId="{BFA419C6-D543-41E4-99FD-78CBD9B38ECF}" type="presOf" srcId="{709C22B4-C9B8-476D-BA89-2C8A559DECDA}" destId="{F4F97E46-EDBE-4F18-9A1F-F5EBB6764A2A}" srcOrd="1" destOrd="0" presId="urn:microsoft.com/office/officeart/2005/8/layout/process1"/>
    <dgm:cxn modelId="{9098C5D2-D0B9-4F6C-A93B-5235BA7FB8C4}" type="presOf" srcId="{275F54EC-B86C-44CD-A64E-CE78E34BB207}" destId="{9D791883-18BA-46A5-AF06-4883806089C5}" srcOrd="0" destOrd="0" presId="urn:microsoft.com/office/officeart/2005/8/layout/process1"/>
    <dgm:cxn modelId="{DEFE07D7-F9A0-4A9C-A73E-677B44B39FB5}" type="presOf" srcId="{ABA7E5D3-BFE9-4A1E-80C1-5059FDB2B2A4}" destId="{C7FFBD43-91F7-41CC-BC22-19380CA71B37}" srcOrd="0" destOrd="0" presId="urn:microsoft.com/office/officeart/2005/8/layout/process1"/>
    <dgm:cxn modelId="{DD642DFE-AAA7-4182-B456-BED7B7B6B90B}" type="presOf" srcId="{B22F7D22-122C-4FDA-865E-C7D0F224C645}" destId="{0C7223E7-DC2C-4613-BE46-A88406551B60}" srcOrd="1" destOrd="0" presId="urn:microsoft.com/office/officeart/2005/8/layout/process1"/>
    <dgm:cxn modelId="{E9FCD36D-8E67-4F45-957F-3A25FD9F0CD3}" type="presParOf" srcId="{7686D722-9525-4774-A338-A4A370CCB242}" destId="{D0DAA696-4266-49F6-AAD7-0D30D67E975D}" srcOrd="0" destOrd="0" presId="urn:microsoft.com/office/officeart/2005/8/layout/process1"/>
    <dgm:cxn modelId="{D4E89596-B126-47E5-9B71-1522DF9AB2A4}" type="presParOf" srcId="{7686D722-9525-4774-A338-A4A370CCB242}" destId="{4022E699-2127-4381-8D9F-4276D17D3695}" srcOrd="1" destOrd="0" presId="urn:microsoft.com/office/officeart/2005/8/layout/process1"/>
    <dgm:cxn modelId="{997391B4-7C5C-4B98-9D90-976E793D946D}" type="presParOf" srcId="{4022E699-2127-4381-8D9F-4276D17D3695}" destId="{4209E22E-945D-4E35-BD3F-0C7100043F89}" srcOrd="0" destOrd="0" presId="urn:microsoft.com/office/officeart/2005/8/layout/process1"/>
    <dgm:cxn modelId="{6F6EE3DF-8D9A-4A3A-9873-96F7B104552E}" type="presParOf" srcId="{7686D722-9525-4774-A338-A4A370CCB242}" destId="{3BB17424-62B3-449E-8410-792D7A8DDCAE}" srcOrd="2" destOrd="0" presId="urn:microsoft.com/office/officeart/2005/8/layout/process1"/>
    <dgm:cxn modelId="{8CAE5176-F449-4A92-81F1-B87E3F03D2D0}" type="presParOf" srcId="{7686D722-9525-4774-A338-A4A370CCB242}" destId="{8EF671E6-70A7-48DA-A760-8B48236C32EB}" srcOrd="3" destOrd="0" presId="urn:microsoft.com/office/officeart/2005/8/layout/process1"/>
    <dgm:cxn modelId="{C69E8B66-230D-4D80-AE80-F498E33ECE2F}" type="presParOf" srcId="{8EF671E6-70A7-48DA-A760-8B48236C32EB}" destId="{F4F97E46-EDBE-4F18-9A1F-F5EBB6764A2A}" srcOrd="0" destOrd="0" presId="urn:microsoft.com/office/officeart/2005/8/layout/process1"/>
    <dgm:cxn modelId="{6E95352B-7852-4EAE-9AAD-35E0FBBBB894}" type="presParOf" srcId="{7686D722-9525-4774-A338-A4A370CCB242}" destId="{E3B624FB-9BA1-40CE-AF87-C4C3C8937F36}" srcOrd="4" destOrd="0" presId="urn:microsoft.com/office/officeart/2005/8/layout/process1"/>
    <dgm:cxn modelId="{38F176E2-3716-4D1E-B839-280DA75A7434}" type="presParOf" srcId="{7686D722-9525-4774-A338-A4A370CCB242}" destId="{7A0D0C01-26D9-4416-A148-8647CA193EEA}" srcOrd="5" destOrd="0" presId="urn:microsoft.com/office/officeart/2005/8/layout/process1"/>
    <dgm:cxn modelId="{5F3A96AC-EF30-487B-B2E0-BE1C43209015}" type="presParOf" srcId="{7A0D0C01-26D9-4416-A148-8647CA193EEA}" destId="{0C7223E7-DC2C-4613-BE46-A88406551B60}" srcOrd="0" destOrd="0" presId="urn:microsoft.com/office/officeart/2005/8/layout/process1"/>
    <dgm:cxn modelId="{FEA8333E-09A4-4E34-9D3E-1CAA887A91C7}" type="presParOf" srcId="{7686D722-9525-4774-A338-A4A370CCB242}" destId="{70F342A9-9087-4D74-8EE0-66BB104C82DE}" srcOrd="6" destOrd="0" presId="urn:microsoft.com/office/officeart/2005/8/layout/process1"/>
    <dgm:cxn modelId="{592E6C64-73C3-48CF-AC9A-440E5D3A4FBD}" type="presParOf" srcId="{7686D722-9525-4774-A338-A4A370CCB242}" destId="{9D791883-18BA-46A5-AF06-4883806089C5}" srcOrd="7" destOrd="0" presId="urn:microsoft.com/office/officeart/2005/8/layout/process1"/>
    <dgm:cxn modelId="{8A682AC7-CA42-4520-BF6F-F4CA367A4A43}" type="presParOf" srcId="{9D791883-18BA-46A5-AF06-4883806089C5}" destId="{2256F7EA-F035-4706-9C86-ABB741FCA4B4}" srcOrd="0" destOrd="0" presId="urn:microsoft.com/office/officeart/2005/8/layout/process1"/>
    <dgm:cxn modelId="{3828D912-3A65-4222-872D-C74D34ECCE1B}" type="presParOf" srcId="{7686D722-9525-4774-A338-A4A370CCB242}" destId="{C7FFBD43-91F7-41CC-BC22-19380CA71B3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932706-4C9C-4779-B552-DDA847028CEC}" type="doc">
      <dgm:prSet loTypeId="urn:microsoft.com/office/officeart/2005/8/layout/process1" loCatId="process" qsTypeId="urn:microsoft.com/office/officeart/2005/8/quickstyle/simple1" qsCatId="simple" csTypeId="urn:microsoft.com/office/officeart/2005/8/colors/accent6_2" csCatId="accent6" phldr="1"/>
      <dgm:spPr/>
    </dgm:pt>
    <dgm:pt modelId="{E4FB0704-02F7-4C82-BCAD-497BB2FD5141}">
      <dgm:prSet phldrT="[Texto]" custT="1"/>
      <dgm:spPr/>
      <dgm:t>
        <a:bodyPr/>
        <a:lstStyle/>
        <a:p>
          <a:r>
            <a:rPr lang="es-AR" sz="1000" dirty="0"/>
            <a:t>Generar el archivo .</a:t>
          </a:r>
          <a:r>
            <a:rPr lang="es-AR" sz="1000" dirty="0" err="1"/>
            <a:t>Rmd</a:t>
          </a:r>
          <a:endParaRPr lang="en-US" sz="1000" dirty="0"/>
        </a:p>
      </dgm:t>
    </dgm:pt>
    <dgm:pt modelId="{BD6B117C-F378-493A-9F4D-EED97F04F97A}" type="parTrans" cxnId="{8E2B6BAE-8454-4198-AC13-8685DD238FD2}">
      <dgm:prSet/>
      <dgm:spPr/>
      <dgm:t>
        <a:bodyPr/>
        <a:lstStyle/>
        <a:p>
          <a:endParaRPr lang="en-US"/>
        </a:p>
      </dgm:t>
    </dgm:pt>
    <dgm:pt modelId="{054C0773-5AF6-4FDC-B2FD-EB22863DDC4A}" type="sibTrans" cxnId="{8E2B6BAE-8454-4198-AC13-8685DD238FD2}">
      <dgm:prSet custT="1"/>
      <dgm:spPr>
        <a:solidFill>
          <a:srgbClr val="70AD47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2CA1A260-843B-4CB5-9C87-DCE8912EF470}">
      <dgm:prSet phldrT="[Texto]" custT="1"/>
      <dgm:spPr>
        <a:solidFill>
          <a:srgbClr val="70AD47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r>
            <a:rPr lang="es-AR" sz="1000" kern="1200" dirty="0">
              <a:solidFill>
                <a:schemeClr val="bg1"/>
              </a:solidFill>
            </a:rPr>
            <a:t>Generar los objetos que se </a:t>
          </a:r>
          <a:r>
            <a:rPr lang="es-AR" sz="10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quieren</a:t>
          </a:r>
          <a:r>
            <a:rPr lang="es-AR" sz="1000" kern="1200" dirty="0">
              <a:solidFill>
                <a:schemeClr val="bg1"/>
              </a:solidFill>
            </a:rPr>
            <a:t> incluir (código)</a:t>
          </a:r>
          <a:endParaRPr lang="en-US" sz="1000" kern="1200" dirty="0">
            <a:solidFill>
              <a:schemeClr val="bg1"/>
            </a:solidFill>
          </a:endParaRPr>
        </a:p>
      </dgm:t>
    </dgm:pt>
    <dgm:pt modelId="{2CD48916-F7E9-4CF6-A81B-202561854EFE}" type="parTrans" cxnId="{5B3D902D-DFAE-4EE7-895C-AA3FB02AB7F1}">
      <dgm:prSet/>
      <dgm:spPr/>
      <dgm:t>
        <a:bodyPr/>
        <a:lstStyle/>
        <a:p>
          <a:endParaRPr lang="en-US"/>
        </a:p>
      </dgm:t>
    </dgm:pt>
    <dgm:pt modelId="{709C22B4-C9B8-476D-BA89-2C8A559DECDA}" type="sibTrans" cxnId="{5B3D902D-DFAE-4EE7-895C-AA3FB02AB7F1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endParaRPr lang="en-US"/>
        </a:p>
      </dgm:t>
    </dgm:pt>
    <dgm:pt modelId="{A355CFA1-597C-4DA4-A5E0-3616904CB563}">
      <dgm:prSet phldrT="[Texto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AR" sz="1000" dirty="0">
              <a:solidFill>
                <a:schemeClr val="tx1"/>
              </a:solidFill>
            </a:rPr>
            <a:t>Escribir la estructura del informe</a:t>
          </a:r>
          <a:endParaRPr lang="en-US" sz="1000" dirty="0">
            <a:solidFill>
              <a:schemeClr val="tx1"/>
            </a:solidFill>
          </a:endParaRPr>
        </a:p>
      </dgm:t>
    </dgm:pt>
    <dgm:pt modelId="{F1D67564-B969-4075-BF6D-A95E1E3F48D6}" type="parTrans" cxnId="{E779A6AE-547B-4F98-902D-87693926259F}">
      <dgm:prSet/>
      <dgm:spPr/>
      <dgm:t>
        <a:bodyPr/>
        <a:lstStyle/>
        <a:p>
          <a:endParaRPr lang="en-US"/>
        </a:p>
      </dgm:t>
    </dgm:pt>
    <dgm:pt modelId="{B22F7D22-122C-4FDA-865E-C7D0F224C645}" type="sibTrans" cxnId="{E779A6AE-547B-4F98-902D-87693926259F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endParaRPr lang="en-US"/>
        </a:p>
      </dgm:t>
    </dgm:pt>
    <dgm:pt modelId="{8BAA25C1-13CD-441E-BE5C-EDE2142C4B1E}">
      <dgm:prSet phldrT="[Texto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AR" sz="1000" dirty="0">
              <a:solidFill>
                <a:schemeClr val="tx1"/>
              </a:solidFill>
            </a:rPr>
            <a:t>Dar formato (títulos, partes a resaltar, </a:t>
          </a:r>
          <a:r>
            <a:rPr lang="es-AR" sz="1000" dirty="0" err="1">
              <a:solidFill>
                <a:schemeClr val="tx1"/>
              </a:solidFill>
            </a:rPr>
            <a:t>etc</a:t>
          </a:r>
          <a:r>
            <a:rPr lang="es-AR" sz="1000" dirty="0">
              <a:solidFill>
                <a:schemeClr val="tx1"/>
              </a:solidFill>
            </a:rPr>
            <a:t>)</a:t>
          </a:r>
          <a:endParaRPr lang="en-US" sz="1000" dirty="0">
            <a:solidFill>
              <a:schemeClr val="tx1"/>
            </a:solidFill>
          </a:endParaRPr>
        </a:p>
      </dgm:t>
    </dgm:pt>
    <dgm:pt modelId="{F07FD767-2DC5-4A26-BDF2-857DDD736828}" type="parTrans" cxnId="{78060B9D-5F94-451A-88DC-CCDF93C14006}">
      <dgm:prSet/>
      <dgm:spPr/>
      <dgm:t>
        <a:bodyPr/>
        <a:lstStyle/>
        <a:p>
          <a:endParaRPr lang="en-US"/>
        </a:p>
      </dgm:t>
    </dgm:pt>
    <dgm:pt modelId="{275F54EC-B86C-44CD-A64E-CE78E34BB207}" type="sibTrans" cxnId="{78060B9D-5F94-451A-88DC-CCDF93C14006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endParaRPr lang="en-US"/>
        </a:p>
      </dgm:t>
    </dgm:pt>
    <dgm:pt modelId="{ABA7E5D3-BFE9-4A1E-80C1-5059FDB2B2A4}">
      <dgm:prSet phldrT="[Texto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AR" sz="1000" dirty="0">
              <a:solidFill>
                <a:schemeClr val="tx1"/>
              </a:solidFill>
            </a:rPr>
            <a:t>Generar el archivo en la extensión final (.</a:t>
          </a:r>
          <a:r>
            <a:rPr lang="es-AR" sz="1000" dirty="0" err="1">
              <a:solidFill>
                <a:schemeClr val="tx1"/>
              </a:solidFill>
            </a:rPr>
            <a:t>pdf</a:t>
          </a:r>
          <a:r>
            <a:rPr lang="es-AR" sz="1000" dirty="0">
              <a:solidFill>
                <a:schemeClr val="tx1"/>
              </a:solidFill>
            </a:rPr>
            <a:t>, .docx, .</a:t>
          </a:r>
          <a:r>
            <a:rPr lang="es-AR" sz="1000" dirty="0" err="1">
              <a:solidFill>
                <a:schemeClr val="tx1"/>
              </a:solidFill>
            </a:rPr>
            <a:t>html</a:t>
          </a:r>
          <a:r>
            <a:rPr lang="es-AR" sz="1000" dirty="0">
              <a:solidFill>
                <a:schemeClr val="tx1"/>
              </a:solidFill>
            </a:rPr>
            <a:t>)</a:t>
          </a:r>
          <a:endParaRPr lang="en-US" sz="1000" dirty="0">
            <a:solidFill>
              <a:schemeClr val="tx1"/>
            </a:solidFill>
          </a:endParaRPr>
        </a:p>
      </dgm:t>
    </dgm:pt>
    <dgm:pt modelId="{7E5085B0-3B48-4C55-BB66-D6AB74F550FB}" type="parTrans" cxnId="{DA6039B8-7420-4D3B-850C-B35E504982B7}">
      <dgm:prSet/>
      <dgm:spPr/>
      <dgm:t>
        <a:bodyPr/>
        <a:lstStyle/>
        <a:p>
          <a:endParaRPr lang="en-US"/>
        </a:p>
      </dgm:t>
    </dgm:pt>
    <dgm:pt modelId="{286774B4-9DFF-46BB-BC05-2667F44AD414}" type="sibTrans" cxnId="{DA6039B8-7420-4D3B-850C-B35E504982B7}">
      <dgm:prSet/>
      <dgm:spPr/>
      <dgm:t>
        <a:bodyPr/>
        <a:lstStyle/>
        <a:p>
          <a:endParaRPr lang="en-US"/>
        </a:p>
      </dgm:t>
    </dgm:pt>
    <dgm:pt modelId="{7686D722-9525-4774-A338-A4A370CCB242}" type="pres">
      <dgm:prSet presAssocID="{4B932706-4C9C-4779-B552-DDA847028CEC}" presName="Name0" presStyleCnt="0">
        <dgm:presLayoutVars>
          <dgm:dir/>
          <dgm:resizeHandles val="exact"/>
        </dgm:presLayoutVars>
      </dgm:prSet>
      <dgm:spPr/>
    </dgm:pt>
    <dgm:pt modelId="{D0DAA696-4266-49F6-AAD7-0D30D67E975D}" type="pres">
      <dgm:prSet presAssocID="{E4FB0704-02F7-4C82-BCAD-497BB2FD5141}" presName="node" presStyleLbl="node1" presStyleIdx="0" presStyleCnt="5">
        <dgm:presLayoutVars>
          <dgm:bulletEnabled val="1"/>
        </dgm:presLayoutVars>
      </dgm:prSet>
      <dgm:spPr/>
    </dgm:pt>
    <dgm:pt modelId="{4022E699-2127-4381-8D9F-4276D17D3695}" type="pres">
      <dgm:prSet presAssocID="{054C0773-5AF6-4FDC-B2FD-EB22863DDC4A}" presName="sibTrans" presStyleLbl="sibTrans2D1" presStyleIdx="0" presStyleCnt="4"/>
      <dgm:spPr>
        <a:xfrm>
          <a:off x="1946806" y="11699"/>
          <a:ext cx="373013" cy="436355"/>
        </a:xfrm>
        <a:prstGeom prst="rightArrow">
          <a:avLst>
            <a:gd name="adj1" fmla="val 60000"/>
            <a:gd name="adj2" fmla="val 50000"/>
          </a:avLst>
        </a:prstGeom>
      </dgm:spPr>
    </dgm:pt>
    <dgm:pt modelId="{4209E22E-945D-4E35-BD3F-0C7100043F89}" type="pres">
      <dgm:prSet presAssocID="{054C0773-5AF6-4FDC-B2FD-EB22863DDC4A}" presName="connectorText" presStyleLbl="sibTrans2D1" presStyleIdx="0" presStyleCnt="4"/>
      <dgm:spPr/>
    </dgm:pt>
    <dgm:pt modelId="{3BB17424-62B3-449E-8410-792D7A8DDCAE}" type="pres">
      <dgm:prSet presAssocID="{2CA1A260-843B-4CB5-9C87-DCE8912EF470}" presName="node" presStyleLbl="node1" presStyleIdx="1" presStyleCnt="5">
        <dgm:presLayoutVars>
          <dgm:bulletEnabled val="1"/>
        </dgm:presLayoutVars>
      </dgm:prSet>
      <dgm:spPr>
        <a:xfrm>
          <a:off x="2474656" y="0"/>
          <a:ext cx="1759499" cy="459755"/>
        </a:xfrm>
        <a:prstGeom prst="roundRect">
          <a:avLst>
            <a:gd name="adj" fmla="val 10000"/>
          </a:avLst>
        </a:prstGeom>
      </dgm:spPr>
    </dgm:pt>
    <dgm:pt modelId="{8EF671E6-70A7-48DA-A760-8B48236C32EB}" type="pres">
      <dgm:prSet presAssocID="{709C22B4-C9B8-476D-BA89-2C8A559DECDA}" presName="sibTrans" presStyleLbl="sibTrans2D1" presStyleIdx="1" presStyleCnt="4"/>
      <dgm:spPr/>
    </dgm:pt>
    <dgm:pt modelId="{F4F97E46-EDBE-4F18-9A1F-F5EBB6764A2A}" type="pres">
      <dgm:prSet presAssocID="{709C22B4-C9B8-476D-BA89-2C8A559DECDA}" presName="connectorText" presStyleLbl="sibTrans2D1" presStyleIdx="1" presStyleCnt="4"/>
      <dgm:spPr/>
    </dgm:pt>
    <dgm:pt modelId="{E3B624FB-9BA1-40CE-AF87-C4C3C8937F36}" type="pres">
      <dgm:prSet presAssocID="{A355CFA1-597C-4DA4-A5E0-3616904CB563}" presName="node" presStyleLbl="node1" presStyleIdx="2" presStyleCnt="5">
        <dgm:presLayoutVars>
          <dgm:bulletEnabled val="1"/>
        </dgm:presLayoutVars>
      </dgm:prSet>
      <dgm:spPr/>
    </dgm:pt>
    <dgm:pt modelId="{7A0D0C01-26D9-4416-A148-8647CA193EEA}" type="pres">
      <dgm:prSet presAssocID="{B22F7D22-122C-4FDA-865E-C7D0F224C645}" presName="sibTrans" presStyleLbl="sibTrans2D1" presStyleIdx="2" presStyleCnt="4"/>
      <dgm:spPr/>
    </dgm:pt>
    <dgm:pt modelId="{0C7223E7-DC2C-4613-BE46-A88406551B60}" type="pres">
      <dgm:prSet presAssocID="{B22F7D22-122C-4FDA-865E-C7D0F224C645}" presName="connectorText" presStyleLbl="sibTrans2D1" presStyleIdx="2" presStyleCnt="4"/>
      <dgm:spPr/>
    </dgm:pt>
    <dgm:pt modelId="{70F342A9-9087-4D74-8EE0-66BB104C82DE}" type="pres">
      <dgm:prSet presAssocID="{8BAA25C1-13CD-441E-BE5C-EDE2142C4B1E}" presName="node" presStyleLbl="node1" presStyleIdx="3" presStyleCnt="5">
        <dgm:presLayoutVars>
          <dgm:bulletEnabled val="1"/>
        </dgm:presLayoutVars>
      </dgm:prSet>
      <dgm:spPr/>
    </dgm:pt>
    <dgm:pt modelId="{9D791883-18BA-46A5-AF06-4883806089C5}" type="pres">
      <dgm:prSet presAssocID="{275F54EC-B86C-44CD-A64E-CE78E34BB207}" presName="sibTrans" presStyleLbl="sibTrans2D1" presStyleIdx="3" presStyleCnt="4"/>
      <dgm:spPr/>
    </dgm:pt>
    <dgm:pt modelId="{2256F7EA-F035-4706-9C86-ABB741FCA4B4}" type="pres">
      <dgm:prSet presAssocID="{275F54EC-B86C-44CD-A64E-CE78E34BB207}" presName="connectorText" presStyleLbl="sibTrans2D1" presStyleIdx="3" presStyleCnt="4"/>
      <dgm:spPr/>
    </dgm:pt>
    <dgm:pt modelId="{C7FFBD43-91F7-41CC-BC22-19380CA71B37}" type="pres">
      <dgm:prSet presAssocID="{ABA7E5D3-BFE9-4A1E-80C1-5059FDB2B2A4}" presName="node" presStyleLbl="node1" presStyleIdx="4" presStyleCnt="5">
        <dgm:presLayoutVars>
          <dgm:bulletEnabled val="1"/>
        </dgm:presLayoutVars>
      </dgm:prSet>
      <dgm:spPr/>
    </dgm:pt>
  </dgm:ptLst>
  <dgm:cxnLst>
    <dgm:cxn modelId="{E395D213-1C69-44C5-BF8A-5574E2D98E33}" type="presOf" srcId="{709C22B4-C9B8-476D-BA89-2C8A559DECDA}" destId="{8EF671E6-70A7-48DA-A760-8B48236C32EB}" srcOrd="0" destOrd="0" presId="urn:microsoft.com/office/officeart/2005/8/layout/process1"/>
    <dgm:cxn modelId="{9425F71B-05DE-4159-AD33-6BCF31380D31}" type="presOf" srcId="{8BAA25C1-13CD-441E-BE5C-EDE2142C4B1E}" destId="{70F342A9-9087-4D74-8EE0-66BB104C82DE}" srcOrd="0" destOrd="0" presId="urn:microsoft.com/office/officeart/2005/8/layout/process1"/>
    <dgm:cxn modelId="{72B42A2A-DC5C-469C-B639-291300972CE1}" type="presOf" srcId="{2CA1A260-843B-4CB5-9C87-DCE8912EF470}" destId="{3BB17424-62B3-449E-8410-792D7A8DDCAE}" srcOrd="0" destOrd="0" presId="urn:microsoft.com/office/officeart/2005/8/layout/process1"/>
    <dgm:cxn modelId="{5B3D902D-DFAE-4EE7-895C-AA3FB02AB7F1}" srcId="{4B932706-4C9C-4779-B552-DDA847028CEC}" destId="{2CA1A260-843B-4CB5-9C87-DCE8912EF470}" srcOrd="1" destOrd="0" parTransId="{2CD48916-F7E9-4CF6-A81B-202561854EFE}" sibTransId="{709C22B4-C9B8-476D-BA89-2C8A559DECDA}"/>
    <dgm:cxn modelId="{0EC2A438-481E-498F-A23A-FE7209E3D38D}" type="presOf" srcId="{054C0773-5AF6-4FDC-B2FD-EB22863DDC4A}" destId="{4022E699-2127-4381-8D9F-4276D17D3695}" srcOrd="0" destOrd="0" presId="urn:microsoft.com/office/officeart/2005/8/layout/process1"/>
    <dgm:cxn modelId="{A5ECBA63-54A4-46A5-84C1-CEAA6A8EC857}" type="presOf" srcId="{B22F7D22-122C-4FDA-865E-C7D0F224C645}" destId="{7A0D0C01-26D9-4416-A148-8647CA193EEA}" srcOrd="0" destOrd="0" presId="urn:microsoft.com/office/officeart/2005/8/layout/process1"/>
    <dgm:cxn modelId="{7921E16C-1542-477D-92DD-D1F81B1FDDD8}" type="presOf" srcId="{4B932706-4C9C-4779-B552-DDA847028CEC}" destId="{7686D722-9525-4774-A338-A4A370CCB242}" srcOrd="0" destOrd="0" presId="urn:microsoft.com/office/officeart/2005/8/layout/process1"/>
    <dgm:cxn modelId="{0E6ED254-9BEB-4E90-9299-1840B8600F78}" type="presOf" srcId="{A355CFA1-597C-4DA4-A5E0-3616904CB563}" destId="{E3B624FB-9BA1-40CE-AF87-C4C3C8937F36}" srcOrd="0" destOrd="0" presId="urn:microsoft.com/office/officeart/2005/8/layout/process1"/>
    <dgm:cxn modelId="{E0E9D47B-48CD-4AC0-A50D-2179EFD944F6}" type="presOf" srcId="{275F54EC-B86C-44CD-A64E-CE78E34BB207}" destId="{2256F7EA-F035-4706-9C86-ABB741FCA4B4}" srcOrd="1" destOrd="0" presId="urn:microsoft.com/office/officeart/2005/8/layout/process1"/>
    <dgm:cxn modelId="{DCBBE894-D658-4AF5-B0DB-ED652A7CA029}" type="presOf" srcId="{E4FB0704-02F7-4C82-BCAD-497BB2FD5141}" destId="{D0DAA696-4266-49F6-AAD7-0D30D67E975D}" srcOrd="0" destOrd="0" presId="urn:microsoft.com/office/officeart/2005/8/layout/process1"/>
    <dgm:cxn modelId="{78060B9D-5F94-451A-88DC-CCDF93C14006}" srcId="{4B932706-4C9C-4779-B552-DDA847028CEC}" destId="{8BAA25C1-13CD-441E-BE5C-EDE2142C4B1E}" srcOrd="3" destOrd="0" parTransId="{F07FD767-2DC5-4A26-BDF2-857DDD736828}" sibTransId="{275F54EC-B86C-44CD-A64E-CE78E34BB207}"/>
    <dgm:cxn modelId="{DFC572AB-4B51-40B3-94B5-DB6F813DA950}" type="presOf" srcId="{054C0773-5AF6-4FDC-B2FD-EB22863DDC4A}" destId="{4209E22E-945D-4E35-BD3F-0C7100043F89}" srcOrd="1" destOrd="0" presId="urn:microsoft.com/office/officeart/2005/8/layout/process1"/>
    <dgm:cxn modelId="{8E2B6BAE-8454-4198-AC13-8685DD238FD2}" srcId="{4B932706-4C9C-4779-B552-DDA847028CEC}" destId="{E4FB0704-02F7-4C82-BCAD-497BB2FD5141}" srcOrd="0" destOrd="0" parTransId="{BD6B117C-F378-493A-9F4D-EED97F04F97A}" sibTransId="{054C0773-5AF6-4FDC-B2FD-EB22863DDC4A}"/>
    <dgm:cxn modelId="{E779A6AE-547B-4F98-902D-87693926259F}" srcId="{4B932706-4C9C-4779-B552-DDA847028CEC}" destId="{A355CFA1-597C-4DA4-A5E0-3616904CB563}" srcOrd="2" destOrd="0" parTransId="{F1D67564-B969-4075-BF6D-A95E1E3F48D6}" sibTransId="{B22F7D22-122C-4FDA-865E-C7D0F224C645}"/>
    <dgm:cxn modelId="{DA6039B8-7420-4D3B-850C-B35E504982B7}" srcId="{4B932706-4C9C-4779-B552-DDA847028CEC}" destId="{ABA7E5D3-BFE9-4A1E-80C1-5059FDB2B2A4}" srcOrd="4" destOrd="0" parTransId="{7E5085B0-3B48-4C55-BB66-D6AB74F550FB}" sibTransId="{286774B4-9DFF-46BB-BC05-2667F44AD414}"/>
    <dgm:cxn modelId="{BFA419C6-D543-41E4-99FD-78CBD9B38ECF}" type="presOf" srcId="{709C22B4-C9B8-476D-BA89-2C8A559DECDA}" destId="{F4F97E46-EDBE-4F18-9A1F-F5EBB6764A2A}" srcOrd="1" destOrd="0" presId="urn:microsoft.com/office/officeart/2005/8/layout/process1"/>
    <dgm:cxn modelId="{9098C5D2-D0B9-4F6C-A93B-5235BA7FB8C4}" type="presOf" srcId="{275F54EC-B86C-44CD-A64E-CE78E34BB207}" destId="{9D791883-18BA-46A5-AF06-4883806089C5}" srcOrd="0" destOrd="0" presId="urn:microsoft.com/office/officeart/2005/8/layout/process1"/>
    <dgm:cxn modelId="{DEFE07D7-F9A0-4A9C-A73E-677B44B39FB5}" type="presOf" srcId="{ABA7E5D3-BFE9-4A1E-80C1-5059FDB2B2A4}" destId="{C7FFBD43-91F7-41CC-BC22-19380CA71B37}" srcOrd="0" destOrd="0" presId="urn:microsoft.com/office/officeart/2005/8/layout/process1"/>
    <dgm:cxn modelId="{DD642DFE-AAA7-4182-B456-BED7B7B6B90B}" type="presOf" srcId="{B22F7D22-122C-4FDA-865E-C7D0F224C645}" destId="{0C7223E7-DC2C-4613-BE46-A88406551B60}" srcOrd="1" destOrd="0" presId="urn:microsoft.com/office/officeart/2005/8/layout/process1"/>
    <dgm:cxn modelId="{E9FCD36D-8E67-4F45-957F-3A25FD9F0CD3}" type="presParOf" srcId="{7686D722-9525-4774-A338-A4A370CCB242}" destId="{D0DAA696-4266-49F6-AAD7-0D30D67E975D}" srcOrd="0" destOrd="0" presId="urn:microsoft.com/office/officeart/2005/8/layout/process1"/>
    <dgm:cxn modelId="{D4E89596-B126-47E5-9B71-1522DF9AB2A4}" type="presParOf" srcId="{7686D722-9525-4774-A338-A4A370CCB242}" destId="{4022E699-2127-4381-8D9F-4276D17D3695}" srcOrd="1" destOrd="0" presId="urn:microsoft.com/office/officeart/2005/8/layout/process1"/>
    <dgm:cxn modelId="{997391B4-7C5C-4B98-9D90-976E793D946D}" type="presParOf" srcId="{4022E699-2127-4381-8D9F-4276D17D3695}" destId="{4209E22E-945D-4E35-BD3F-0C7100043F89}" srcOrd="0" destOrd="0" presId="urn:microsoft.com/office/officeart/2005/8/layout/process1"/>
    <dgm:cxn modelId="{6F6EE3DF-8D9A-4A3A-9873-96F7B104552E}" type="presParOf" srcId="{7686D722-9525-4774-A338-A4A370CCB242}" destId="{3BB17424-62B3-449E-8410-792D7A8DDCAE}" srcOrd="2" destOrd="0" presId="urn:microsoft.com/office/officeart/2005/8/layout/process1"/>
    <dgm:cxn modelId="{8CAE5176-F449-4A92-81F1-B87E3F03D2D0}" type="presParOf" srcId="{7686D722-9525-4774-A338-A4A370CCB242}" destId="{8EF671E6-70A7-48DA-A760-8B48236C32EB}" srcOrd="3" destOrd="0" presId="urn:microsoft.com/office/officeart/2005/8/layout/process1"/>
    <dgm:cxn modelId="{C69E8B66-230D-4D80-AE80-F498E33ECE2F}" type="presParOf" srcId="{8EF671E6-70A7-48DA-A760-8B48236C32EB}" destId="{F4F97E46-EDBE-4F18-9A1F-F5EBB6764A2A}" srcOrd="0" destOrd="0" presId="urn:microsoft.com/office/officeart/2005/8/layout/process1"/>
    <dgm:cxn modelId="{6E95352B-7852-4EAE-9AAD-35E0FBBBB894}" type="presParOf" srcId="{7686D722-9525-4774-A338-A4A370CCB242}" destId="{E3B624FB-9BA1-40CE-AF87-C4C3C8937F36}" srcOrd="4" destOrd="0" presId="urn:microsoft.com/office/officeart/2005/8/layout/process1"/>
    <dgm:cxn modelId="{38F176E2-3716-4D1E-B839-280DA75A7434}" type="presParOf" srcId="{7686D722-9525-4774-A338-A4A370CCB242}" destId="{7A0D0C01-26D9-4416-A148-8647CA193EEA}" srcOrd="5" destOrd="0" presId="urn:microsoft.com/office/officeart/2005/8/layout/process1"/>
    <dgm:cxn modelId="{5F3A96AC-EF30-487B-B2E0-BE1C43209015}" type="presParOf" srcId="{7A0D0C01-26D9-4416-A148-8647CA193EEA}" destId="{0C7223E7-DC2C-4613-BE46-A88406551B60}" srcOrd="0" destOrd="0" presId="urn:microsoft.com/office/officeart/2005/8/layout/process1"/>
    <dgm:cxn modelId="{FEA8333E-09A4-4E34-9D3E-1CAA887A91C7}" type="presParOf" srcId="{7686D722-9525-4774-A338-A4A370CCB242}" destId="{70F342A9-9087-4D74-8EE0-66BB104C82DE}" srcOrd="6" destOrd="0" presId="urn:microsoft.com/office/officeart/2005/8/layout/process1"/>
    <dgm:cxn modelId="{592E6C64-73C3-48CF-AC9A-440E5D3A4FBD}" type="presParOf" srcId="{7686D722-9525-4774-A338-A4A370CCB242}" destId="{9D791883-18BA-46A5-AF06-4883806089C5}" srcOrd="7" destOrd="0" presId="urn:microsoft.com/office/officeart/2005/8/layout/process1"/>
    <dgm:cxn modelId="{8A682AC7-CA42-4520-BF6F-F4CA367A4A43}" type="presParOf" srcId="{9D791883-18BA-46A5-AF06-4883806089C5}" destId="{2256F7EA-F035-4706-9C86-ABB741FCA4B4}" srcOrd="0" destOrd="0" presId="urn:microsoft.com/office/officeart/2005/8/layout/process1"/>
    <dgm:cxn modelId="{3828D912-3A65-4222-872D-C74D34ECCE1B}" type="presParOf" srcId="{7686D722-9525-4774-A338-A4A370CCB242}" destId="{C7FFBD43-91F7-41CC-BC22-19380CA71B3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932706-4C9C-4779-B552-DDA847028CEC}" type="doc">
      <dgm:prSet loTypeId="urn:microsoft.com/office/officeart/2005/8/layout/process1" loCatId="process" qsTypeId="urn:microsoft.com/office/officeart/2005/8/quickstyle/simple1" qsCatId="simple" csTypeId="urn:microsoft.com/office/officeart/2005/8/colors/accent6_2" csCatId="accent6" phldr="1"/>
      <dgm:spPr/>
    </dgm:pt>
    <dgm:pt modelId="{E4FB0704-02F7-4C82-BCAD-497BB2FD5141}">
      <dgm:prSet phldrT="[Texto]" custT="1"/>
      <dgm:spPr/>
      <dgm:t>
        <a:bodyPr/>
        <a:lstStyle/>
        <a:p>
          <a:r>
            <a:rPr lang="es-AR" sz="1000" dirty="0"/>
            <a:t>Generar el archivo .</a:t>
          </a:r>
          <a:r>
            <a:rPr lang="es-AR" sz="1000" dirty="0" err="1"/>
            <a:t>Rmd</a:t>
          </a:r>
          <a:endParaRPr lang="en-US" sz="1000" dirty="0"/>
        </a:p>
      </dgm:t>
    </dgm:pt>
    <dgm:pt modelId="{BD6B117C-F378-493A-9F4D-EED97F04F97A}" type="parTrans" cxnId="{8E2B6BAE-8454-4198-AC13-8685DD238FD2}">
      <dgm:prSet/>
      <dgm:spPr/>
      <dgm:t>
        <a:bodyPr/>
        <a:lstStyle/>
        <a:p>
          <a:endParaRPr lang="en-US"/>
        </a:p>
      </dgm:t>
    </dgm:pt>
    <dgm:pt modelId="{054C0773-5AF6-4FDC-B2FD-EB22863DDC4A}" type="sibTrans" cxnId="{8E2B6BAE-8454-4198-AC13-8685DD238FD2}">
      <dgm:prSet custT="1"/>
      <dgm:spPr>
        <a:solidFill>
          <a:srgbClr val="70AD47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2CA1A260-843B-4CB5-9C87-DCE8912EF470}">
      <dgm:prSet phldrT="[Texto]" custT="1"/>
      <dgm:spPr>
        <a:solidFill>
          <a:srgbClr val="70AD47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r>
            <a:rPr lang="es-AR" sz="1000" kern="1200" dirty="0">
              <a:solidFill>
                <a:schemeClr val="bg1"/>
              </a:solidFill>
            </a:rPr>
            <a:t>Generar los objetos que se </a:t>
          </a:r>
          <a:r>
            <a:rPr lang="es-AR" sz="10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quieren</a:t>
          </a:r>
          <a:r>
            <a:rPr lang="es-AR" sz="1000" kern="1200" dirty="0">
              <a:solidFill>
                <a:schemeClr val="bg1"/>
              </a:solidFill>
            </a:rPr>
            <a:t> incluir (código)</a:t>
          </a:r>
          <a:endParaRPr lang="en-US" sz="1000" kern="1200" dirty="0">
            <a:solidFill>
              <a:schemeClr val="bg1"/>
            </a:solidFill>
          </a:endParaRPr>
        </a:p>
      </dgm:t>
    </dgm:pt>
    <dgm:pt modelId="{2CD48916-F7E9-4CF6-A81B-202561854EFE}" type="parTrans" cxnId="{5B3D902D-DFAE-4EE7-895C-AA3FB02AB7F1}">
      <dgm:prSet/>
      <dgm:spPr/>
      <dgm:t>
        <a:bodyPr/>
        <a:lstStyle/>
        <a:p>
          <a:endParaRPr lang="en-US"/>
        </a:p>
      </dgm:t>
    </dgm:pt>
    <dgm:pt modelId="{709C22B4-C9B8-476D-BA89-2C8A559DECDA}" type="sibTrans" cxnId="{5B3D902D-DFAE-4EE7-895C-AA3FB02AB7F1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endParaRPr lang="en-US"/>
        </a:p>
      </dgm:t>
    </dgm:pt>
    <dgm:pt modelId="{A355CFA1-597C-4DA4-A5E0-3616904CB563}">
      <dgm:prSet phldrT="[Texto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AR" sz="1000" dirty="0">
              <a:solidFill>
                <a:schemeClr val="tx1"/>
              </a:solidFill>
            </a:rPr>
            <a:t>Escribir la estructura del informe</a:t>
          </a:r>
          <a:endParaRPr lang="en-US" sz="1000" dirty="0">
            <a:solidFill>
              <a:schemeClr val="tx1"/>
            </a:solidFill>
          </a:endParaRPr>
        </a:p>
      </dgm:t>
    </dgm:pt>
    <dgm:pt modelId="{F1D67564-B969-4075-BF6D-A95E1E3F48D6}" type="parTrans" cxnId="{E779A6AE-547B-4F98-902D-87693926259F}">
      <dgm:prSet/>
      <dgm:spPr/>
      <dgm:t>
        <a:bodyPr/>
        <a:lstStyle/>
        <a:p>
          <a:endParaRPr lang="en-US"/>
        </a:p>
      </dgm:t>
    </dgm:pt>
    <dgm:pt modelId="{B22F7D22-122C-4FDA-865E-C7D0F224C645}" type="sibTrans" cxnId="{E779A6AE-547B-4F98-902D-87693926259F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endParaRPr lang="en-US"/>
        </a:p>
      </dgm:t>
    </dgm:pt>
    <dgm:pt modelId="{8BAA25C1-13CD-441E-BE5C-EDE2142C4B1E}">
      <dgm:prSet phldrT="[Texto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AR" sz="1000" dirty="0">
              <a:solidFill>
                <a:schemeClr val="tx1"/>
              </a:solidFill>
            </a:rPr>
            <a:t>Dar formato (títulos, partes a resaltar, </a:t>
          </a:r>
          <a:r>
            <a:rPr lang="es-AR" sz="1000" dirty="0" err="1">
              <a:solidFill>
                <a:schemeClr val="tx1"/>
              </a:solidFill>
            </a:rPr>
            <a:t>etc</a:t>
          </a:r>
          <a:r>
            <a:rPr lang="es-AR" sz="1000" dirty="0">
              <a:solidFill>
                <a:schemeClr val="tx1"/>
              </a:solidFill>
            </a:rPr>
            <a:t>)</a:t>
          </a:r>
          <a:endParaRPr lang="en-US" sz="1000" dirty="0">
            <a:solidFill>
              <a:schemeClr val="tx1"/>
            </a:solidFill>
          </a:endParaRPr>
        </a:p>
      </dgm:t>
    </dgm:pt>
    <dgm:pt modelId="{F07FD767-2DC5-4A26-BDF2-857DDD736828}" type="parTrans" cxnId="{78060B9D-5F94-451A-88DC-CCDF93C14006}">
      <dgm:prSet/>
      <dgm:spPr/>
      <dgm:t>
        <a:bodyPr/>
        <a:lstStyle/>
        <a:p>
          <a:endParaRPr lang="en-US"/>
        </a:p>
      </dgm:t>
    </dgm:pt>
    <dgm:pt modelId="{275F54EC-B86C-44CD-A64E-CE78E34BB207}" type="sibTrans" cxnId="{78060B9D-5F94-451A-88DC-CCDF93C14006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endParaRPr lang="en-US"/>
        </a:p>
      </dgm:t>
    </dgm:pt>
    <dgm:pt modelId="{ABA7E5D3-BFE9-4A1E-80C1-5059FDB2B2A4}">
      <dgm:prSet phldrT="[Texto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AR" sz="1000" dirty="0">
              <a:solidFill>
                <a:schemeClr val="tx1"/>
              </a:solidFill>
            </a:rPr>
            <a:t>Generar el archivo en la extensión final (.</a:t>
          </a:r>
          <a:r>
            <a:rPr lang="es-AR" sz="1000" dirty="0" err="1">
              <a:solidFill>
                <a:schemeClr val="tx1"/>
              </a:solidFill>
            </a:rPr>
            <a:t>pdf</a:t>
          </a:r>
          <a:r>
            <a:rPr lang="es-AR" sz="1000" dirty="0">
              <a:solidFill>
                <a:schemeClr val="tx1"/>
              </a:solidFill>
            </a:rPr>
            <a:t>, .docx, .</a:t>
          </a:r>
          <a:r>
            <a:rPr lang="es-AR" sz="1000" dirty="0" err="1">
              <a:solidFill>
                <a:schemeClr val="tx1"/>
              </a:solidFill>
            </a:rPr>
            <a:t>html</a:t>
          </a:r>
          <a:r>
            <a:rPr lang="es-AR" sz="1000" dirty="0">
              <a:solidFill>
                <a:schemeClr val="tx1"/>
              </a:solidFill>
            </a:rPr>
            <a:t>)</a:t>
          </a:r>
          <a:endParaRPr lang="en-US" sz="1000" dirty="0">
            <a:solidFill>
              <a:schemeClr val="tx1"/>
            </a:solidFill>
          </a:endParaRPr>
        </a:p>
      </dgm:t>
    </dgm:pt>
    <dgm:pt modelId="{7E5085B0-3B48-4C55-BB66-D6AB74F550FB}" type="parTrans" cxnId="{DA6039B8-7420-4D3B-850C-B35E504982B7}">
      <dgm:prSet/>
      <dgm:spPr/>
      <dgm:t>
        <a:bodyPr/>
        <a:lstStyle/>
        <a:p>
          <a:endParaRPr lang="en-US"/>
        </a:p>
      </dgm:t>
    </dgm:pt>
    <dgm:pt modelId="{286774B4-9DFF-46BB-BC05-2667F44AD414}" type="sibTrans" cxnId="{DA6039B8-7420-4D3B-850C-B35E504982B7}">
      <dgm:prSet/>
      <dgm:spPr/>
      <dgm:t>
        <a:bodyPr/>
        <a:lstStyle/>
        <a:p>
          <a:endParaRPr lang="en-US"/>
        </a:p>
      </dgm:t>
    </dgm:pt>
    <dgm:pt modelId="{7686D722-9525-4774-A338-A4A370CCB242}" type="pres">
      <dgm:prSet presAssocID="{4B932706-4C9C-4779-B552-DDA847028CEC}" presName="Name0" presStyleCnt="0">
        <dgm:presLayoutVars>
          <dgm:dir/>
          <dgm:resizeHandles val="exact"/>
        </dgm:presLayoutVars>
      </dgm:prSet>
      <dgm:spPr/>
    </dgm:pt>
    <dgm:pt modelId="{D0DAA696-4266-49F6-AAD7-0D30D67E975D}" type="pres">
      <dgm:prSet presAssocID="{E4FB0704-02F7-4C82-BCAD-497BB2FD5141}" presName="node" presStyleLbl="node1" presStyleIdx="0" presStyleCnt="5">
        <dgm:presLayoutVars>
          <dgm:bulletEnabled val="1"/>
        </dgm:presLayoutVars>
      </dgm:prSet>
      <dgm:spPr/>
    </dgm:pt>
    <dgm:pt modelId="{4022E699-2127-4381-8D9F-4276D17D3695}" type="pres">
      <dgm:prSet presAssocID="{054C0773-5AF6-4FDC-B2FD-EB22863DDC4A}" presName="sibTrans" presStyleLbl="sibTrans2D1" presStyleIdx="0" presStyleCnt="4"/>
      <dgm:spPr>
        <a:xfrm>
          <a:off x="1946806" y="11699"/>
          <a:ext cx="373013" cy="436355"/>
        </a:xfrm>
        <a:prstGeom prst="rightArrow">
          <a:avLst>
            <a:gd name="adj1" fmla="val 60000"/>
            <a:gd name="adj2" fmla="val 50000"/>
          </a:avLst>
        </a:prstGeom>
      </dgm:spPr>
    </dgm:pt>
    <dgm:pt modelId="{4209E22E-945D-4E35-BD3F-0C7100043F89}" type="pres">
      <dgm:prSet presAssocID="{054C0773-5AF6-4FDC-B2FD-EB22863DDC4A}" presName="connectorText" presStyleLbl="sibTrans2D1" presStyleIdx="0" presStyleCnt="4"/>
      <dgm:spPr/>
    </dgm:pt>
    <dgm:pt modelId="{3BB17424-62B3-449E-8410-792D7A8DDCAE}" type="pres">
      <dgm:prSet presAssocID="{2CA1A260-843B-4CB5-9C87-DCE8912EF470}" presName="node" presStyleLbl="node1" presStyleIdx="1" presStyleCnt="5">
        <dgm:presLayoutVars>
          <dgm:bulletEnabled val="1"/>
        </dgm:presLayoutVars>
      </dgm:prSet>
      <dgm:spPr>
        <a:xfrm>
          <a:off x="2474656" y="0"/>
          <a:ext cx="1759499" cy="459755"/>
        </a:xfrm>
        <a:prstGeom prst="roundRect">
          <a:avLst>
            <a:gd name="adj" fmla="val 10000"/>
          </a:avLst>
        </a:prstGeom>
      </dgm:spPr>
    </dgm:pt>
    <dgm:pt modelId="{8EF671E6-70A7-48DA-A760-8B48236C32EB}" type="pres">
      <dgm:prSet presAssocID="{709C22B4-C9B8-476D-BA89-2C8A559DECDA}" presName="sibTrans" presStyleLbl="sibTrans2D1" presStyleIdx="1" presStyleCnt="4"/>
      <dgm:spPr/>
    </dgm:pt>
    <dgm:pt modelId="{F4F97E46-EDBE-4F18-9A1F-F5EBB6764A2A}" type="pres">
      <dgm:prSet presAssocID="{709C22B4-C9B8-476D-BA89-2C8A559DECDA}" presName="connectorText" presStyleLbl="sibTrans2D1" presStyleIdx="1" presStyleCnt="4"/>
      <dgm:spPr/>
    </dgm:pt>
    <dgm:pt modelId="{E3B624FB-9BA1-40CE-AF87-C4C3C8937F36}" type="pres">
      <dgm:prSet presAssocID="{A355CFA1-597C-4DA4-A5E0-3616904CB563}" presName="node" presStyleLbl="node1" presStyleIdx="2" presStyleCnt="5">
        <dgm:presLayoutVars>
          <dgm:bulletEnabled val="1"/>
        </dgm:presLayoutVars>
      </dgm:prSet>
      <dgm:spPr/>
    </dgm:pt>
    <dgm:pt modelId="{7A0D0C01-26D9-4416-A148-8647CA193EEA}" type="pres">
      <dgm:prSet presAssocID="{B22F7D22-122C-4FDA-865E-C7D0F224C645}" presName="sibTrans" presStyleLbl="sibTrans2D1" presStyleIdx="2" presStyleCnt="4"/>
      <dgm:spPr/>
    </dgm:pt>
    <dgm:pt modelId="{0C7223E7-DC2C-4613-BE46-A88406551B60}" type="pres">
      <dgm:prSet presAssocID="{B22F7D22-122C-4FDA-865E-C7D0F224C645}" presName="connectorText" presStyleLbl="sibTrans2D1" presStyleIdx="2" presStyleCnt="4"/>
      <dgm:spPr/>
    </dgm:pt>
    <dgm:pt modelId="{70F342A9-9087-4D74-8EE0-66BB104C82DE}" type="pres">
      <dgm:prSet presAssocID="{8BAA25C1-13CD-441E-BE5C-EDE2142C4B1E}" presName="node" presStyleLbl="node1" presStyleIdx="3" presStyleCnt="5">
        <dgm:presLayoutVars>
          <dgm:bulletEnabled val="1"/>
        </dgm:presLayoutVars>
      </dgm:prSet>
      <dgm:spPr/>
    </dgm:pt>
    <dgm:pt modelId="{9D791883-18BA-46A5-AF06-4883806089C5}" type="pres">
      <dgm:prSet presAssocID="{275F54EC-B86C-44CD-A64E-CE78E34BB207}" presName="sibTrans" presStyleLbl="sibTrans2D1" presStyleIdx="3" presStyleCnt="4"/>
      <dgm:spPr/>
    </dgm:pt>
    <dgm:pt modelId="{2256F7EA-F035-4706-9C86-ABB741FCA4B4}" type="pres">
      <dgm:prSet presAssocID="{275F54EC-B86C-44CD-A64E-CE78E34BB207}" presName="connectorText" presStyleLbl="sibTrans2D1" presStyleIdx="3" presStyleCnt="4"/>
      <dgm:spPr/>
    </dgm:pt>
    <dgm:pt modelId="{C7FFBD43-91F7-41CC-BC22-19380CA71B37}" type="pres">
      <dgm:prSet presAssocID="{ABA7E5D3-BFE9-4A1E-80C1-5059FDB2B2A4}" presName="node" presStyleLbl="node1" presStyleIdx="4" presStyleCnt="5">
        <dgm:presLayoutVars>
          <dgm:bulletEnabled val="1"/>
        </dgm:presLayoutVars>
      </dgm:prSet>
      <dgm:spPr/>
    </dgm:pt>
  </dgm:ptLst>
  <dgm:cxnLst>
    <dgm:cxn modelId="{E395D213-1C69-44C5-BF8A-5574E2D98E33}" type="presOf" srcId="{709C22B4-C9B8-476D-BA89-2C8A559DECDA}" destId="{8EF671E6-70A7-48DA-A760-8B48236C32EB}" srcOrd="0" destOrd="0" presId="urn:microsoft.com/office/officeart/2005/8/layout/process1"/>
    <dgm:cxn modelId="{9425F71B-05DE-4159-AD33-6BCF31380D31}" type="presOf" srcId="{8BAA25C1-13CD-441E-BE5C-EDE2142C4B1E}" destId="{70F342A9-9087-4D74-8EE0-66BB104C82DE}" srcOrd="0" destOrd="0" presId="urn:microsoft.com/office/officeart/2005/8/layout/process1"/>
    <dgm:cxn modelId="{72B42A2A-DC5C-469C-B639-291300972CE1}" type="presOf" srcId="{2CA1A260-843B-4CB5-9C87-DCE8912EF470}" destId="{3BB17424-62B3-449E-8410-792D7A8DDCAE}" srcOrd="0" destOrd="0" presId="urn:microsoft.com/office/officeart/2005/8/layout/process1"/>
    <dgm:cxn modelId="{5B3D902D-DFAE-4EE7-895C-AA3FB02AB7F1}" srcId="{4B932706-4C9C-4779-B552-DDA847028CEC}" destId="{2CA1A260-843B-4CB5-9C87-DCE8912EF470}" srcOrd="1" destOrd="0" parTransId="{2CD48916-F7E9-4CF6-A81B-202561854EFE}" sibTransId="{709C22B4-C9B8-476D-BA89-2C8A559DECDA}"/>
    <dgm:cxn modelId="{0EC2A438-481E-498F-A23A-FE7209E3D38D}" type="presOf" srcId="{054C0773-5AF6-4FDC-B2FD-EB22863DDC4A}" destId="{4022E699-2127-4381-8D9F-4276D17D3695}" srcOrd="0" destOrd="0" presId="urn:microsoft.com/office/officeart/2005/8/layout/process1"/>
    <dgm:cxn modelId="{A5ECBA63-54A4-46A5-84C1-CEAA6A8EC857}" type="presOf" srcId="{B22F7D22-122C-4FDA-865E-C7D0F224C645}" destId="{7A0D0C01-26D9-4416-A148-8647CA193EEA}" srcOrd="0" destOrd="0" presId="urn:microsoft.com/office/officeart/2005/8/layout/process1"/>
    <dgm:cxn modelId="{7921E16C-1542-477D-92DD-D1F81B1FDDD8}" type="presOf" srcId="{4B932706-4C9C-4779-B552-DDA847028CEC}" destId="{7686D722-9525-4774-A338-A4A370CCB242}" srcOrd="0" destOrd="0" presId="urn:microsoft.com/office/officeart/2005/8/layout/process1"/>
    <dgm:cxn modelId="{0E6ED254-9BEB-4E90-9299-1840B8600F78}" type="presOf" srcId="{A355CFA1-597C-4DA4-A5E0-3616904CB563}" destId="{E3B624FB-9BA1-40CE-AF87-C4C3C8937F36}" srcOrd="0" destOrd="0" presId="urn:microsoft.com/office/officeart/2005/8/layout/process1"/>
    <dgm:cxn modelId="{E0E9D47B-48CD-4AC0-A50D-2179EFD944F6}" type="presOf" srcId="{275F54EC-B86C-44CD-A64E-CE78E34BB207}" destId="{2256F7EA-F035-4706-9C86-ABB741FCA4B4}" srcOrd="1" destOrd="0" presId="urn:microsoft.com/office/officeart/2005/8/layout/process1"/>
    <dgm:cxn modelId="{DCBBE894-D658-4AF5-B0DB-ED652A7CA029}" type="presOf" srcId="{E4FB0704-02F7-4C82-BCAD-497BB2FD5141}" destId="{D0DAA696-4266-49F6-AAD7-0D30D67E975D}" srcOrd="0" destOrd="0" presId="urn:microsoft.com/office/officeart/2005/8/layout/process1"/>
    <dgm:cxn modelId="{78060B9D-5F94-451A-88DC-CCDF93C14006}" srcId="{4B932706-4C9C-4779-B552-DDA847028CEC}" destId="{8BAA25C1-13CD-441E-BE5C-EDE2142C4B1E}" srcOrd="3" destOrd="0" parTransId="{F07FD767-2DC5-4A26-BDF2-857DDD736828}" sibTransId="{275F54EC-B86C-44CD-A64E-CE78E34BB207}"/>
    <dgm:cxn modelId="{DFC572AB-4B51-40B3-94B5-DB6F813DA950}" type="presOf" srcId="{054C0773-5AF6-4FDC-B2FD-EB22863DDC4A}" destId="{4209E22E-945D-4E35-BD3F-0C7100043F89}" srcOrd="1" destOrd="0" presId="urn:microsoft.com/office/officeart/2005/8/layout/process1"/>
    <dgm:cxn modelId="{8E2B6BAE-8454-4198-AC13-8685DD238FD2}" srcId="{4B932706-4C9C-4779-B552-DDA847028CEC}" destId="{E4FB0704-02F7-4C82-BCAD-497BB2FD5141}" srcOrd="0" destOrd="0" parTransId="{BD6B117C-F378-493A-9F4D-EED97F04F97A}" sibTransId="{054C0773-5AF6-4FDC-B2FD-EB22863DDC4A}"/>
    <dgm:cxn modelId="{E779A6AE-547B-4F98-902D-87693926259F}" srcId="{4B932706-4C9C-4779-B552-DDA847028CEC}" destId="{A355CFA1-597C-4DA4-A5E0-3616904CB563}" srcOrd="2" destOrd="0" parTransId="{F1D67564-B969-4075-BF6D-A95E1E3F48D6}" sibTransId="{B22F7D22-122C-4FDA-865E-C7D0F224C645}"/>
    <dgm:cxn modelId="{DA6039B8-7420-4D3B-850C-B35E504982B7}" srcId="{4B932706-4C9C-4779-B552-DDA847028CEC}" destId="{ABA7E5D3-BFE9-4A1E-80C1-5059FDB2B2A4}" srcOrd="4" destOrd="0" parTransId="{7E5085B0-3B48-4C55-BB66-D6AB74F550FB}" sibTransId="{286774B4-9DFF-46BB-BC05-2667F44AD414}"/>
    <dgm:cxn modelId="{BFA419C6-D543-41E4-99FD-78CBD9B38ECF}" type="presOf" srcId="{709C22B4-C9B8-476D-BA89-2C8A559DECDA}" destId="{F4F97E46-EDBE-4F18-9A1F-F5EBB6764A2A}" srcOrd="1" destOrd="0" presId="urn:microsoft.com/office/officeart/2005/8/layout/process1"/>
    <dgm:cxn modelId="{9098C5D2-D0B9-4F6C-A93B-5235BA7FB8C4}" type="presOf" srcId="{275F54EC-B86C-44CD-A64E-CE78E34BB207}" destId="{9D791883-18BA-46A5-AF06-4883806089C5}" srcOrd="0" destOrd="0" presId="urn:microsoft.com/office/officeart/2005/8/layout/process1"/>
    <dgm:cxn modelId="{DEFE07D7-F9A0-4A9C-A73E-677B44B39FB5}" type="presOf" srcId="{ABA7E5D3-BFE9-4A1E-80C1-5059FDB2B2A4}" destId="{C7FFBD43-91F7-41CC-BC22-19380CA71B37}" srcOrd="0" destOrd="0" presId="urn:microsoft.com/office/officeart/2005/8/layout/process1"/>
    <dgm:cxn modelId="{DD642DFE-AAA7-4182-B456-BED7B7B6B90B}" type="presOf" srcId="{B22F7D22-122C-4FDA-865E-C7D0F224C645}" destId="{0C7223E7-DC2C-4613-BE46-A88406551B60}" srcOrd="1" destOrd="0" presId="urn:microsoft.com/office/officeart/2005/8/layout/process1"/>
    <dgm:cxn modelId="{E9FCD36D-8E67-4F45-957F-3A25FD9F0CD3}" type="presParOf" srcId="{7686D722-9525-4774-A338-A4A370CCB242}" destId="{D0DAA696-4266-49F6-AAD7-0D30D67E975D}" srcOrd="0" destOrd="0" presId="urn:microsoft.com/office/officeart/2005/8/layout/process1"/>
    <dgm:cxn modelId="{D4E89596-B126-47E5-9B71-1522DF9AB2A4}" type="presParOf" srcId="{7686D722-9525-4774-A338-A4A370CCB242}" destId="{4022E699-2127-4381-8D9F-4276D17D3695}" srcOrd="1" destOrd="0" presId="urn:microsoft.com/office/officeart/2005/8/layout/process1"/>
    <dgm:cxn modelId="{997391B4-7C5C-4B98-9D90-976E793D946D}" type="presParOf" srcId="{4022E699-2127-4381-8D9F-4276D17D3695}" destId="{4209E22E-945D-4E35-BD3F-0C7100043F89}" srcOrd="0" destOrd="0" presId="urn:microsoft.com/office/officeart/2005/8/layout/process1"/>
    <dgm:cxn modelId="{6F6EE3DF-8D9A-4A3A-9873-96F7B104552E}" type="presParOf" srcId="{7686D722-9525-4774-A338-A4A370CCB242}" destId="{3BB17424-62B3-449E-8410-792D7A8DDCAE}" srcOrd="2" destOrd="0" presId="urn:microsoft.com/office/officeart/2005/8/layout/process1"/>
    <dgm:cxn modelId="{8CAE5176-F449-4A92-81F1-B87E3F03D2D0}" type="presParOf" srcId="{7686D722-9525-4774-A338-A4A370CCB242}" destId="{8EF671E6-70A7-48DA-A760-8B48236C32EB}" srcOrd="3" destOrd="0" presId="urn:microsoft.com/office/officeart/2005/8/layout/process1"/>
    <dgm:cxn modelId="{C69E8B66-230D-4D80-AE80-F498E33ECE2F}" type="presParOf" srcId="{8EF671E6-70A7-48DA-A760-8B48236C32EB}" destId="{F4F97E46-EDBE-4F18-9A1F-F5EBB6764A2A}" srcOrd="0" destOrd="0" presId="urn:microsoft.com/office/officeart/2005/8/layout/process1"/>
    <dgm:cxn modelId="{6E95352B-7852-4EAE-9AAD-35E0FBBBB894}" type="presParOf" srcId="{7686D722-9525-4774-A338-A4A370CCB242}" destId="{E3B624FB-9BA1-40CE-AF87-C4C3C8937F36}" srcOrd="4" destOrd="0" presId="urn:microsoft.com/office/officeart/2005/8/layout/process1"/>
    <dgm:cxn modelId="{38F176E2-3716-4D1E-B839-280DA75A7434}" type="presParOf" srcId="{7686D722-9525-4774-A338-A4A370CCB242}" destId="{7A0D0C01-26D9-4416-A148-8647CA193EEA}" srcOrd="5" destOrd="0" presId="urn:microsoft.com/office/officeart/2005/8/layout/process1"/>
    <dgm:cxn modelId="{5F3A96AC-EF30-487B-B2E0-BE1C43209015}" type="presParOf" srcId="{7A0D0C01-26D9-4416-A148-8647CA193EEA}" destId="{0C7223E7-DC2C-4613-BE46-A88406551B60}" srcOrd="0" destOrd="0" presId="urn:microsoft.com/office/officeart/2005/8/layout/process1"/>
    <dgm:cxn modelId="{FEA8333E-09A4-4E34-9D3E-1CAA887A91C7}" type="presParOf" srcId="{7686D722-9525-4774-A338-A4A370CCB242}" destId="{70F342A9-9087-4D74-8EE0-66BB104C82DE}" srcOrd="6" destOrd="0" presId="urn:microsoft.com/office/officeart/2005/8/layout/process1"/>
    <dgm:cxn modelId="{592E6C64-73C3-48CF-AC9A-440E5D3A4FBD}" type="presParOf" srcId="{7686D722-9525-4774-A338-A4A370CCB242}" destId="{9D791883-18BA-46A5-AF06-4883806089C5}" srcOrd="7" destOrd="0" presId="urn:microsoft.com/office/officeart/2005/8/layout/process1"/>
    <dgm:cxn modelId="{8A682AC7-CA42-4520-BF6F-F4CA367A4A43}" type="presParOf" srcId="{9D791883-18BA-46A5-AF06-4883806089C5}" destId="{2256F7EA-F035-4706-9C86-ABB741FCA4B4}" srcOrd="0" destOrd="0" presId="urn:microsoft.com/office/officeart/2005/8/layout/process1"/>
    <dgm:cxn modelId="{3828D912-3A65-4222-872D-C74D34ECCE1B}" type="presParOf" srcId="{7686D722-9525-4774-A338-A4A370CCB242}" destId="{C7FFBD43-91F7-41CC-BC22-19380CA71B3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B932706-4C9C-4779-B552-DDA847028CEC}" type="doc">
      <dgm:prSet loTypeId="urn:microsoft.com/office/officeart/2005/8/layout/process1" loCatId="process" qsTypeId="urn:microsoft.com/office/officeart/2005/8/quickstyle/simple1" qsCatId="simple" csTypeId="urn:microsoft.com/office/officeart/2005/8/colors/accent6_2" csCatId="accent6" phldr="1"/>
      <dgm:spPr/>
    </dgm:pt>
    <dgm:pt modelId="{E4FB0704-02F7-4C82-BCAD-497BB2FD5141}">
      <dgm:prSet phldrT="[Texto]" custT="1"/>
      <dgm:spPr/>
      <dgm:t>
        <a:bodyPr/>
        <a:lstStyle/>
        <a:p>
          <a:r>
            <a:rPr lang="es-AR" sz="1000" dirty="0"/>
            <a:t>Generar el archivo .</a:t>
          </a:r>
          <a:r>
            <a:rPr lang="es-AR" sz="1000" dirty="0" err="1"/>
            <a:t>Rmd</a:t>
          </a:r>
          <a:endParaRPr lang="en-US" sz="1000" dirty="0"/>
        </a:p>
      </dgm:t>
    </dgm:pt>
    <dgm:pt modelId="{BD6B117C-F378-493A-9F4D-EED97F04F97A}" type="parTrans" cxnId="{8E2B6BAE-8454-4198-AC13-8685DD238FD2}">
      <dgm:prSet/>
      <dgm:spPr/>
      <dgm:t>
        <a:bodyPr/>
        <a:lstStyle/>
        <a:p>
          <a:endParaRPr lang="en-US"/>
        </a:p>
      </dgm:t>
    </dgm:pt>
    <dgm:pt modelId="{054C0773-5AF6-4FDC-B2FD-EB22863DDC4A}" type="sibTrans" cxnId="{8E2B6BAE-8454-4198-AC13-8685DD238FD2}">
      <dgm:prSet custT="1"/>
      <dgm:spPr>
        <a:solidFill>
          <a:srgbClr val="70AD47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2CA1A260-843B-4CB5-9C87-DCE8912EF470}">
      <dgm:prSet phldrT="[Texto]" custT="1"/>
      <dgm:spPr>
        <a:solidFill>
          <a:srgbClr val="70AD47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r>
            <a:rPr lang="es-AR" sz="1000" kern="1200" dirty="0">
              <a:solidFill>
                <a:schemeClr val="bg1"/>
              </a:solidFill>
            </a:rPr>
            <a:t>Generar los objetos que se </a:t>
          </a:r>
          <a:r>
            <a:rPr lang="es-AR" sz="10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quieren</a:t>
          </a:r>
          <a:r>
            <a:rPr lang="es-AR" sz="1000" kern="1200" dirty="0">
              <a:solidFill>
                <a:schemeClr val="bg1"/>
              </a:solidFill>
            </a:rPr>
            <a:t> incluir (código)</a:t>
          </a:r>
          <a:endParaRPr lang="en-US" sz="1000" kern="1200" dirty="0">
            <a:solidFill>
              <a:schemeClr val="bg1"/>
            </a:solidFill>
          </a:endParaRPr>
        </a:p>
      </dgm:t>
    </dgm:pt>
    <dgm:pt modelId="{2CD48916-F7E9-4CF6-A81B-202561854EFE}" type="parTrans" cxnId="{5B3D902D-DFAE-4EE7-895C-AA3FB02AB7F1}">
      <dgm:prSet/>
      <dgm:spPr/>
      <dgm:t>
        <a:bodyPr/>
        <a:lstStyle/>
        <a:p>
          <a:endParaRPr lang="en-US"/>
        </a:p>
      </dgm:t>
    </dgm:pt>
    <dgm:pt modelId="{709C22B4-C9B8-476D-BA89-2C8A559DECDA}" type="sibTrans" cxnId="{5B3D902D-DFAE-4EE7-895C-AA3FB02AB7F1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endParaRPr lang="en-US"/>
        </a:p>
      </dgm:t>
    </dgm:pt>
    <dgm:pt modelId="{A355CFA1-597C-4DA4-A5E0-3616904CB563}">
      <dgm:prSet phldrT="[Texto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AR" sz="1000" dirty="0">
              <a:solidFill>
                <a:schemeClr val="tx1"/>
              </a:solidFill>
            </a:rPr>
            <a:t>Escribir la estructura del informe</a:t>
          </a:r>
          <a:endParaRPr lang="en-US" sz="1000" dirty="0">
            <a:solidFill>
              <a:schemeClr val="tx1"/>
            </a:solidFill>
          </a:endParaRPr>
        </a:p>
      </dgm:t>
    </dgm:pt>
    <dgm:pt modelId="{F1D67564-B969-4075-BF6D-A95E1E3F48D6}" type="parTrans" cxnId="{E779A6AE-547B-4F98-902D-87693926259F}">
      <dgm:prSet/>
      <dgm:spPr/>
      <dgm:t>
        <a:bodyPr/>
        <a:lstStyle/>
        <a:p>
          <a:endParaRPr lang="en-US"/>
        </a:p>
      </dgm:t>
    </dgm:pt>
    <dgm:pt modelId="{B22F7D22-122C-4FDA-865E-C7D0F224C645}" type="sibTrans" cxnId="{E779A6AE-547B-4F98-902D-87693926259F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endParaRPr lang="en-US"/>
        </a:p>
      </dgm:t>
    </dgm:pt>
    <dgm:pt modelId="{8BAA25C1-13CD-441E-BE5C-EDE2142C4B1E}">
      <dgm:prSet phldrT="[Texto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AR" sz="1000" dirty="0">
              <a:solidFill>
                <a:schemeClr val="tx1"/>
              </a:solidFill>
            </a:rPr>
            <a:t>Dar formato (títulos, partes a resaltar, </a:t>
          </a:r>
          <a:r>
            <a:rPr lang="es-AR" sz="1000" dirty="0" err="1">
              <a:solidFill>
                <a:schemeClr val="tx1"/>
              </a:solidFill>
            </a:rPr>
            <a:t>etc</a:t>
          </a:r>
          <a:r>
            <a:rPr lang="es-AR" sz="1000" dirty="0">
              <a:solidFill>
                <a:schemeClr val="tx1"/>
              </a:solidFill>
            </a:rPr>
            <a:t>)</a:t>
          </a:r>
          <a:endParaRPr lang="en-US" sz="1000" dirty="0">
            <a:solidFill>
              <a:schemeClr val="tx1"/>
            </a:solidFill>
          </a:endParaRPr>
        </a:p>
      </dgm:t>
    </dgm:pt>
    <dgm:pt modelId="{F07FD767-2DC5-4A26-BDF2-857DDD736828}" type="parTrans" cxnId="{78060B9D-5F94-451A-88DC-CCDF93C14006}">
      <dgm:prSet/>
      <dgm:spPr/>
      <dgm:t>
        <a:bodyPr/>
        <a:lstStyle/>
        <a:p>
          <a:endParaRPr lang="en-US"/>
        </a:p>
      </dgm:t>
    </dgm:pt>
    <dgm:pt modelId="{275F54EC-B86C-44CD-A64E-CE78E34BB207}" type="sibTrans" cxnId="{78060B9D-5F94-451A-88DC-CCDF93C14006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endParaRPr lang="en-US"/>
        </a:p>
      </dgm:t>
    </dgm:pt>
    <dgm:pt modelId="{ABA7E5D3-BFE9-4A1E-80C1-5059FDB2B2A4}">
      <dgm:prSet phldrT="[Texto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AR" sz="1000" dirty="0">
              <a:solidFill>
                <a:schemeClr val="tx1"/>
              </a:solidFill>
            </a:rPr>
            <a:t>Generar el archivo en la extensión final (.</a:t>
          </a:r>
          <a:r>
            <a:rPr lang="es-AR" sz="1000" dirty="0" err="1">
              <a:solidFill>
                <a:schemeClr val="tx1"/>
              </a:solidFill>
            </a:rPr>
            <a:t>pdf</a:t>
          </a:r>
          <a:r>
            <a:rPr lang="es-AR" sz="1000" dirty="0">
              <a:solidFill>
                <a:schemeClr val="tx1"/>
              </a:solidFill>
            </a:rPr>
            <a:t>, .docx, .</a:t>
          </a:r>
          <a:r>
            <a:rPr lang="es-AR" sz="1000" dirty="0" err="1">
              <a:solidFill>
                <a:schemeClr val="tx1"/>
              </a:solidFill>
            </a:rPr>
            <a:t>html</a:t>
          </a:r>
          <a:r>
            <a:rPr lang="es-AR" sz="1000" dirty="0">
              <a:solidFill>
                <a:schemeClr val="tx1"/>
              </a:solidFill>
            </a:rPr>
            <a:t>)</a:t>
          </a:r>
          <a:endParaRPr lang="en-US" sz="1000" dirty="0">
            <a:solidFill>
              <a:schemeClr val="tx1"/>
            </a:solidFill>
          </a:endParaRPr>
        </a:p>
      </dgm:t>
    </dgm:pt>
    <dgm:pt modelId="{7E5085B0-3B48-4C55-BB66-D6AB74F550FB}" type="parTrans" cxnId="{DA6039B8-7420-4D3B-850C-B35E504982B7}">
      <dgm:prSet/>
      <dgm:spPr/>
      <dgm:t>
        <a:bodyPr/>
        <a:lstStyle/>
        <a:p>
          <a:endParaRPr lang="en-US"/>
        </a:p>
      </dgm:t>
    </dgm:pt>
    <dgm:pt modelId="{286774B4-9DFF-46BB-BC05-2667F44AD414}" type="sibTrans" cxnId="{DA6039B8-7420-4D3B-850C-B35E504982B7}">
      <dgm:prSet/>
      <dgm:spPr/>
      <dgm:t>
        <a:bodyPr/>
        <a:lstStyle/>
        <a:p>
          <a:endParaRPr lang="en-US"/>
        </a:p>
      </dgm:t>
    </dgm:pt>
    <dgm:pt modelId="{7686D722-9525-4774-A338-A4A370CCB242}" type="pres">
      <dgm:prSet presAssocID="{4B932706-4C9C-4779-B552-DDA847028CEC}" presName="Name0" presStyleCnt="0">
        <dgm:presLayoutVars>
          <dgm:dir/>
          <dgm:resizeHandles val="exact"/>
        </dgm:presLayoutVars>
      </dgm:prSet>
      <dgm:spPr/>
    </dgm:pt>
    <dgm:pt modelId="{D0DAA696-4266-49F6-AAD7-0D30D67E975D}" type="pres">
      <dgm:prSet presAssocID="{E4FB0704-02F7-4C82-BCAD-497BB2FD5141}" presName="node" presStyleLbl="node1" presStyleIdx="0" presStyleCnt="5">
        <dgm:presLayoutVars>
          <dgm:bulletEnabled val="1"/>
        </dgm:presLayoutVars>
      </dgm:prSet>
      <dgm:spPr/>
    </dgm:pt>
    <dgm:pt modelId="{4022E699-2127-4381-8D9F-4276D17D3695}" type="pres">
      <dgm:prSet presAssocID="{054C0773-5AF6-4FDC-B2FD-EB22863DDC4A}" presName="sibTrans" presStyleLbl="sibTrans2D1" presStyleIdx="0" presStyleCnt="4"/>
      <dgm:spPr>
        <a:xfrm>
          <a:off x="1946806" y="11699"/>
          <a:ext cx="373013" cy="436355"/>
        </a:xfrm>
        <a:prstGeom prst="rightArrow">
          <a:avLst>
            <a:gd name="adj1" fmla="val 60000"/>
            <a:gd name="adj2" fmla="val 50000"/>
          </a:avLst>
        </a:prstGeom>
      </dgm:spPr>
    </dgm:pt>
    <dgm:pt modelId="{4209E22E-945D-4E35-BD3F-0C7100043F89}" type="pres">
      <dgm:prSet presAssocID="{054C0773-5AF6-4FDC-B2FD-EB22863DDC4A}" presName="connectorText" presStyleLbl="sibTrans2D1" presStyleIdx="0" presStyleCnt="4"/>
      <dgm:spPr/>
    </dgm:pt>
    <dgm:pt modelId="{3BB17424-62B3-449E-8410-792D7A8DDCAE}" type="pres">
      <dgm:prSet presAssocID="{2CA1A260-843B-4CB5-9C87-DCE8912EF470}" presName="node" presStyleLbl="node1" presStyleIdx="1" presStyleCnt="5">
        <dgm:presLayoutVars>
          <dgm:bulletEnabled val="1"/>
        </dgm:presLayoutVars>
      </dgm:prSet>
      <dgm:spPr>
        <a:xfrm>
          <a:off x="2474656" y="0"/>
          <a:ext cx="1759499" cy="459755"/>
        </a:xfrm>
        <a:prstGeom prst="roundRect">
          <a:avLst>
            <a:gd name="adj" fmla="val 10000"/>
          </a:avLst>
        </a:prstGeom>
      </dgm:spPr>
    </dgm:pt>
    <dgm:pt modelId="{8EF671E6-70A7-48DA-A760-8B48236C32EB}" type="pres">
      <dgm:prSet presAssocID="{709C22B4-C9B8-476D-BA89-2C8A559DECDA}" presName="sibTrans" presStyleLbl="sibTrans2D1" presStyleIdx="1" presStyleCnt="4"/>
      <dgm:spPr/>
    </dgm:pt>
    <dgm:pt modelId="{F4F97E46-EDBE-4F18-9A1F-F5EBB6764A2A}" type="pres">
      <dgm:prSet presAssocID="{709C22B4-C9B8-476D-BA89-2C8A559DECDA}" presName="connectorText" presStyleLbl="sibTrans2D1" presStyleIdx="1" presStyleCnt="4"/>
      <dgm:spPr/>
    </dgm:pt>
    <dgm:pt modelId="{E3B624FB-9BA1-40CE-AF87-C4C3C8937F36}" type="pres">
      <dgm:prSet presAssocID="{A355CFA1-597C-4DA4-A5E0-3616904CB563}" presName="node" presStyleLbl="node1" presStyleIdx="2" presStyleCnt="5">
        <dgm:presLayoutVars>
          <dgm:bulletEnabled val="1"/>
        </dgm:presLayoutVars>
      </dgm:prSet>
      <dgm:spPr/>
    </dgm:pt>
    <dgm:pt modelId="{7A0D0C01-26D9-4416-A148-8647CA193EEA}" type="pres">
      <dgm:prSet presAssocID="{B22F7D22-122C-4FDA-865E-C7D0F224C645}" presName="sibTrans" presStyleLbl="sibTrans2D1" presStyleIdx="2" presStyleCnt="4"/>
      <dgm:spPr/>
    </dgm:pt>
    <dgm:pt modelId="{0C7223E7-DC2C-4613-BE46-A88406551B60}" type="pres">
      <dgm:prSet presAssocID="{B22F7D22-122C-4FDA-865E-C7D0F224C645}" presName="connectorText" presStyleLbl="sibTrans2D1" presStyleIdx="2" presStyleCnt="4"/>
      <dgm:spPr/>
    </dgm:pt>
    <dgm:pt modelId="{70F342A9-9087-4D74-8EE0-66BB104C82DE}" type="pres">
      <dgm:prSet presAssocID="{8BAA25C1-13CD-441E-BE5C-EDE2142C4B1E}" presName="node" presStyleLbl="node1" presStyleIdx="3" presStyleCnt="5">
        <dgm:presLayoutVars>
          <dgm:bulletEnabled val="1"/>
        </dgm:presLayoutVars>
      </dgm:prSet>
      <dgm:spPr/>
    </dgm:pt>
    <dgm:pt modelId="{9D791883-18BA-46A5-AF06-4883806089C5}" type="pres">
      <dgm:prSet presAssocID="{275F54EC-B86C-44CD-A64E-CE78E34BB207}" presName="sibTrans" presStyleLbl="sibTrans2D1" presStyleIdx="3" presStyleCnt="4"/>
      <dgm:spPr/>
    </dgm:pt>
    <dgm:pt modelId="{2256F7EA-F035-4706-9C86-ABB741FCA4B4}" type="pres">
      <dgm:prSet presAssocID="{275F54EC-B86C-44CD-A64E-CE78E34BB207}" presName="connectorText" presStyleLbl="sibTrans2D1" presStyleIdx="3" presStyleCnt="4"/>
      <dgm:spPr/>
    </dgm:pt>
    <dgm:pt modelId="{C7FFBD43-91F7-41CC-BC22-19380CA71B37}" type="pres">
      <dgm:prSet presAssocID="{ABA7E5D3-BFE9-4A1E-80C1-5059FDB2B2A4}" presName="node" presStyleLbl="node1" presStyleIdx="4" presStyleCnt="5">
        <dgm:presLayoutVars>
          <dgm:bulletEnabled val="1"/>
        </dgm:presLayoutVars>
      </dgm:prSet>
      <dgm:spPr/>
    </dgm:pt>
  </dgm:ptLst>
  <dgm:cxnLst>
    <dgm:cxn modelId="{E395D213-1C69-44C5-BF8A-5574E2D98E33}" type="presOf" srcId="{709C22B4-C9B8-476D-BA89-2C8A559DECDA}" destId="{8EF671E6-70A7-48DA-A760-8B48236C32EB}" srcOrd="0" destOrd="0" presId="urn:microsoft.com/office/officeart/2005/8/layout/process1"/>
    <dgm:cxn modelId="{9425F71B-05DE-4159-AD33-6BCF31380D31}" type="presOf" srcId="{8BAA25C1-13CD-441E-BE5C-EDE2142C4B1E}" destId="{70F342A9-9087-4D74-8EE0-66BB104C82DE}" srcOrd="0" destOrd="0" presId="urn:microsoft.com/office/officeart/2005/8/layout/process1"/>
    <dgm:cxn modelId="{72B42A2A-DC5C-469C-B639-291300972CE1}" type="presOf" srcId="{2CA1A260-843B-4CB5-9C87-DCE8912EF470}" destId="{3BB17424-62B3-449E-8410-792D7A8DDCAE}" srcOrd="0" destOrd="0" presId="urn:microsoft.com/office/officeart/2005/8/layout/process1"/>
    <dgm:cxn modelId="{5B3D902D-DFAE-4EE7-895C-AA3FB02AB7F1}" srcId="{4B932706-4C9C-4779-B552-DDA847028CEC}" destId="{2CA1A260-843B-4CB5-9C87-DCE8912EF470}" srcOrd="1" destOrd="0" parTransId="{2CD48916-F7E9-4CF6-A81B-202561854EFE}" sibTransId="{709C22B4-C9B8-476D-BA89-2C8A559DECDA}"/>
    <dgm:cxn modelId="{0EC2A438-481E-498F-A23A-FE7209E3D38D}" type="presOf" srcId="{054C0773-5AF6-4FDC-B2FD-EB22863DDC4A}" destId="{4022E699-2127-4381-8D9F-4276D17D3695}" srcOrd="0" destOrd="0" presId="urn:microsoft.com/office/officeart/2005/8/layout/process1"/>
    <dgm:cxn modelId="{A5ECBA63-54A4-46A5-84C1-CEAA6A8EC857}" type="presOf" srcId="{B22F7D22-122C-4FDA-865E-C7D0F224C645}" destId="{7A0D0C01-26D9-4416-A148-8647CA193EEA}" srcOrd="0" destOrd="0" presId="urn:microsoft.com/office/officeart/2005/8/layout/process1"/>
    <dgm:cxn modelId="{7921E16C-1542-477D-92DD-D1F81B1FDDD8}" type="presOf" srcId="{4B932706-4C9C-4779-B552-DDA847028CEC}" destId="{7686D722-9525-4774-A338-A4A370CCB242}" srcOrd="0" destOrd="0" presId="urn:microsoft.com/office/officeart/2005/8/layout/process1"/>
    <dgm:cxn modelId="{0E6ED254-9BEB-4E90-9299-1840B8600F78}" type="presOf" srcId="{A355CFA1-597C-4DA4-A5E0-3616904CB563}" destId="{E3B624FB-9BA1-40CE-AF87-C4C3C8937F36}" srcOrd="0" destOrd="0" presId="urn:microsoft.com/office/officeart/2005/8/layout/process1"/>
    <dgm:cxn modelId="{E0E9D47B-48CD-4AC0-A50D-2179EFD944F6}" type="presOf" srcId="{275F54EC-B86C-44CD-A64E-CE78E34BB207}" destId="{2256F7EA-F035-4706-9C86-ABB741FCA4B4}" srcOrd="1" destOrd="0" presId="urn:microsoft.com/office/officeart/2005/8/layout/process1"/>
    <dgm:cxn modelId="{DCBBE894-D658-4AF5-B0DB-ED652A7CA029}" type="presOf" srcId="{E4FB0704-02F7-4C82-BCAD-497BB2FD5141}" destId="{D0DAA696-4266-49F6-AAD7-0D30D67E975D}" srcOrd="0" destOrd="0" presId="urn:microsoft.com/office/officeart/2005/8/layout/process1"/>
    <dgm:cxn modelId="{78060B9D-5F94-451A-88DC-CCDF93C14006}" srcId="{4B932706-4C9C-4779-B552-DDA847028CEC}" destId="{8BAA25C1-13CD-441E-BE5C-EDE2142C4B1E}" srcOrd="3" destOrd="0" parTransId="{F07FD767-2DC5-4A26-BDF2-857DDD736828}" sibTransId="{275F54EC-B86C-44CD-A64E-CE78E34BB207}"/>
    <dgm:cxn modelId="{DFC572AB-4B51-40B3-94B5-DB6F813DA950}" type="presOf" srcId="{054C0773-5AF6-4FDC-B2FD-EB22863DDC4A}" destId="{4209E22E-945D-4E35-BD3F-0C7100043F89}" srcOrd="1" destOrd="0" presId="urn:microsoft.com/office/officeart/2005/8/layout/process1"/>
    <dgm:cxn modelId="{8E2B6BAE-8454-4198-AC13-8685DD238FD2}" srcId="{4B932706-4C9C-4779-B552-DDA847028CEC}" destId="{E4FB0704-02F7-4C82-BCAD-497BB2FD5141}" srcOrd="0" destOrd="0" parTransId="{BD6B117C-F378-493A-9F4D-EED97F04F97A}" sibTransId="{054C0773-5AF6-4FDC-B2FD-EB22863DDC4A}"/>
    <dgm:cxn modelId="{E779A6AE-547B-4F98-902D-87693926259F}" srcId="{4B932706-4C9C-4779-B552-DDA847028CEC}" destId="{A355CFA1-597C-4DA4-A5E0-3616904CB563}" srcOrd="2" destOrd="0" parTransId="{F1D67564-B969-4075-BF6D-A95E1E3F48D6}" sibTransId="{B22F7D22-122C-4FDA-865E-C7D0F224C645}"/>
    <dgm:cxn modelId="{DA6039B8-7420-4D3B-850C-B35E504982B7}" srcId="{4B932706-4C9C-4779-B552-DDA847028CEC}" destId="{ABA7E5D3-BFE9-4A1E-80C1-5059FDB2B2A4}" srcOrd="4" destOrd="0" parTransId="{7E5085B0-3B48-4C55-BB66-D6AB74F550FB}" sibTransId="{286774B4-9DFF-46BB-BC05-2667F44AD414}"/>
    <dgm:cxn modelId="{BFA419C6-D543-41E4-99FD-78CBD9B38ECF}" type="presOf" srcId="{709C22B4-C9B8-476D-BA89-2C8A559DECDA}" destId="{F4F97E46-EDBE-4F18-9A1F-F5EBB6764A2A}" srcOrd="1" destOrd="0" presId="urn:microsoft.com/office/officeart/2005/8/layout/process1"/>
    <dgm:cxn modelId="{9098C5D2-D0B9-4F6C-A93B-5235BA7FB8C4}" type="presOf" srcId="{275F54EC-B86C-44CD-A64E-CE78E34BB207}" destId="{9D791883-18BA-46A5-AF06-4883806089C5}" srcOrd="0" destOrd="0" presId="urn:microsoft.com/office/officeart/2005/8/layout/process1"/>
    <dgm:cxn modelId="{DEFE07D7-F9A0-4A9C-A73E-677B44B39FB5}" type="presOf" srcId="{ABA7E5D3-BFE9-4A1E-80C1-5059FDB2B2A4}" destId="{C7FFBD43-91F7-41CC-BC22-19380CA71B37}" srcOrd="0" destOrd="0" presId="urn:microsoft.com/office/officeart/2005/8/layout/process1"/>
    <dgm:cxn modelId="{DD642DFE-AAA7-4182-B456-BED7B7B6B90B}" type="presOf" srcId="{B22F7D22-122C-4FDA-865E-C7D0F224C645}" destId="{0C7223E7-DC2C-4613-BE46-A88406551B60}" srcOrd="1" destOrd="0" presId="urn:microsoft.com/office/officeart/2005/8/layout/process1"/>
    <dgm:cxn modelId="{E9FCD36D-8E67-4F45-957F-3A25FD9F0CD3}" type="presParOf" srcId="{7686D722-9525-4774-A338-A4A370CCB242}" destId="{D0DAA696-4266-49F6-AAD7-0D30D67E975D}" srcOrd="0" destOrd="0" presId="urn:microsoft.com/office/officeart/2005/8/layout/process1"/>
    <dgm:cxn modelId="{D4E89596-B126-47E5-9B71-1522DF9AB2A4}" type="presParOf" srcId="{7686D722-9525-4774-A338-A4A370CCB242}" destId="{4022E699-2127-4381-8D9F-4276D17D3695}" srcOrd="1" destOrd="0" presId="urn:microsoft.com/office/officeart/2005/8/layout/process1"/>
    <dgm:cxn modelId="{997391B4-7C5C-4B98-9D90-976E793D946D}" type="presParOf" srcId="{4022E699-2127-4381-8D9F-4276D17D3695}" destId="{4209E22E-945D-4E35-BD3F-0C7100043F89}" srcOrd="0" destOrd="0" presId="urn:microsoft.com/office/officeart/2005/8/layout/process1"/>
    <dgm:cxn modelId="{6F6EE3DF-8D9A-4A3A-9873-96F7B104552E}" type="presParOf" srcId="{7686D722-9525-4774-A338-A4A370CCB242}" destId="{3BB17424-62B3-449E-8410-792D7A8DDCAE}" srcOrd="2" destOrd="0" presId="urn:microsoft.com/office/officeart/2005/8/layout/process1"/>
    <dgm:cxn modelId="{8CAE5176-F449-4A92-81F1-B87E3F03D2D0}" type="presParOf" srcId="{7686D722-9525-4774-A338-A4A370CCB242}" destId="{8EF671E6-70A7-48DA-A760-8B48236C32EB}" srcOrd="3" destOrd="0" presId="urn:microsoft.com/office/officeart/2005/8/layout/process1"/>
    <dgm:cxn modelId="{C69E8B66-230D-4D80-AE80-F498E33ECE2F}" type="presParOf" srcId="{8EF671E6-70A7-48DA-A760-8B48236C32EB}" destId="{F4F97E46-EDBE-4F18-9A1F-F5EBB6764A2A}" srcOrd="0" destOrd="0" presId="urn:microsoft.com/office/officeart/2005/8/layout/process1"/>
    <dgm:cxn modelId="{6E95352B-7852-4EAE-9AAD-35E0FBBBB894}" type="presParOf" srcId="{7686D722-9525-4774-A338-A4A370CCB242}" destId="{E3B624FB-9BA1-40CE-AF87-C4C3C8937F36}" srcOrd="4" destOrd="0" presId="urn:microsoft.com/office/officeart/2005/8/layout/process1"/>
    <dgm:cxn modelId="{38F176E2-3716-4D1E-B839-280DA75A7434}" type="presParOf" srcId="{7686D722-9525-4774-A338-A4A370CCB242}" destId="{7A0D0C01-26D9-4416-A148-8647CA193EEA}" srcOrd="5" destOrd="0" presId="urn:microsoft.com/office/officeart/2005/8/layout/process1"/>
    <dgm:cxn modelId="{5F3A96AC-EF30-487B-B2E0-BE1C43209015}" type="presParOf" srcId="{7A0D0C01-26D9-4416-A148-8647CA193EEA}" destId="{0C7223E7-DC2C-4613-BE46-A88406551B60}" srcOrd="0" destOrd="0" presId="urn:microsoft.com/office/officeart/2005/8/layout/process1"/>
    <dgm:cxn modelId="{FEA8333E-09A4-4E34-9D3E-1CAA887A91C7}" type="presParOf" srcId="{7686D722-9525-4774-A338-A4A370CCB242}" destId="{70F342A9-9087-4D74-8EE0-66BB104C82DE}" srcOrd="6" destOrd="0" presId="urn:microsoft.com/office/officeart/2005/8/layout/process1"/>
    <dgm:cxn modelId="{592E6C64-73C3-48CF-AC9A-440E5D3A4FBD}" type="presParOf" srcId="{7686D722-9525-4774-A338-A4A370CCB242}" destId="{9D791883-18BA-46A5-AF06-4883806089C5}" srcOrd="7" destOrd="0" presId="urn:microsoft.com/office/officeart/2005/8/layout/process1"/>
    <dgm:cxn modelId="{8A682AC7-CA42-4520-BF6F-F4CA367A4A43}" type="presParOf" srcId="{9D791883-18BA-46A5-AF06-4883806089C5}" destId="{2256F7EA-F035-4706-9C86-ABB741FCA4B4}" srcOrd="0" destOrd="0" presId="urn:microsoft.com/office/officeart/2005/8/layout/process1"/>
    <dgm:cxn modelId="{3828D912-3A65-4222-872D-C74D34ECCE1B}" type="presParOf" srcId="{7686D722-9525-4774-A338-A4A370CCB242}" destId="{C7FFBD43-91F7-41CC-BC22-19380CA71B3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B932706-4C9C-4779-B552-DDA847028CEC}" type="doc">
      <dgm:prSet loTypeId="urn:microsoft.com/office/officeart/2005/8/layout/process1" loCatId="process" qsTypeId="urn:microsoft.com/office/officeart/2005/8/quickstyle/simple1" qsCatId="simple" csTypeId="urn:microsoft.com/office/officeart/2005/8/colors/accent6_2" csCatId="accent6" phldr="1"/>
      <dgm:spPr/>
    </dgm:pt>
    <dgm:pt modelId="{E4FB0704-02F7-4C82-BCAD-497BB2FD5141}">
      <dgm:prSet phldrT="[Texto]" custT="1"/>
      <dgm:spPr/>
      <dgm:t>
        <a:bodyPr/>
        <a:lstStyle/>
        <a:p>
          <a:r>
            <a:rPr lang="es-AR" sz="1000" dirty="0"/>
            <a:t>Generar el archivo .</a:t>
          </a:r>
          <a:r>
            <a:rPr lang="es-AR" sz="1000" dirty="0" err="1"/>
            <a:t>Rmd</a:t>
          </a:r>
          <a:endParaRPr lang="en-US" sz="1000" dirty="0"/>
        </a:p>
      </dgm:t>
    </dgm:pt>
    <dgm:pt modelId="{BD6B117C-F378-493A-9F4D-EED97F04F97A}" type="parTrans" cxnId="{8E2B6BAE-8454-4198-AC13-8685DD238FD2}">
      <dgm:prSet/>
      <dgm:spPr/>
      <dgm:t>
        <a:bodyPr/>
        <a:lstStyle/>
        <a:p>
          <a:endParaRPr lang="en-US"/>
        </a:p>
      </dgm:t>
    </dgm:pt>
    <dgm:pt modelId="{054C0773-5AF6-4FDC-B2FD-EB22863DDC4A}" type="sibTrans" cxnId="{8E2B6BAE-8454-4198-AC13-8685DD238FD2}">
      <dgm:prSet custT="1"/>
      <dgm:spPr>
        <a:solidFill>
          <a:srgbClr val="70AD47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2CA1A260-843B-4CB5-9C87-DCE8912EF470}">
      <dgm:prSet phldrT="[Texto]" custT="1"/>
      <dgm:spPr>
        <a:solidFill>
          <a:srgbClr val="70AD47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r>
            <a:rPr lang="es-AR" sz="1000" kern="1200" dirty="0">
              <a:solidFill>
                <a:schemeClr val="bg1"/>
              </a:solidFill>
            </a:rPr>
            <a:t>Generar los objetos que se </a:t>
          </a:r>
          <a:r>
            <a:rPr lang="es-AR" sz="10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quieren</a:t>
          </a:r>
          <a:r>
            <a:rPr lang="es-AR" sz="1000" kern="1200" dirty="0">
              <a:solidFill>
                <a:schemeClr val="bg1"/>
              </a:solidFill>
            </a:rPr>
            <a:t> incluir (código)</a:t>
          </a:r>
          <a:endParaRPr lang="en-US" sz="1000" kern="1200" dirty="0">
            <a:solidFill>
              <a:schemeClr val="bg1"/>
            </a:solidFill>
          </a:endParaRPr>
        </a:p>
      </dgm:t>
    </dgm:pt>
    <dgm:pt modelId="{2CD48916-F7E9-4CF6-A81B-202561854EFE}" type="parTrans" cxnId="{5B3D902D-DFAE-4EE7-895C-AA3FB02AB7F1}">
      <dgm:prSet/>
      <dgm:spPr/>
      <dgm:t>
        <a:bodyPr/>
        <a:lstStyle/>
        <a:p>
          <a:endParaRPr lang="en-US"/>
        </a:p>
      </dgm:t>
    </dgm:pt>
    <dgm:pt modelId="{709C22B4-C9B8-476D-BA89-2C8A559DECDA}" type="sibTrans" cxnId="{5B3D902D-DFAE-4EE7-895C-AA3FB02AB7F1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endParaRPr lang="en-US"/>
        </a:p>
      </dgm:t>
    </dgm:pt>
    <dgm:pt modelId="{A355CFA1-597C-4DA4-A5E0-3616904CB563}">
      <dgm:prSet phldrT="[Texto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AR" sz="1000" dirty="0">
              <a:solidFill>
                <a:schemeClr val="tx1"/>
              </a:solidFill>
            </a:rPr>
            <a:t>Escribir la estructura del informe</a:t>
          </a:r>
          <a:endParaRPr lang="en-US" sz="1000" dirty="0">
            <a:solidFill>
              <a:schemeClr val="tx1"/>
            </a:solidFill>
          </a:endParaRPr>
        </a:p>
      </dgm:t>
    </dgm:pt>
    <dgm:pt modelId="{F1D67564-B969-4075-BF6D-A95E1E3F48D6}" type="parTrans" cxnId="{E779A6AE-547B-4F98-902D-87693926259F}">
      <dgm:prSet/>
      <dgm:spPr/>
      <dgm:t>
        <a:bodyPr/>
        <a:lstStyle/>
        <a:p>
          <a:endParaRPr lang="en-US"/>
        </a:p>
      </dgm:t>
    </dgm:pt>
    <dgm:pt modelId="{B22F7D22-122C-4FDA-865E-C7D0F224C645}" type="sibTrans" cxnId="{E779A6AE-547B-4F98-902D-87693926259F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endParaRPr lang="en-US"/>
        </a:p>
      </dgm:t>
    </dgm:pt>
    <dgm:pt modelId="{8BAA25C1-13CD-441E-BE5C-EDE2142C4B1E}">
      <dgm:prSet phldrT="[Texto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AR" sz="1000" dirty="0">
              <a:solidFill>
                <a:schemeClr val="tx1"/>
              </a:solidFill>
            </a:rPr>
            <a:t>Dar formato (títulos, partes a resaltar, </a:t>
          </a:r>
          <a:r>
            <a:rPr lang="es-AR" sz="1000" dirty="0" err="1">
              <a:solidFill>
                <a:schemeClr val="tx1"/>
              </a:solidFill>
            </a:rPr>
            <a:t>etc</a:t>
          </a:r>
          <a:r>
            <a:rPr lang="es-AR" sz="1000" dirty="0">
              <a:solidFill>
                <a:schemeClr val="tx1"/>
              </a:solidFill>
            </a:rPr>
            <a:t>)</a:t>
          </a:r>
          <a:endParaRPr lang="en-US" sz="1000" dirty="0">
            <a:solidFill>
              <a:schemeClr val="tx1"/>
            </a:solidFill>
          </a:endParaRPr>
        </a:p>
      </dgm:t>
    </dgm:pt>
    <dgm:pt modelId="{F07FD767-2DC5-4A26-BDF2-857DDD736828}" type="parTrans" cxnId="{78060B9D-5F94-451A-88DC-CCDF93C14006}">
      <dgm:prSet/>
      <dgm:spPr/>
      <dgm:t>
        <a:bodyPr/>
        <a:lstStyle/>
        <a:p>
          <a:endParaRPr lang="en-US"/>
        </a:p>
      </dgm:t>
    </dgm:pt>
    <dgm:pt modelId="{275F54EC-B86C-44CD-A64E-CE78E34BB207}" type="sibTrans" cxnId="{78060B9D-5F94-451A-88DC-CCDF93C14006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endParaRPr lang="en-US"/>
        </a:p>
      </dgm:t>
    </dgm:pt>
    <dgm:pt modelId="{ABA7E5D3-BFE9-4A1E-80C1-5059FDB2B2A4}">
      <dgm:prSet phldrT="[Texto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AR" sz="1000" dirty="0">
              <a:solidFill>
                <a:schemeClr val="tx1"/>
              </a:solidFill>
            </a:rPr>
            <a:t>Generar el archivo en la extensión final (.</a:t>
          </a:r>
          <a:r>
            <a:rPr lang="es-AR" sz="1000" dirty="0" err="1">
              <a:solidFill>
                <a:schemeClr val="tx1"/>
              </a:solidFill>
            </a:rPr>
            <a:t>pdf</a:t>
          </a:r>
          <a:r>
            <a:rPr lang="es-AR" sz="1000" dirty="0">
              <a:solidFill>
                <a:schemeClr val="tx1"/>
              </a:solidFill>
            </a:rPr>
            <a:t>, .docx, .</a:t>
          </a:r>
          <a:r>
            <a:rPr lang="es-AR" sz="1000" dirty="0" err="1">
              <a:solidFill>
                <a:schemeClr val="tx1"/>
              </a:solidFill>
            </a:rPr>
            <a:t>html</a:t>
          </a:r>
          <a:r>
            <a:rPr lang="es-AR" sz="1000" dirty="0">
              <a:solidFill>
                <a:schemeClr val="tx1"/>
              </a:solidFill>
            </a:rPr>
            <a:t>)</a:t>
          </a:r>
          <a:endParaRPr lang="en-US" sz="1000" dirty="0">
            <a:solidFill>
              <a:schemeClr val="tx1"/>
            </a:solidFill>
          </a:endParaRPr>
        </a:p>
      </dgm:t>
    </dgm:pt>
    <dgm:pt modelId="{7E5085B0-3B48-4C55-BB66-D6AB74F550FB}" type="parTrans" cxnId="{DA6039B8-7420-4D3B-850C-B35E504982B7}">
      <dgm:prSet/>
      <dgm:spPr/>
      <dgm:t>
        <a:bodyPr/>
        <a:lstStyle/>
        <a:p>
          <a:endParaRPr lang="en-US"/>
        </a:p>
      </dgm:t>
    </dgm:pt>
    <dgm:pt modelId="{286774B4-9DFF-46BB-BC05-2667F44AD414}" type="sibTrans" cxnId="{DA6039B8-7420-4D3B-850C-B35E504982B7}">
      <dgm:prSet/>
      <dgm:spPr/>
      <dgm:t>
        <a:bodyPr/>
        <a:lstStyle/>
        <a:p>
          <a:endParaRPr lang="en-US"/>
        </a:p>
      </dgm:t>
    </dgm:pt>
    <dgm:pt modelId="{7686D722-9525-4774-A338-A4A370CCB242}" type="pres">
      <dgm:prSet presAssocID="{4B932706-4C9C-4779-B552-DDA847028CEC}" presName="Name0" presStyleCnt="0">
        <dgm:presLayoutVars>
          <dgm:dir/>
          <dgm:resizeHandles val="exact"/>
        </dgm:presLayoutVars>
      </dgm:prSet>
      <dgm:spPr/>
    </dgm:pt>
    <dgm:pt modelId="{D0DAA696-4266-49F6-AAD7-0D30D67E975D}" type="pres">
      <dgm:prSet presAssocID="{E4FB0704-02F7-4C82-BCAD-497BB2FD5141}" presName="node" presStyleLbl="node1" presStyleIdx="0" presStyleCnt="5">
        <dgm:presLayoutVars>
          <dgm:bulletEnabled val="1"/>
        </dgm:presLayoutVars>
      </dgm:prSet>
      <dgm:spPr/>
    </dgm:pt>
    <dgm:pt modelId="{4022E699-2127-4381-8D9F-4276D17D3695}" type="pres">
      <dgm:prSet presAssocID="{054C0773-5AF6-4FDC-B2FD-EB22863DDC4A}" presName="sibTrans" presStyleLbl="sibTrans2D1" presStyleIdx="0" presStyleCnt="4"/>
      <dgm:spPr>
        <a:xfrm>
          <a:off x="1946806" y="11699"/>
          <a:ext cx="373013" cy="436355"/>
        </a:xfrm>
        <a:prstGeom prst="rightArrow">
          <a:avLst>
            <a:gd name="adj1" fmla="val 60000"/>
            <a:gd name="adj2" fmla="val 50000"/>
          </a:avLst>
        </a:prstGeom>
      </dgm:spPr>
    </dgm:pt>
    <dgm:pt modelId="{4209E22E-945D-4E35-BD3F-0C7100043F89}" type="pres">
      <dgm:prSet presAssocID="{054C0773-5AF6-4FDC-B2FD-EB22863DDC4A}" presName="connectorText" presStyleLbl="sibTrans2D1" presStyleIdx="0" presStyleCnt="4"/>
      <dgm:spPr/>
    </dgm:pt>
    <dgm:pt modelId="{3BB17424-62B3-449E-8410-792D7A8DDCAE}" type="pres">
      <dgm:prSet presAssocID="{2CA1A260-843B-4CB5-9C87-DCE8912EF470}" presName="node" presStyleLbl="node1" presStyleIdx="1" presStyleCnt="5">
        <dgm:presLayoutVars>
          <dgm:bulletEnabled val="1"/>
        </dgm:presLayoutVars>
      </dgm:prSet>
      <dgm:spPr>
        <a:xfrm>
          <a:off x="2474656" y="0"/>
          <a:ext cx="1759499" cy="459755"/>
        </a:xfrm>
        <a:prstGeom prst="roundRect">
          <a:avLst>
            <a:gd name="adj" fmla="val 10000"/>
          </a:avLst>
        </a:prstGeom>
      </dgm:spPr>
    </dgm:pt>
    <dgm:pt modelId="{8EF671E6-70A7-48DA-A760-8B48236C32EB}" type="pres">
      <dgm:prSet presAssocID="{709C22B4-C9B8-476D-BA89-2C8A559DECDA}" presName="sibTrans" presStyleLbl="sibTrans2D1" presStyleIdx="1" presStyleCnt="4"/>
      <dgm:spPr/>
    </dgm:pt>
    <dgm:pt modelId="{F4F97E46-EDBE-4F18-9A1F-F5EBB6764A2A}" type="pres">
      <dgm:prSet presAssocID="{709C22B4-C9B8-476D-BA89-2C8A559DECDA}" presName="connectorText" presStyleLbl="sibTrans2D1" presStyleIdx="1" presStyleCnt="4"/>
      <dgm:spPr/>
    </dgm:pt>
    <dgm:pt modelId="{E3B624FB-9BA1-40CE-AF87-C4C3C8937F36}" type="pres">
      <dgm:prSet presAssocID="{A355CFA1-597C-4DA4-A5E0-3616904CB563}" presName="node" presStyleLbl="node1" presStyleIdx="2" presStyleCnt="5">
        <dgm:presLayoutVars>
          <dgm:bulletEnabled val="1"/>
        </dgm:presLayoutVars>
      </dgm:prSet>
      <dgm:spPr/>
    </dgm:pt>
    <dgm:pt modelId="{7A0D0C01-26D9-4416-A148-8647CA193EEA}" type="pres">
      <dgm:prSet presAssocID="{B22F7D22-122C-4FDA-865E-C7D0F224C645}" presName="sibTrans" presStyleLbl="sibTrans2D1" presStyleIdx="2" presStyleCnt="4"/>
      <dgm:spPr/>
    </dgm:pt>
    <dgm:pt modelId="{0C7223E7-DC2C-4613-BE46-A88406551B60}" type="pres">
      <dgm:prSet presAssocID="{B22F7D22-122C-4FDA-865E-C7D0F224C645}" presName="connectorText" presStyleLbl="sibTrans2D1" presStyleIdx="2" presStyleCnt="4"/>
      <dgm:spPr/>
    </dgm:pt>
    <dgm:pt modelId="{70F342A9-9087-4D74-8EE0-66BB104C82DE}" type="pres">
      <dgm:prSet presAssocID="{8BAA25C1-13CD-441E-BE5C-EDE2142C4B1E}" presName="node" presStyleLbl="node1" presStyleIdx="3" presStyleCnt="5">
        <dgm:presLayoutVars>
          <dgm:bulletEnabled val="1"/>
        </dgm:presLayoutVars>
      </dgm:prSet>
      <dgm:spPr/>
    </dgm:pt>
    <dgm:pt modelId="{9D791883-18BA-46A5-AF06-4883806089C5}" type="pres">
      <dgm:prSet presAssocID="{275F54EC-B86C-44CD-A64E-CE78E34BB207}" presName="sibTrans" presStyleLbl="sibTrans2D1" presStyleIdx="3" presStyleCnt="4"/>
      <dgm:spPr/>
    </dgm:pt>
    <dgm:pt modelId="{2256F7EA-F035-4706-9C86-ABB741FCA4B4}" type="pres">
      <dgm:prSet presAssocID="{275F54EC-B86C-44CD-A64E-CE78E34BB207}" presName="connectorText" presStyleLbl="sibTrans2D1" presStyleIdx="3" presStyleCnt="4"/>
      <dgm:spPr/>
    </dgm:pt>
    <dgm:pt modelId="{C7FFBD43-91F7-41CC-BC22-19380CA71B37}" type="pres">
      <dgm:prSet presAssocID="{ABA7E5D3-BFE9-4A1E-80C1-5059FDB2B2A4}" presName="node" presStyleLbl="node1" presStyleIdx="4" presStyleCnt="5">
        <dgm:presLayoutVars>
          <dgm:bulletEnabled val="1"/>
        </dgm:presLayoutVars>
      </dgm:prSet>
      <dgm:spPr/>
    </dgm:pt>
  </dgm:ptLst>
  <dgm:cxnLst>
    <dgm:cxn modelId="{E395D213-1C69-44C5-BF8A-5574E2D98E33}" type="presOf" srcId="{709C22B4-C9B8-476D-BA89-2C8A559DECDA}" destId="{8EF671E6-70A7-48DA-A760-8B48236C32EB}" srcOrd="0" destOrd="0" presId="urn:microsoft.com/office/officeart/2005/8/layout/process1"/>
    <dgm:cxn modelId="{9425F71B-05DE-4159-AD33-6BCF31380D31}" type="presOf" srcId="{8BAA25C1-13CD-441E-BE5C-EDE2142C4B1E}" destId="{70F342A9-9087-4D74-8EE0-66BB104C82DE}" srcOrd="0" destOrd="0" presId="urn:microsoft.com/office/officeart/2005/8/layout/process1"/>
    <dgm:cxn modelId="{72B42A2A-DC5C-469C-B639-291300972CE1}" type="presOf" srcId="{2CA1A260-843B-4CB5-9C87-DCE8912EF470}" destId="{3BB17424-62B3-449E-8410-792D7A8DDCAE}" srcOrd="0" destOrd="0" presId="urn:microsoft.com/office/officeart/2005/8/layout/process1"/>
    <dgm:cxn modelId="{5B3D902D-DFAE-4EE7-895C-AA3FB02AB7F1}" srcId="{4B932706-4C9C-4779-B552-DDA847028CEC}" destId="{2CA1A260-843B-4CB5-9C87-DCE8912EF470}" srcOrd="1" destOrd="0" parTransId="{2CD48916-F7E9-4CF6-A81B-202561854EFE}" sibTransId="{709C22B4-C9B8-476D-BA89-2C8A559DECDA}"/>
    <dgm:cxn modelId="{0EC2A438-481E-498F-A23A-FE7209E3D38D}" type="presOf" srcId="{054C0773-5AF6-4FDC-B2FD-EB22863DDC4A}" destId="{4022E699-2127-4381-8D9F-4276D17D3695}" srcOrd="0" destOrd="0" presId="urn:microsoft.com/office/officeart/2005/8/layout/process1"/>
    <dgm:cxn modelId="{A5ECBA63-54A4-46A5-84C1-CEAA6A8EC857}" type="presOf" srcId="{B22F7D22-122C-4FDA-865E-C7D0F224C645}" destId="{7A0D0C01-26D9-4416-A148-8647CA193EEA}" srcOrd="0" destOrd="0" presId="urn:microsoft.com/office/officeart/2005/8/layout/process1"/>
    <dgm:cxn modelId="{7921E16C-1542-477D-92DD-D1F81B1FDDD8}" type="presOf" srcId="{4B932706-4C9C-4779-B552-DDA847028CEC}" destId="{7686D722-9525-4774-A338-A4A370CCB242}" srcOrd="0" destOrd="0" presId="urn:microsoft.com/office/officeart/2005/8/layout/process1"/>
    <dgm:cxn modelId="{0E6ED254-9BEB-4E90-9299-1840B8600F78}" type="presOf" srcId="{A355CFA1-597C-4DA4-A5E0-3616904CB563}" destId="{E3B624FB-9BA1-40CE-AF87-C4C3C8937F36}" srcOrd="0" destOrd="0" presId="urn:microsoft.com/office/officeart/2005/8/layout/process1"/>
    <dgm:cxn modelId="{E0E9D47B-48CD-4AC0-A50D-2179EFD944F6}" type="presOf" srcId="{275F54EC-B86C-44CD-A64E-CE78E34BB207}" destId="{2256F7EA-F035-4706-9C86-ABB741FCA4B4}" srcOrd="1" destOrd="0" presId="urn:microsoft.com/office/officeart/2005/8/layout/process1"/>
    <dgm:cxn modelId="{DCBBE894-D658-4AF5-B0DB-ED652A7CA029}" type="presOf" srcId="{E4FB0704-02F7-4C82-BCAD-497BB2FD5141}" destId="{D0DAA696-4266-49F6-AAD7-0D30D67E975D}" srcOrd="0" destOrd="0" presId="urn:microsoft.com/office/officeart/2005/8/layout/process1"/>
    <dgm:cxn modelId="{78060B9D-5F94-451A-88DC-CCDF93C14006}" srcId="{4B932706-4C9C-4779-B552-DDA847028CEC}" destId="{8BAA25C1-13CD-441E-BE5C-EDE2142C4B1E}" srcOrd="3" destOrd="0" parTransId="{F07FD767-2DC5-4A26-BDF2-857DDD736828}" sibTransId="{275F54EC-B86C-44CD-A64E-CE78E34BB207}"/>
    <dgm:cxn modelId="{DFC572AB-4B51-40B3-94B5-DB6F813DA950}" type="presOf" srcId="{054C0773-5AF6-4FDC-B2FD-EB22863DDC4A}" destId="{4209E22E-945D-4E35-BD3F-0C7100043F89}" srcOrd="1" destOrd="0" presId="urn:microsoft.com/office/officeart/2005/8/layout/process1"/>
    <dgm:cxn modelId="{8E2B6BAE-8454-4198-AC13-8685DD238FD2}" srcId="{4B932706-4C9C-4779-B552-DDA847028CEC}" destId="{E4FB0704-02F7-4C82-BCAD-497BB2FD5141}" srcOrd="0" destOrd="0" parTransId="{BD6B117C-F378-493A-9F4D-EED97F04F97A}" sibTransId="{054C0773-5AF6-4FDC-B2FD-EB22863DDC4A}"/>
    <dgm:cxn modelId="{E779A6AE-547B-4F98-902D-87693926259F}" srcId="{4B932706-4C9C-4779-B552-DDA847028CEC}" destId="{A355CFA1-597C-4DA4-A5E0-3616904CB563}" srcOrd="2" destOrd="0" parTransId="{F1D67564-B969-4075-BF6D-A95E1E3F48D6}" sibTransId="{B22F7D22-122C-4FDA-865E-C7D0F224C645}"/>
    <dgm:cxn modelId="{DA6039B8-7420-4D3B-850C-B35E504982B7}" srcId="{4B932706-4C9C-4779-B552-DDA847028CEC}" destId="{ABA7E5D3-BFE9-4A1E-80C1-5059FDB2B2A4}" srcOrd="4" destOrd="0" parTransId="{7E5085B0-3B48-4C55-BB66-D6AB74F550FB}" sibTransId="{286774B4-9DFF-46BB-BC05-2667F44AD414}"/>
    <dgm:cxn modelId="{BFA419C6-D543-41E4-99FD-78CBD9B38ECF}" type="presOf" srcId="{709C22B4-C9B8-476D-BA89-2C8A559DECDA}" destId="{F4F97E46-EDBE-4F18-9A1F-F5EBB6764A2A}" srcOrd="1" destOrd="0" presId="urn:microsoft.com/office/officeart/2005/8/layout/process1"/>
    <dgm:cxn modelId="{9098C5D2-D0B9-4F6C-A93B-5235BA7FB8C4}" type="presOf" srcId="{275F54EC-B86C-44CD-A64E-CE78E34BB207}" destId="{9D791883-18BA-46A5-AF06-4883806089C5}" srcOrd="0" destOrd="0" presId="urn:microsoft.com/office/officeart/2005/8/layout/process1"/>
    <dgm:cxn modelId="{DEFE07D7-F9A0-4A9C-A73E-677B44B39FB5}" type="presOf" srcId="{ABA7E5D3-BFE9-4A1E-80C1-5059FDB2B2A4}" destId="{C7FFBD43-91F7-41CC-BC22-19380CA71B37}" srcOrd="0" destOrd="0" presId="urn:microsoft.com/office/officeart/2005/8/layout/process1"/>
    <dgm:cxn modelId="{DD642DFE-AAA7-4182-B456-BED7B7B6B90B}" type="presOf" srcId="{B22F7D22-122C-4FDA-865E-C7D0F224C645}" destId="{0C7223E7-DC2C-4613-BE46-A88406551B60}" srcOrd="1" destOrd="0" presId="urn:microsoft.com/office/officeart/2005/8/layout/process1"/>
    <dgm:cxn modelId="{E9FCD36D-8E67-4F45-957F-3A25FD9F0CD3}" type="presParOf" srcId="{7686D722-9525-4774-A338-A4A370CCB242}" destId="{D0DAA696-4266-49F6-AAD7-0D30D67E975D}" srcOrd="0" destOrd="0" presId="urn:microsoft.com/office/officeart/2005/8/layout/process1"/>
    <dgm:cxn modelId="{D4E89596-B126-47E5-9B71-1522DF9AB2A4}" type="presParOf" srcId="{7686D722-9525-4774-A338-A4A370CCB242}" destId="{4022E699-2127-4381-8D9F-4276D17D3695}" srcOrd="1" destOrd="0" presId="urn:microsoft.com/office/officeart/2005/8/layout/process1"/>
    <dgm:cxn modelId="{997391B4-7C5C-4B98-9D90-976E793D946D}" type="presParOf" srcId="{4022E699-2127-4381-8D9F-4276D17D3695}" destId="{4209E22E-945D-4E35-BD3F-0C7100043F89}" srcOrd="0" destOrd="0" presId="urn:microsoft.com/office/officeart/2005/8/layout/process1"/>
    <dgm:cxn modelId="{6F6EE3DF-8D9A-4A3A-9873-96F7B104552E}" type="presParOf" srcId="{7686D722-9525-4774-A338-A4A370CCB242}" destId="{3BB17424-62B3-449E-8410-792D7A8DDCAE}" srcOrd="2" destOrd="0" presId="urn:microsoft.com/office/officeart/2005/8/layout/process1"/>
    <dgm:cxn modelId="{8CAE5176-F449-4A92-81F1-B87E3F03D2D0}" type="presParOf" srcId="{7686D722-9525-4774-A338-A4A370CCB242}" destId="{8EF671E6-70A7-48DA-A760-8B48236C32EB}" srcOrd="3" destOrd="0" presId="urn:microsoft.com/office/officeart/2005/8/layout/process1"/>
    <dgm:cxn modelId="{C69E8B66-230D-4D80-AE80-F498E33ECE2F}" type="presParOf" srcId="{8EF671E6-70A7-48DA-A760-8B48236C32EB}" destId="{F4F97E46-EDBE-4F18-9A1F-F5EBB6764A2A}" srcOrd="0" destOrd="0" presId="urn:microsoft.com/office/officeart/2005/8/layout/process1"/>
    <dgm:cxn modelId="{6E95352B-7852-4EAE-9AAD-35E0FBBBB894}" type="presParOf" srcId="{7686D722-9525-4774-A338-A4A370CCB242}" destId="{E3B624FB-9BA1-40CE-AF87-C4C3C8937F36}" srcOrd="4" destOrd="0" presId="urn:microsoft.com/office/officeart/2005/8/layout/process1"/>
    <dgm:cxn modelId="{38F176E2-3716-4D1E-B839-280DA75A7434}" type="presParOf" srcId="{7686D722-9525-4774-A338-A4A370CCB242}" destId="{7A0D0C01-26D9-4416-A148-8647CA193EEA}" srcOrd="5" destOrd="0" presId="urn:microsoft.com/office/officeart/2005/8/layout/process1"/>
    <dgm:cxn modelId="{5F3A96AC-EF30-487B-B2E0-BE1C43209015}" type="presParOf" srcId="{7A0D0C01-26D9-4416-A148-8647CA193EEA}" destId="{0C7223E7-DC2C-4613-BE46-A88406551B60}" srcOrd="0" destOrd="0" presId="urn:microsoft.com/office/officeart/2005/8/layout/process1"/>
    <dgm:cxn modelId="{FEA8333E-09A4-4E34-9D3E-1CAA887A91C7}" type="presParOf" srcId="{7686D722-9525-4774-A338-A4A370CCB242}" destId="{70F342A9-9087-4D74-8EE0-66BB104C82DE}" srcOrd="6" destOrd="0" presId="urn:microsoft.com/office/officeart/2005/8/layout/process1"/>
    <dgm:cxn modelId="{592E6C64-73C3-48CF-AC9A-440E5D3A4FBD}" type="presParOf" srcId="{7686D722-9525-4774-A338-A4A370CCB242}" destId="{9D791883-18BA-46A5-AF06-4883806089C5}" srcOrd="7" destOrd="0" presId="urn:microsoft.com/office/officeart/2005/8/layout/process1"/>
    <dgm:cxn modelId="{8A682AC7-CA42-4520-BF6F-F4CA367A4A43}" type="presParOf" srcId="{9D791883-18BA-46A5-AF06-4883806089C5}" destId="{2256F7EA-F035-4706-9C86-ABB741FCA4B4}" srcOrd="0" destOrd="0" presId="urn:microsoft.com/office/officeart/2005/8/layout/process1"/>
    <dgm:cxn modelId="{3828D912-3A65-4222-872D-C74D34ECCE1B}" type="presParOf" srcId="{7686D722-9525-4774-A338-A4A370CCB242}" destId="{C7FFBD43-91F7-41CC-BC22-19380CA71B3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B932706-4C9C-4779-B552-DDA847028CEC}" type="doc">
      <dgm:prSet loTypeId="urn:microsoft.com/office/officeart/2005/8/layout/process1" loCatId="process" qsTypeId="urn:microsoft.com/office/officeart/2005/8/quickstyle/simple1" qsCatId="simple" csTypeId="urn:microsoft.com/office/officeart/2005/8/colors/accent6_2" csCatId="accent6" phldr="1"/>
      <dgm:spPr/>
    </dgm:pt>
    <dgm:pt modelId="{E4FB0704-02F7-4C82-BCAD-497BB2FD5141}">
      <dgm:prSet phldrT="[Texto]" custT="1"/>
      <dgm:spPr/>
      <dgm:t>
        <a:bodyPr/>
        <a:lstStyle/>
        <a:p>
          <a:r>
            <a:rPr lang="es-AR" sz="1000" dirty="0"/>
            <a:t>Generar el archivo .</a:t>
          </a:r>
          <a:r>
            <a:rPr lang="es-AR" sz="1000" dirty="0" err="1"/>
            <a:t>Rmd</a:t>
          </a:r>
          <a:endParaRPr lang="en-US" sz="1000" dirty="0"/>
        </a:p>
      </dgm:t>
    </dgm:pt>
    <dgm:pt modelId="{BD6B117C-F378-493A-9F4D-EED97F04F97A}" type="parTrans" cxnId="{8E2B6BAE-8454-4198-AC13-8685DD238FD2}">
      <dgm:prSet/>
      <dgm:spPr/>
      <dgm:t>
        <a:bodyPr/>
        <a:lstStyle/>
        <a:p>
          <a:endParaRPr lang="en-US"/>
        </a:p>
      </dgm:t>
    </dgm:pt>
    <dgm:pt modelId="{054C0773-5AF6-4FDC-B2FD-EB22863DDC4A}" type="sibTrans" cxnId="{8E2B6BAE-8454-4198-AC13-8685DD238FD2}">
      <dgm:prSet custT="1"/>
      <dgm:spPr>
        <a:solidFill>
          <a:srgbClr val="70AD47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2CA1A260-843B-4CB5-9C87-DCE8912EF470}">
      <dgm:prSet phldrT="[Texto]" custT="1"/>
      <dgm:spPr>
        <a:solidFill>
          <a:srgbClr val="70AD47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r>
            <a:rPr lang="es-AR" sz="1000" kern="1200" dirty="0">
              <a:solidFill>
                <a:schemeClr val="bg1"/>
              </a:solidFill>
            </a:rPr>
            <a:t>Generar los objetos que se </a:t>
          </a:r>
          <a:r>
            <a:rPr lang="es-AR" sz="10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quieren</a:t>
          </a:r>
          <a:r>
            <a:rPr lang="es-AR" sz="1000" kern="1200" dirty="0">
              <a:solidFill>
                <a:schemeClr val="bg1"/>
              </a:solidFill>
            </a:rPr>
            <a:t> incluir (código)</a:t>
          </a:r>
          <a:endParaRPr lang="en-US" sz="1000" kern="1200" dirty="0">
            <a:solidFill>
              <a:schemeClr val="bg1"/>
            </a:solidFill>
          </a:endParaRPr>
        </a:p>
      </dgm:t>
    </dgm:pt>
    <dgm:pt modelId="{2CD48916-F7E9-4CF6-A81B-202561854EFE}" type="parTrans" cxnId="{5B3D902D-DFAE-4EE7-895C-AA3FB02AB7F1}">
      <dgm:prSet/>
      <dgm:spPr/>
      <dgm:t>
        <a:bodyPr/>
        <a:lstStyle/>
        <a:p>
          <a:endParaRPr lang="en-US"/>
        </a:p>
      </dgm:t>
    </dgm:pt>
    <dgm:pt modelId="{709C22B4-C9B8-476D-BA89-2C8A559DECDA}" type="sibTrans" cxnId="{5B3D902D-DFAE-4EE7-895C-AA3FB02AB7F1}">
      <dgm:prSet custT="1"/>
      <dgm:spPr>
        <a:solidFill>
          <a:srgbClr val="70AD47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A355CFA1-597C-4DA4-A5E0-3616904CB563}">
      <dgm:prSet phldrT="[Texto]" custT="1"/>
      <dgm:spPr>
        <a:solidFill>
          <a:srgbClr val="70AD47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Escribir la estructura del informe</a:t>
          </a:r>
          <a:endParaRPr lang="en-US" sz="10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F1D67564-B969-4075-BF6D-A95E1E3F48D6}" type="parTrans" cxnId="{E779A6AE-547B-4F98-902D-87693926259F}">
      <dgm:prSet/>
      <dgm:spPr/>
      <dgm:t>
        <a:bodyPr/>
        <a:lstStyle/>
        <a:p>
          <a:endParaRPr lang="en-US"/>
        </a:p>
      </dgm:t>
    </dgm:pt>
    <dgm:pt modelId="{B22F7D22-122C-4FDA-865E-C7D0F224C645}" type="sibTrans" cxnId="{E779A6AE-547B-4F98-902D-87693926259F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endParaRPr lang="en-US"/>
        </a:p>
      </dgm:t>
    </dgm:pt>
    <dgm:pt modelId="{8BAA25C1-13CD-441E-BE5C-EDE2142C4B1E}">
      <dgm:prSet phldrT="[Texto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AR" sz="1000" dirty="0">
              <a:solidFill>
                <a:schemeClr val="tx1"/>
              </a:solidFill>
            </a:rPr>
            <a:t>Dar formato (títulos, partes a resaltar, </a:t>
          </a:r>
          <a:r>
            <a:rPr lang="es-AR" sz="1000" dirty="0" err="1">
              <a:solidFill>
                <a:schemeClr val="tx1"/>
              </a:solidFill>
            </a:rPr>
            <a:t>etc</a:t>
          </a:r>
          <a:r>
            <a:rPr lang="es-AR" sz="1000" dirty="0">
              <a:solidFill>
                <a:schemeClr val="tx1"/>
              </a:solidFill>
            </a:rPr>
            <a:t>)</a:t>
          </a:r>
          <a:endParaRPr lang="en-US" sz="1000" dirty="0">
            <a:solidFill>
              <a:schemeClr val="tx1"/>
            </a:solidFill>
          </a:endParaRPr>
        </a:p>
      </dgm:t>
    </dgm:pt>
    <dgm:pt modelId="{F07FD767-2DC5-4A26-BDF2-857DDD736828}" type="parTrans" cxnId="{78060B9D-5F94-451A-88DC-CCDF93C14006}">
      <dgm:prSet/>
      <dgm:spPr/>
      <dgm:t>
        <a:bodyPr/>
        <a:lstStyle/>
        <a:p>
          <a:endParaRPr lang="en-US"/>
        </a:p>
      </dgm:t>
    </dgm:pt>
    <dgm:pt modelId="{275F54EC-B86C-44CD-A64E-CE78E34BB207}" type="sibTrans" cxnId="{78060B9D-5F94-451A-88DC-CCDF93C14006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endParaRPr lang="en-US"/>
        </a:p>
      </dgm:t>
    </dgm:pt>
    <dgm:pt modelId="{ABA7E5D3-BFE9-4A1E-80C1-5059FDB2B2A4}">
      <dgm:prSet phldrT="[Texto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AR" sz="1000" dirty="0">
              <a:solidFill>
                <a:schemeClr val="tx1"/>
              </a:solidFill>
            </a:rPr>
            <a:t>Generar el archivo en la extensión final (.</a:t>
          </a:r>
          <a:r>
            <a:rPr lang="es-AR" sz="1000" dirty="0" err="1">
              <a:solidFill>
                <a:schemeClr val="tx1"/>
              </a:solidFill>
            </a:rPr>
            <a:t>pdf</a:t>
          </a:r>
          <a:r>
            <a:rPr lang="es-AR" sz="1000" dirty="0">
              <a:solidFill>
                <a:schemeClr val="tx1"/>
              </a:solidFill>
            </a:rPr>
            <a:t>, .docx, .</a:t>
          </a:r>
          <a:r>
            <a:rPr lang="es-AR" sz="1000" dirty="0" err="1">
              <a:solidFill>
                <a:schemeClr val="tx1"/>
              </a:solidFill>
            </a:rPr>
            <a:t>html</a:t>
          </a:r>
          <a:r>
            <a:rPr lang="es-AR" sz="1000" dirty="0">
              <a:solidFill>
                <a:schemeClr val="tx1"/>
              </a:solidFill>
            </a:rPr>
            <a:t>)</a:t>
          </a:r>
          <a:endParaRPr lang="en-US" sz="1000" dirty="0">
            <a:solidFill>
              <a:schemeClr val="tx1"/>
            </a:solidFill>
          </a:endParaRPr>
        </a:p>
      </dgm:t>
    </dgm:pt>
    <dgm:pt modelId="{7E5085B0-3B48-4C55-BB66-D6AB74F550FB}" type="parTrans" cxnId="{DA6039B8-7420-4D3B-850C-B35E504982B7}">
      <dgm:prSet/>
      <dgm:spPr/>
      <dgm:t>
        <a:bodyPr/>
        <a:lstStyle/>
        <a:p>
          <a:endParaRPr lang="en-US"/>
        </a:p>
      </dgm:t>
    </dgm:pt>
    <dgm:pt modelId="{286774B4-9DFF-46BB-BC05-2667F44AD414}" type="sibTrans" cxnId="{DA6039B8-7420-4D3B-850C-B35E504982B7}">
      <dgm:prSet/>
      <dgm:spPr/>
      <dgm:t>
        <a:bodyPr/>
        <a:lstStyle/>
        <a:p>
          <a:endParaRPr lang="en-US"/>
        </a:p>
      </dgm:t>
    </dgm:pt>
    <dgm:pt modelId="{7686D722-9525-4774-A338-A4A370CCB242}" type="pres">
      <dgm:prSet presAssocID="{4B932706-4C9C-4779-B552-DDA847028CEC}" presName="Name0" presStyleCnt="0">
        <dgm:presLayoutVars>
          <dgm:dir/>
          <dgm:resizeHandles val="exact"/>
        </dgm:presLayoutVars>
      </dgm:prSet>
      <dgm:spPr/>
    </dgm:pt>
    <dgm:pt modelId="{D0DAA696-4266-49F6-AAD7-0D30D67E975D}" type="pres">
      <dgm:prSet presAssocID="{E4FB0704-02F7-4C82-BCAD-497BB2FD5141}" presName="node" presStyleLbl="node1" presStyleIdx="0" presStyleCnt="5">
        <dgm:presLayoutVars>
          <dgm:bulletEnabled val="1"/>
        </dgm:presLayoutVars>
      </dgm:prSet>
      <dgm:spPr/>
    </dgm:pt>
    <dgm:pt modelId="{4022E699-2127-4381-8D9F-4276D17D3695}" type="pres">
      <dgm:prSet presAssocID="{054C0773-5AF6-4FDC-B2FD-EB22863DDC4A}" presName="sibTrans" presStyleLbl="sibTrans2D1" presStyleIdx="0" presStyleCnt="4"/>
      <dgm:spPr>
        <a:xfrm>
          <a:off x="1946806" y="11699"/>
          <a:ext cx="373013" cy="436355"/>
        </a:xfrm>
        <a:prstGeom prst="rightArrow">
          <a:avLst>
            <a:gd name="adj1" fmla="val 60000"/>
            <a:gd name="adj2" fmla="val 50000"/>
          </a:avLst>
        </a:prstGeom>
      </dgm:spPr>
    </dgm:pt>
    <dgm:pt modelId="{4209E22E-945D-4E35-BD3F-0C7100043F89}" type="pres">
      <dgm:prSet presAssocID="{054C0773-5AF6-4FDC-B2FD-EB22863DDC4A}" presName="connectorText" presStyleLbl="sibTrans2D1" presStyleIdx="0" presStyleCnt="4"/>
      <dgm:spPr/>
    </dgm:pt>
    <dgm:pt modelId="{3BB17424-62B3-449E-8410-792D7A8DDCAE}" type="pres">
      <dgm:prSet presAssocID="{2CA1A260-843B-4CB5-9C87-DCE8912EF470}" presName="node" presStyleLbl="node1" presStyleIdx="1" presStyleCnt="5">
        <dgm:presLayoutVars>
          <dgm:bulletEnabled val="1"/>
        </dgm:presLayoutVars>
      </dgm:prSet>
      <dgm:spPr>
        <a:xfrm>
          <a:off x="2474656" y="0"/>
          <a:ext cx="1759499" cy="459755"/>
        </a:xfrm>
        <a:prstGeom prst="roundRect">
          <a:avLst>
            <a:gd name="adj" fmla="val 10000"/>
          </a:avLst>
        </a:prstGeom>
      </dgm:spPr>
    </dgm:pt>
    <dgm:pt modelId="{8EF671E6-70A7-48DA-A760-8B48236C32EB}" type="pres">
      <dgm:prSet presAssocID="{709C22B4-C9B8-476D-BA89-2C8A559DECDA}" presName="sibTrans" presStyleLbl="sibTrans2D1" presStyleIdx="1" presStyleCnt="4"/>
      <dgm:spPr>
        <a:xfrm>
          <a:off x="4410105" y="11699"/>
          <a:ext cx="373013" cy="436355"/>
        </a:xfrm>
        <a:prstGeom prst="rightArrow">
          <a:avLst>
            <a:gd name="adj1" fmla="val 60000"/>
            <a:gd name="adj2" fmla="val 50000"/>
          </a:avLst>
        </a:prstGeom>
      </dgm:spPr>
    </dgm:pt>
    <dgm:pt modelId="{F4F97E46-EDBE-4F18-9A1F-F5EBB6764A2A}" type="pres">
      <dgm:prSet presAssocID="{709C22B4-C9B8-476D-BA89-2C8A559DECDA}" presName="connectorText" presStyleLbl="sibTrans2D1" presStyleIdx="1" presStyleCnt="4"/>
      <dgm:spPr/>
    </dgm:pt>
    <dgm:pt modelId="{E3B624FB-9BA1-40CE-AF87-C4C3C8937F36}" type="pres">
      <dgm:prSet presAssocID="{A355CFA1-597C-4DA4-A5E0-3616904CB563}" presName="node" presStyleLbl="node1" presStyleIdx="2" presStyleCnt="5">
        <dgm:presLayoutVars>
          <dgm:bulletEnabled val="1"/>
        </dgm:presLayoutVars>
      </dgm:prSet>
      <dgm:spPr>
        <a:xfrm>
          <a:off x="4937954" y="0"/>
          <a:ext cx="1759499" cy="459755"/>
        </a:xfrm>
        <a:prstGeom prst="roundRect">
          <a:avLst>
            <a:gd name="adj" fmla="val 10000"/>
          </a:avLst>
        </a:prstGeom>
      </dgm:spPr>
    </dgm:pt>
    <dgm:pt modelId="{7A0D0C01-26D9-4416-A148-8647CA193EEA}" type="pres">
      <dgm:prSet presAssocID="{B22F7D22-122C-4FDA-865E-C7D0F224C645}" presName="sibTrans" presStyleLbl="sibTrans2D1" presStyleIdx="2" presStyleCnt="4"/>
      <dgm:spPr/>
    </dgm:pt>
    <dgm:pt modelId="{0C7223E7-DC2C-4613-BE46-A88406551B60}" type="pres">
      <dgm:prSet presAssocID="{B22F7D22-122C-4FDA-865E-C7D0F224C645}" presName="connectorText" presStyleLbl="sibTrans2D1" presStyleIdx="2" presStyleCnt="4"/>
      <dgm:spPr/>
    </dgm:pt>
    <dgm:pt modelId="{70F342A9-9087-4D74-8EE0-66BB104C82DE}" type="pres">
      <dgm:prSet presAssocID="{8BAA25C1-13CD-441E-BE5C-EDE2142C4B1E}" presName="node" presStyleLbl="node1" presStyleIdx="3" presStyleCnt="5">
        <dgm:presLayoutVars>
          <dgm:bulletEnabled val="1"/>
        </dgm:presLayoutVars>
      </dgm:prSet>
      <dgm:spPr/>
    </dgm:pt>
    <dgm:pt modelId="{9D791883-18BA-46A5-AF06-4883806089C5}" type="pres">
      <dgm:prSet presAssocID="{275F54EC-B86C-44CD-A64E-CE78E34BB207}" presName="sibTrans" presStyleLbl="sibTrans2D1" presStyleIdx="3" presStyleCnt="4"/>
      <dgm:spPr/>
    </dgm:pt>
    <dgm:pt modelId="{2256F7EA-F035-4706-9C86-ABB741FCA4B4}" type="pres">
      <dgm:prSet presAssocID="{275F54EC-B86C-44CD-A64E-CE78E34BB207}" presName="connectorText" presStyleLbl="sibTrans2D1" presStyleIdx="3" presStyleCnt="4"/>
      <dgm:spPr/>
    </dgm:pt>
    <dgm:pt modelId="{C7FFBD43-91F7-41CC-BC22-19380CA71B37}" type="pres">
      <dgm:prSet presAssocID="{ABA7E5D3-BFE9-4A1E-80C1-5059FDB2B2A4}" presName="node" presStyleLbl="node1" presStyleIdx="4" presStyleCnt="5">
        <dgm:presLayoutVars>
          <dgm:bulletEnabled val="1"/>
        </dgm:presLayoutVars>
      </dgm:prSet>
      <dgm:spPr/>
    </dgm:pt>
  </dgm:ptLst>
  <dgm:cxnLst>
    <dgm:cxn modelId="{E395D213-1C69-44C5-BF8A-5574E2D98E33}" type="presOf" srcId="{709C22B4-C9B8-476D-BA89-2C8A559DECDA}" destId="{8EF671E6-70A7-48DA-A760-8B48236C32EB}" srcOrd="0" destOrd="0" presId="urn:microsoft.com/office/officeart/2005/8/layout/process1"/>
    <dgm:cxn modelId="{9425F71B-05DE-4159-AD33-6BCF31380D31}" type="presOf" srcId="{8BAA25C1-13CD-441E-BE5C-EDE2142C4B1E}" destId="{70F342A9-9087-4D74-8EE0-66BB104C82DE}" srcOrd="0" destOrd="0" presId="urn:microsoft.com/office/officeart/2005/8/layout/process1"/>
    <dgm:cxn modelId="{72B42A2A-DC5C-469C-B639-291300972CE1}" type="presOf" srcId="{2CA1A260-843B-4CB5-9C87-DCE8912EF470}" destId="{3BB17424-62B3-449E-8410-792D7A8DDCAE}" srcOrd="0" destOrd="0" presId="urn:microsoft.com/office/officeart/2005/8/layout/process1"/>
    <dgm:cxn modelId="{5B3D902D-DFAE-4EE7-895C-AA3FB02AB7F1}" srcId="{4B932706-4C9C-4779-B552-DDA847028CEC}" destId="{2CA1A260-843B-4CB5-9C87-DCE8912EF470}" srcOrd="1" destOrd="0" parTransId="{2CD48916-F7E9-4CF6-A81B-202561854EFE}" sibTransId="{709C22B4-C9B8-476D-BA89-2C8A559DECDA}"/>
    <dgm:cxn modelId="{0EC2A438-481E-498F-A23A-FE7209E3D38D}" type="presOf" srcId="{054C0773-5AF6-4FDC-B2FD-EB22863DDC4A}" destId="{4022E699-2127-4381-8D9F-4276D17D3695}" srcOrd="0" destOrd="0" presId="urn:microsoft.com/office/officeart/2005/8/layout/process1"/>
    <dgm:cxn modelId="{A5ECBA63-54A4-46A5-84C1-CEAA6A8EC857}" type="presOf" srcId="{B22F7D22-122C-4FDA-865E-C7D0F224C645}" destId="{7A0D0C01-26D9-4416-A148-8647CA193EEA}" srcOrd="0" destOrd="0" presId="urn:microsoft.com/office/officeart/2005/8/layout/process1"/>
    <dgm:cxn modelId="{7921E16C-1542-477D-92DD-D1F81B1FDDD8}" type="presOf" srcId="{4B932706-4C9C-4779-B552-DDA847028CEC}" destId="{7686D722-9525-4774-A338-A4A370CCB242}" srcOrd="0" destOrd="0" presId="urn:microsoft.com/office/officeart/2005/8/layout/process1"/>
    <dgm:cxn modelId="{0E6ED254-9BEB-4E90-9299-1840B8600F78}" type="presOf" srcId="{A355CFA1-597C-4DA4-A5E0-3616904CB563}" destId="{E3B624FB-9BA1-40CE-AF87-C4C3C8937F36}" srcOrd="0" destOrd="0" presId="urn:microsoft.com/office/officeart/2005/8/layout/process1"/>
    <dgm:cxn modelId="{E0E9D47B-48CD-4AC0-A50D-2179EFD944F6}" type="presOf" srcId="{275F54EC-B86C-44CD-A64E-CE78E34BB207}" destId="{2256F7EA-F035-4706-9C86-ABB741FCA4B4}" srcOrd="1" destOrd="0" presId="urn:microsoft.com/office/officeart/2005/8/layout/process1"/>
    <dgm:cxn modelId="{DCBBE894-D658-4AF5-B0DB-ED652A7CA029}" type="presOf" srcId="{E4FB0704-02F7-4C82-BCAD-497BB2FD5141}" destId="{D0DAA696-4266-49F6-AAD7-0D30D67E975D}" srcOrd="0" destOrd="0" presId="urn:microsoft.com/office/officeart/2005/8/layout/process1"/>
    <dgm:cxn modelId="{78060B9D-5F94-451A-88DC-CCDF93C14006}" srcId="{4B932706-4C9C-4779-B552-DDA847028CEC}" destId="{8BAA25C1-13CD-441E-BE5C-EDE2142C4B1E}" srcOrd="3" destOrd="0" parTransId="{F07FD767-2DC5-4A26-BDF2-857DDD736828}" sibTransId="{275F54EC-B86C-44CD-A64E-CE78E34BB207}"/>
    <dgm:cxn modelId="{DFC572AB-4B51-40B3-94B5-DB6F813DA950}" type="presOf" srcId="{054C0773-5AF6-4FDC-B2FD-EB22863DDC4A}" destId="{4209E22E-945D-4E35-BD3F-0C7100043F89}" srcOrd="1" destOrd="0" presId="urn:microsoft.com/office/officeart/2005/8/layout/process1"/>
    <dgm:cxn modelId="{8E2B6BAE-8454-4198-AC13-8685DD238FD2}" srcId="{4B932706-4C9C-4779-B552-DDA847028CEC}" destId="{E4FB0704-02F7-4C82-BCAD-497BB2FD5141}" srcOrd="0" destOrd="0" parTransId="{BD6B117C-F378-493A-9F4D-EED97F04F97A}" sibTransId="{054C0773-5AF6-4FDC-B2FD-EB22863DDC4A}"/>
    <dgm:cxn modelId="{E779A6AE-547B-4F98-902D-87693926259F}" srcId="{4B932706-4C9C-4779-B552-DDA847028CEC}" destId="{A355CFA1-597C-4DA4-A5E0-3616904CB563}" srcOrd="2" destOrd="0" parTransId="{F1D67564-B969-4075-BF6D-A95E1E3F48D6}" sibTransId="{B22F7D22-122C-4FDA-865E-C7D0F224C645}"/>
    <dgm:cxn modelId="{DA6039B8-7420-4D3B-850C-B35E504982B7}" srcId="{4B932706-4C9C-4779-B552-DDA847028CEC}" destId="{ABA7E5D3-BFE9-4A1E-80C1-5059FDB2B2A4}" srcOrd="4" destOrd="0" parTransId="{7E5085B0-3B48-4C55-BB66-D6AB74F550FB}" sibTransId="{286774B4-9DFF-46BB-BC05-2667F44AD414}"/>
    <dgm:cxn modelId="{BFA419C6-D543-41E4-99FD-78CBD9B38ECF}" type="presOf" srcId="{709C22B4-C9B8-476D-BA89-2C8A559DECDA}" destId="{F4F97E46-EDBE-4F18-9A1F-F5EBB6764A2A}" srcOrd="1" destOrd="0" presId="urn:microsoft.com/office/officeart/2005/8/layout/process1"/>
    <dgm:cxn modelId="{9098C5D2-D0B9-4F6C-A93B-5235BA7FB8C4}" type="presOf" srcId="{275F54EC-B86C-44CD-A64E-CE78E34BB207}" destId="{9D791883-18BA-46A5-AF06-4883806089C5}" srcOrd="0" destOrd="0" presId="urn:microsoft.com/office/officeart/2005/8/layout/process1"/>
    <dgm:cxn modelId="{DEFE07D7-F9A0-4A9C-A73E-677B44B39FB5}" type="presOf" srcId="{ABA7E5D3-BFE9-4A1E-80C1-5059FDB2B2A4}" destId="{C7FFBD43-91F7-41CC-BC22-19380CA71B37}" srcOrd="0" destOrd="0" presId="urn:microsoft.com/office/officeart/2005/8/layout/process1"/>
    <dgm:cxn modelId="{DD642DFE-AAA7-4182-B456-BED7B7B6B90B}" type="presOf" srcId="{B22F7D22-122C-4FDA-865E-C7D0F224C645}" destId="{0C7223E7-DC2C-4613-BE46-A88406551B60}" srcOrd="1" destOrd="0" presId="urn:microsoft.com/office/officeart/2005/8/layout/process1"/>
    <dgm:cxn modelId="{E9FCD36D-8E67-4F45-957F-3A25FD9F0CD3}" type="presParOf" srcId="{7686D722-9525-4774-A338-A4A370CCB242}" destId="{D0DAA696-4266-49F6-AAD7-0D30D67E975D}" srcOrd="0" destOrd="0" presId="urn:microsoft.com/office/officeart/2005/8/layout/process1"/>
    <dgm:cxn modelId="{D4E89596-B126-47E5-9B71-1522DF9AB2A4}" type="presParOf" srcId="{7686D722-9525-4774-A338-A4A370CCB242}" destId="{4022E699-2127-4381-8D9F-4276D17D3695}" srcOrd="1" destOrd="0" presId="urn:microsoft.com/office/officeart/2005/8/layout/process1"/>
    <dgm:cxn modelId="{997391B4-7C5C-4B98-9D90-976E793D946D}" type="presParOf" srcId="{4022E699-2127-4381-8D9F-4276D17D3695}" destId="{4209E22E-945D-4E35-BD3F-0C7100043F89}" srcOrd="0" destOrd="0" presId="urn:microsoft.com/office/officeart/2005/8/layout/process1"/>
    <dgm:cxn modelId="{6F6EE3DF-8D9A-4A3A-9873-96F7B104552E}" type="presParOf" srcId="{7686D722-9525-4774-A338-A4A370CCB242}" destId="{3BB17424-62B3-449E-8410-792D7A8DDCAE}" srcOrd="2" destOrd="0" presId="urn:microsoft.com/office/officeart/2005/8/layout/process1"/>
    <dgm:cxn modelId="{8CAE5176-F449-4A92-81F1-B87E3F03D2D0}" type="presParOf" srcId="{7686D722-9525-4774-A338-A4A370CCB242}" destId="{8EF671E6-70A7-48DA-A760-8B48236C32EB}" srcOrd="3" destOrd="0" presId="urn:microsoft.com/office/officeart/2005/8/layout/process1"/>
    <dgm:cxn modelId="{C69E8B66-230D-4D80-AE80-F498E33ECE2F}" type="presParOf" srcId="{8EF671E6-70A7-48DA-A760-8B48236C32EB}" destId="{F4F97E46-EDBE-4F18-9A1F-F5EBB6764A2A}" srcOrd="0" destOrd="0" presId="urn:microsoft.com/office/officeart/2005/8/layout/process1"/>
    <dgm:cxn modelId="{6E95352B-7852-4EAE-9AAD-35E0FBBBB894}" type="presParOf" srcId="{7686D722-9525-4774-A338-A4A370CCB242}" destId="{E3B624FB-9BA1-40CE-AF87-C4C3C8937F36}" srcOrd="4" destOrd="0" presId="urn:microsoft.com/office/officeart/2005/8/layout/process1"/>
    <dgm:cxn modelId="{38F176E2-3716-4D1E-B839-280DA75A7434}" type="presParOf" srcId="{7686D722-9525-4774-A338-A4A370CCB242}" destId="{7A0D0C01-26D9-4416-A148-8647CA193EEA}" srcOrd="5" destOrd="0" presId="urn:microsoft.com/office/officeart/2005/8/layout/process1"/>
    <dgm:cxn modelId="{5F3A96AC-EF30-487B-B2E0-BE1C43209015}" type="presParOf" srcId="{7A0D0C01-26D9-4416-A148-8647CA193EEA}" destId="{0C7223E7-DC2C-4613-BE46-A88406551B60}" srcOrd="0" destOrd="0" presId="urn:microsoft.com/office/officeart/2005/8/layout/process1"/>
    <dgm:cxn modelId="{FEA8333E-09A4-4E34-9D3E-1CAA887A91C7}" type="presParOf" srcId="{7686D722-9525-4774-A338-A4A370CCB242}" destId="{70F342A9-9087-4D74-8EE0-66BB104C82DE}" srcOrd="6" destOrd="0" presId="urn:microsoft.com/office/officeart/2005/8/layout/process1"/>
    <dgm:cxn modelId="{592E6C64-73C3-48CF-AC9A-440E5D3A4FBD}" type="presParOf" srcId="{7686D722-9525-4774-A338-A4A370CCB242}" destId="{9D791883-18BA-46A5-AF06-4883806089C5}" srcOrd="7" destOrd="0" presId="urn:microsoft.com/office/officeart/2005/8/layout/process1"/>
    <dgm:cxn modelId="{8A682AC7-CA42-4520-BF6F-F4CA367A4A43}" type="presParOf" srcId="{9D791883-18BA-46A5-AF06-4883806089C5}" destId="{2256F7EA-F035-4706-9C86-ABB741FCA4B4}" srcOrd="0" destOrd="0" presId="urn:microsoft.com/office/officeart/2005/8/layout/process1"/>
    <dgm:cxn modelId="{3828D912-3A65-4222-872D-C74D34ECCE1B}" type="presParOf" srcId="{7686D722-9525-4774-A338-A4A370CCB242}" destId="{C7FFBD43-91F7-41CC-BC22-19380CA71B3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B932706-4C9C-4779-B552-DDA847028CEC}" type="doc">
      <dgm:prSet loTypeId="urn:microsoft.com/office/officeart/2005/8/layout/process1" loCatId="process" qsTypeId="urn:microsoft.com/office/officeart/2005/8/quickstyle/simple1" qsCatId="simple" csTypeId="urn:microsoft.com/office/officeart/2005/8/colors/accent6_2" csCatId="accent6" phldr="1"/>
      <dgm:spPr/>
    </dgm:pt>
    <dgm:pt modelId="{E4FB0704-02F7-4C82-BCAD-497BB2FD5141}">
      <dgm:prSet phldrT="[Texto]" custT="1"/>
      <dgm:spPr/>
      <dgm:t>
        <a:bodyPr/>
        <a:lstStyle/>
        <a:p>
          <a:r>
            <a:rPr lang="es-AR" sz="1000" dirty="0"/>
            <a:t>Generar el archivo .</a:t>
          </a:r>
          <a:r>
            <a:rPr lang="es-AR" sz="1000" dirty="0" err="1"/>
            <a:t>Rmd</a:t>
          </a:r>
          <a:endParaRPr lang="en-US" sz="1000" dirty="0"/>
        </a:p>
      </dgm:t>
    </dgm:pt>
    <dgm:pt modelId="{BD6B117C-F378-493A-9F4D-EED97F04F97A}" type="parTrans" cxnId="{8E2B6BAE-8454-4198-AC13-8685DD238FD2}">
      <dgm:prSet/>
      <dgm:spPr/>
      <dgm:t>
        <a:bodyPr/>
        <a:lstStyle/>
        <a:p>
          <a:endParaRPr lang="en-US"/>
        </a:p>
      </dgm:t>
    </dgm:pt>
    <dgm:pt modelId="{054C0773-5AF6-4FDC-B2FD-EB22863DDC4A}" type="sibTrans" cxnId="{8E2B6BAE-8454-4198-AC13-8685DD238FD2}">
      <dgm:prSet custT="1"/>
      <dgm:spPr>
        <a:solidFill>
          <a:srgbClr val="70AD47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2CA1A260-843B-4CB5-9C87-DCE8912EF470}">
      <dgm:prSet phldrT="[Texto]" custT="1"/>
      <dgm:spPr>
        <a:solidFill>
          <a:srgbClr val="70AD47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r>
            <a:rPr lang="es-AR" sz="1000" kern="1200" dirty="0">
              <a:solidFill>
                <a:schemeClr val="bg1"/>
              </a:solidFill>
            </a:rPr>
            <a:t>Generar los objetos que se </a:t>
          </a:r>
          <a:r>
            <a:rPr lang="es-AR" sz="10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quieren</a:t>
          </a:r>
          <a:r>
            <a:rPr lang="es-AR" sz="1000" kern="1200" dirty="0">
              <a:solidFill>
                <a:schemeClr val="bg1"/>
              </a:solidFill>
            </a:rPr>
            <a:t> incluir (código)</a:t>
          </a:r>
          <a:endParaRPr lang="en-US" sz="1000" kern="1200" dirty="0">
            <a:solidFill>
              <a:schemeClr val="bg1"/>
            </a:solidFill>
          </a:endParaRPr>
        </a:p>
      </dgm:t>
    </dgm:pt>
    <dgm:pt modelId="{2CD48916-F7E9-4CF6-A81B-202561854EFE}" type="parTrans" cxnId="{5B3D902D-DFAE-4EE7-895C-AA3FB02AB7F1}">
      <dgm:prSet/>
      <dgm:spPr/>
      <dgm:t>
        <a:bodyPr/>
        <a:lstStyle/>
        <a:p>
          <a:endParaRPr lang="en-US"/>
        </a:p>
      </dgm:t>
    </dgm:pt>
    <dgm:pt modelId="{709C22B4-C9B8-476D-BA89-2C8A559DECDA}" type="sibTrans" cxnId="{5B3D902D-DFAE-4EE7-895C-AA3FB02AB7F1}">
      <dgm:prSet custT="1"/>
      <dgm:spPr>
        <a:solidFill>
          <a:srgbClr val="70AD47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A355CFA1-597C-4DA4-A5E0-3616904CB563}">
      <dgm:prSet phldrT="[Texto]" custT="1"/>
      <dgm:spPr>
        <a:solidFill>
          <a:srgbClr val="70AD47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Escribir la estructura del informe</a:t>
          </a:r>
          <a:endParaRPr lang="en-US" sz="10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F1D67564-B969-4075-BF6D-A95E1E3F48D6}" type="parTrans" cxnId="{E779A6AE-547B-4F98-902D-87693926259F}">
      <dgm:prSet/>
      <dgm:spPr/>
      <dgm:t>
        <a:bodyPr/>
        <a:lstStyle/>
        <a:p>
          <a:endParaRPr lang="en-US"/>
        </a:p>
      </dgm:t>
    </dgm:pt>
    <dgm:pt modelId="{B22F7D22-122C-4FDA-865E-C7D0F224C645}" type="sibTrans" cxnId="{E779A6AE-547B-4F98-902D-87693926259F}">
      <dgm:prSet custT="1"/>
      <dgm:spPr>
        <a:solidFill>
          <a:srgbClr val="70AD47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8BAA25C1-13CD-441E-BE5C-EDE2142C4B1E}">
      <dgm:prSet phldrT="[Texto]" custT="1"/>
      <dgm:spPr>
        <a:solidFill>
          <a:srgbClr val="70AD47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r>
            <a:rPr lang="es-AR" sz="1000" dirty="0">
              <a:solidFill>
                <a:schemeClr val="bg1"/>
              </a:solidFill>
            </a:rPr>
            <a:t>Dar formato (títulos, partes a resaltar, </a:t>
          </a:r>
          <a:r>
            <a:rPr lang="es-AR" sz="1000" dirty="0" err="1">
              <a:solidFill>
                <a:schemeClr val="bg1"/>
              </a:solidFill>
            </a:rPr>
            <a:t>etc</a:t>
          </a:r>
          <a:r>
            <a:rPr lang="es-AR" sz="1000" dirty="0">
              <a:solidFill>
                <a:schemeClr val="bg1"/>
              </a:solidFill>
            </a:rPr>
            <a:t>)</a:t>
          </a:r>
          <a:endParaRPr lang="en-US" sz="1000" dirty="0">
            <a:solidFill>
              <a:schemeClr val="bg1"/>
            </a:solidFill>
          </a:endParaRPr>
        </a:p>
      </dgm:t>
    </dgm:pt>
    <dgm:pt modelId="{F07FD767-2DC5-4A26-BDF2-857DDD736828}" type="parTrans" cxnId="{78060B9D-5F94-451A-88DC-CCDF93C14006}">
      <dgm:prSet/>
      <dgm:spPr/>
      <dgm:t>
        <a:bodyPr/>
        <a:lstStyle/>
        <a:p>
          <a:endParaRPr lang="en-US"/>
        </a:p>
      </dgm:t>
    </dgm:pt>
    <dgm:pt modelId="{275F54EC-B86C-44CD-A64E-CE78E34BB207}" type="sibTrans" cxnId="{78060B9D-5F94-451A-88DC-CCDF93C14006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endParaRPr lang="en-US"/>
        </a:p>
      </dgm:t>
    </dgm:pt>
    <dgm:pt modelId="{ABA7E5D3-BFE9-4A1E-80C1-5059FDB2B2A4}">
      <dgm:prSet phldrT="[Texto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AR" sz="1000" dirty="0">
              <a:solidFill>
                <a:schemeClr val="tx1"/>
              </a:solidFill>
            </a:rPr>
            <a:t>Generar el archivo en la extensión final (.</a:t>
          </a:r>
          <a:r>
            <a:rPr lang="es-AR" sz="1000" dirty="0" err="1">
              <a:solidFill>
                <a:schemeClr val="tx1"/>
              </a:solidFill>
            </a:rPr>
            <a:t>pdf</a:t>
          </a:r>
          <a:r>
            <a:rPr lang="es-AR" sz="1000" dirty="0">
              <a:solidFill>
                <a:schemeClr val="tx1"/>
              </a:solidFill>
            </a:rPr>
            <a:t>, .docx, .</a:t>
          </a:r>
          <a:r>
            <a:rPr lang="es-AR" sz="1000" dirty="0" err="1">
              <a:solidFill>
                <a:schemeClr val="tx1"/>
              </a:solidFill>
            </a:rPr>
            <a:t>html</a:t>
          </a:r>
          <a:r>
            <a:rPr lang="es-AR" sz="1000" dirty="0">
              <a:solidFill>
                <a:schemeClr val="tx1"/>
              </a:solidFill>
            </a:rPr>
            <a:t>)</a:t>
          </a:r>
          <a:endParaRPr lang="en-US" sz="1000" dirty="0">
            <a:solidFill>
              <a:schemeClr val="tx1"/>
            </a:solidFill>
          </a:endParaRPr>
        </a:p>
      </dgm:t>
    </dgm:pt>
    <dgm:pt modelId="{7E5085B0-3B48-4C55-BB66-D6AB74F550FB}" type="parTrans" cxnId="{DA6039B8-7420-4D3B-850C-B35E504982B7}">
      <dgm:prSet/>
      <dgm:spPr/>
      <dgm:t>
        <a:bodyPr/>
        <a:lstStyle/>
        <a:p>
          <a:endParaRPr lang="en-US"/>
        </a:p>
      </dgm:t>
    </dgm:pt>
    <dgm:pt modelId="{286774B4-9DFF-46BB-BC05-2667F44AD414}" type="sibTrans" cxnId="{DA6039B8-7420-4D3B-850C-B35E504982B7}">
      <dgm:prSet/>
      <dgm:spPr/>
      <dgm:t>
        <a:bodyPr/>
        <a:lstStyle/>
        <a:p>
          <a:endParaRPr lang="en-US"/>
        </a:p>
      </dgm:t>
    </dgm:pt>
    <dgm:pt modelId="{7686D722-9525-4774-A338-A4A370CCB242}" type="pres">
      <dgm:prSet presAssocID="{4B932706-4C9C-4779-B552-DDA847028CEC}" presName="Name0" presStyleCnt="0">
        <dgm:presLayoutVars>
          <dgm:dir/>
          <dgm:resizeHandles val="exact"/>
        </dgm:presLayoutVars>
      </dgm:prSet>
      <dgm:spPr/>
    </dgm:pt>
    <dgm:pt modelId="{D0DAA696-4266-49F6-AAD7-0D30D67E975D}" type="pres">
      <dgm:prSet presAssocID="{E4FB0704-02F7-4C82-BCAD-497BB2FD5141}" presName="node" presStyleLbl="node1" presStyleIdx="0" presStyleCnt="5">
        <dgm:presLayoutVars>
          <dgm:bulletEnabled val="1"/>
        </dgm:presLayoutVars>
      </dgm:prSet>
      <dgm:spPr/>
    </dgm:pt>
    <dgm:pt modelId="{4022E699-2127-4381-8D9F-4276D17D3695}" type="pres">
      <dgm:prSet presAssocID="{054C0773-5AF6-4FDC-B2FD-EB22863DDC4A}" presName="sibTrans" presStyleLbl="sibTrans2D1" presStyleIdx="0" presStyleCnt="4"/>
      <dgm:spPr>
        <a:xfrm>
          <a:off x="1946806" y="11699"/>
          <a:ext cx="373013" cy="436355"/>
        </a:xfrm>
        <a:prstGeom prst="rightArrow">
          <a:avLst>
            <a:gd name="adj1" fmla="val 60000"/>
            <a:gd name="adj2" fmla="val 50000"/>
          </a:avLst>
        </a:prstGeom>
      </dgm:spPr>
    </dgm:pt>
    <dgm:pt modelId="{4209E22E-945D-4E35-BD3F-0C7100043F89}" type="pres">
      <dgm:prSet presAssocID="{054C0773-5AF6-4FDC-B2FD-EB22863DDC4A}" presName="connectorText" presStyleLbl="sibTrans2D1" presStyleIdx="0" presStyleCnt="4"/>
      <dgm:spPr/>
    </dgm:pt>
    <dgm:pt modelId="{3BB17424-62B3-449E-8410-792D7A8DDCAE}" type="pres">
      <dgm:prSet presAssocID="{2CA1A260-843B-4CB5-9C87-DCE8912EF470}" presName="node" presStyleLbl="node1" presStyleIdx="1" presStyleCnt="5">
        <dgm:presLayoutVars>
          <dgm:bulletEnabled val="1"/>
        </dgm:presLayoutVars>
      </dgm:prSet>
      <dgm:spPr>
        <a:xfrm>
          <a:off x="2474656" y="0"/>
          <a:ext cx="1759499" cy="459755"/>
        </a:xfrm>
        <a:prstGeom prst="roundRect">
          <a:avLst>
            <a:gd name="adj" fmla="val 10000"/>
          </a:avLst>
        </a:prstGeom>
      </dgm:spPr>
    </dgm:pt>
    <dgm:pt modelId="{8EF671E6-70A7-48DA-A760-8B48236C32EB}" type="pres">
      <dgm:prSet presAssocID="{709C22B4-C9B8-476D-BA89-2C8A559DECDA}" presName="sibTrans" presStyleLbl="sibTrans2D1" presStyleIdx="1" presStyleCnt="4"/>
      <dgm:spPr>
        <a:xfrm>
          <a:off x="4410105" y="11699"/>
          <a:ext cx="373013" cy="436355"/>
        </a:xfrm>
        <a:prstGeom prst="rightArrow">
          <a:avLst>
            <a:gd name="adj1" fmla="val 60000"/>
            <a:gd name="adj2" fmla="val 50000"/>
          </a:avLst>
        </a:prstGeom>
      </dgm:spPr>
    </dgm:pt>
    <dgm:pt modelId="{F4F97E46-EDBE-4F18-9A1F-F5EBB6764A2A}" type="pres">
      <dgm:prSet presAssocID="{709C22B4-C9B8-476D-BA89-2C8A559DECDA}" presName="connectorText" presStyleLbl="sibTrans2D1" presStyleIdx="1" presStyleCnt="4"/>
      <dgm:spPr/>
    </dgm:pt>
    <dgm:pt modelId="{E3B624FB-9BA1-40CE-AF87-C4C3C8937F36}" type="pres">
      <dgm:prSet presAssocID="{A355CFA1-597C-4DA4-A5E0-3616904CB563}" presName="node" presStyleLbl="node1" presStyleIdx="2" presStyleCnt="5">
        <dgm:presLayoutVars>
          <dgm:bulletEnabled val="1"/>
        </dgm:presLayoutVars>
      </dgm:prSet>
      <dgm:spPr>
        <a:xfrm>
          <a:off x="4937954" y="0"/>
          <a:ext cx="1759499" cy="459755"/>
        </a:xfrm>
        <a:prstGeom prst="roundRect">
          <a:avLst>
            <a:gd name="adj" fmla="val 10000"/>
          </a:avLst>
        </a:prstGeom>
      </dgm:spPr>
    </dgm:pt>
    <dgm:pt modelId="{7A0D0C01-26D9-4416-A148-8647CA193EEA}" type="pres">
      <dgm:prSet presAssocID="{B22F7D22-122C-4FDA-865E-C7D0F224C645}" presName="sibTrans" presStyleLbl="sibTrans2D1" presStyleIdx="2" presStyleCnt="4"/>
      <dgm:spPr>
        <a:xfrm>
          <a:off x="6873404" y="11699"/>
          <a:ext cx="373013" cy="436355"/>
        </a:xfrm>
        <a:prstGeom prst="rightArrow">
          <a:avLst>
            <a:gd name="adj1" fmla="val 60000"/>
            <a:gd name="adj2" fmla="val 50000"/>
          </a:avLst>
        </a:prstGeom>
      </dgm:spPr>
    </dgm:pt>
    <dgm:pt modelId="{0C7223E7-DC2C-4613-BE46-A88406551B60}" type="pres">
      <dgm:prSet presAssocID="{B22F7D22-122C-4FDA-865E-C7D0F224C645}" presName="connectorText" presStyleLbl="sibTrans2D1" presStyleIdx="2" presStyleCnt="4"/>
      <dgm:spPr/>
    </dgm:pt>
    <dgm:pt modelId="{70F342A9-9087-4D74-8EE0-66BB104C82DE}" type="pres">
      <dgm:prSet presAssocID="{8BAA25C1-13CD-441E-BE5C-EDE2142C4B1E}" presName="node" presStyleLbl="node1" presStyleIdx="3" presStyleCnt="5">
        <dgm:presLayoutVars>
          <dgm:bulletEnabled val="1"/>
        </dgm:presLayoutVars>
      </dgm:prSet>
      <dgm:spPr>
        <a:xfrm>
          <a:off x="7401253" y="0"/>
          <a:ext cx="1759499" cy="459755"/>
        </a:xfrm>
        <a:prstGeom prst="roundRect">
          <a:avLst>
            <a:gd name="adj" fmla="val 10000"/>
          </a:avLst>
        </a:prstGeom>
      </dgm:spPr>
    </dgm:pt>
    <dgm:pt modelId="{9D791883-18BA-46A5-AF06-4883806089C5}" type="pres">
      <dgm:prSet presAssocID="{275F54EC-B86C-44CD-A64E-CE78E34BB207}" presName="sibTrans" presStyleLbl="sibTrans2D1" presStyleIdx="3" presStyleCnt="4"/>
      <dgm:spPr/>
    </dgm:pt>
    <dgm:pt modelId="{2256F7EA-F035-4706-9C86-ABB741FCA4B4}" type="pres">
      <dgm:prSet presAssocID="{275F54EC-B86C-44CD-A64E-CE78E34BB207}" presName="connectorText" presStyleLbl="sibTrans2D1" presStyleIdx="3" presStyleCnt="4"/>
      <dgm:spPr/>
    </dgm:pt>
    <dgm:pt modelId="{C7FFBD43-91F7-41CC-BC22-19380CA71B37}" type="pres">
      <dgm:prSet presAssocID="{ABA7E5D3-BFE9-4A1E-80C1-5059FDB2B2A4}" presName="node" presStyleLbl="node1" presStyleIdx="4" presStyleCnt="5">
        <dgm:presLayoutVars>
          <dgm:bulletEnabled val="1"/>
        </dgm:presLayoutVars>
      </dgm:prSet>
      <dgm:spPr/>
    </dgm:pt>
  </dgm:ptLst>
  <dgm:cxnLst>
    <dgm:cxn modelId="{E395D213-1C69-44C5-BF8A-5574E2D98E33}" type="presOf" srcId="{709C22B4-C9B8-476D-BA89-2C8A559DECDA}" destId="{8EF671E6-70A7-48DA-A760-8B48236C32EB}" srcOrd="0" destOrd="0" presId="urn:microsoft.com/office/officeart/2005/8/layout/process1"/>
    <dgm:cxn modelId="{9425F71B-05DE-4159-AD33-6BCF31380D31}" type="presOf" srcId="{8BAA25C1-13CD-441E-BE5C-EDE2142C4B1E}" destId="{70F342A9-9087-4D74-8EE0-66BB104C82DE}" srcOrd="0" destOrd="0" presId="urn:microsoft.com/office/officeart/2005/8/layout/process1"/>
    <dgm:cxn modelId="{72B42A2A-DC5C-469C-B639-291300972CE1}" type="presOf" srcId="{2CA1A260-843B-4CB5-9C87-DCE8912EF470}" destId="{3BB17424-62B3-449E-8410-792D7A8DDCAE}" srcOrd="0" destOrd="0" presId="urn:microsoft.com/office/officeart/2005/8/layout/process1"/>
    <dgm:cxn modelId="{5B3D902D-DFAE-4EE7-895C-AA3FB02AB7F1}" srcId="{4B932706-4C9C-4779-B552-DDA847028CEC}" destId="{2CA1A260-843B-4CB5-9C87-DCE8912EF470}" srcOrd="1" destOrd="0" parTransId="{2CD48916-F7E9-4CF6-A81B-202561854EFE}" sibTransId="{709C22B4-C9B8-476D-BA89-2C8A559DECDA}"/>
    <dgm:cxn modelId="{0EC2A438-481E-498F-A23A-FE7209E3D38D}" type="presOf" srcId="{054C0773-5AF6-4FDC-B2FD-EB22863DDC4A}" destId="{4022E699-2127-4381-8D9F-4276D17D3695}" srcOrd="0" destOrd="0" presId="urn:microsoft.com/office/officeart/2005/8/layout/process1"/>
    <dgm:cxn modelId="{A5ECBA63-54A4-46A5-84C1-CEAA6A8EC857}" type="presOf" srcId="{B22F7D22-122C-4FDA-865E-C7D0F224C645}" destId="{7A0D0C01-26D9-4416-A148-8647CA193EEA}" srcOrd="0" destOrd="0" presId="urn:microsoft.com/office/officeart/2005/8/layout/process1"/>
    <dgm:cxn modelId="{7921E16C-1542-477D-92DD-D1F81B1FDDD8}" type="presOf" srcId="{4B932706-4C9C-4779-B552-DDA847028CEC}" destId="{7686D722-9525-4774-A338-A4A370CCB242}" srcOrd="0" destOrd="0" presId="urn:microsoft.com/office/officeart/2005/8/layout/process1"/>
    <dgm:cxn modelId="{0E6ED254-9BEB-4E90-9299-1840B8600F78}" type="presOf" srcId="{A355CFA1-597C-4DA4-A5E0-3616904CB563}" destId="{E3B624FB-9BA1-40CE-AF87-C4C3C8937F36}" srcOrd="0" destOrd="0" presId="urn:microsoft.com/office/officeart/2005/8/layout/process1"/>
    <dgm:cxn modelId="{E0E9D47B-48CD-4AC0-A50D-2179EFD944F6}" type="presOf" srcId="{275F54EC-B86C-44CD-A64E-CE78E34BB207}" destId="{2256F7EA-F035-4706-9C86-ABB741FCA4B4}" srcOrd="1" destOrd="0" presId="urn:microsoft.com/office/officeart/2005/8/layout/process1"/>
    <dgm:cxn modelId="{DCBBE894-D658-4AF5-B0DB-ED652A7CA029}" type="presOf" srcId="{E4FB0704-02F7-4C82-BCAD-497BB2FD5141}" destId="{D0DAA696-4266-49F6-AAD7-0D30D67E975D}" srcOrd="0" destOrd="0" presId="urn:microsoft.com/office/officeart/2005/8/layout/process1"/>
    <dgm:cxn modelId="{78060B9D-5F94-451A-88DC-CCDF93C14006}" srcId="{4B932706-4C9C-4779-B552-DDA847028CEC}" destId="{8BAA25C1-13CD-441E-BE5C-EDE2142C4B1E}" srcOrd="3" destOrd="0" parTransId="{F07FD767-2DC5-4A26-BDF2-857DDD736828}" sibTransId="{275F54EC-B86C-44CD-A64E-CE78E34BB207}"/>
    <dgm:cxn modelId="{DFC572AB-4B51-40B3-94B5-DB6F813DA950}" type="presOf" srcId="{054C0773-5AF6-4FDC-B2FD-EB22863DDC4A}" destId="{4209E22E-945D-4E35-BD3F-0C7100043F89}" srcOrd="1" destOrd="0" presId="urn:microsoft.com/office/officeart/2005/8/layout/process1"/>
    <dgm:cxn modelId="{8E2B6BAE-8454-4198-AC13-8685DD238FD2}" srcId="{4B932706-4C9C-4779-B552-DDA847028CEC}" destId="{E4FB0704-02F7-4C82-BCAD-497BB2FD5141}" srcOrd="0" destOrd="0" parTransId="{BD6B117C-F378-493A-9F4D-EED97F04F97A}" sibTransId="{054C0773-5AF6-4FDC-B2FD-EB22863DDC4A}"/>
    <dgm:cxn modelId="{E779A6AE-547B-4F98-902D-87693926259F}" srcId="{4B932706-4C9C-4779-B552-DDA847028CEC}" destId="{A355CFA1-597C-4DA4-A5E0-3616904CB563}" srcOrd="2" destOrd="0" parTransId="{F1D67564-B969-4075-BF6D-A95E1E3F48D6}" sibTransId="{B22F7D22-122C-4FDA-865E-C7D0F224C645}"/>
    <dgm:cxn modelId="{DA6039B8-7420-4D3B-850C-B35E504982B7}" srcId="{4B932706-4C9C-4779-B552-DDA847028CEC}" destId="{ABA7E5D3-BFE9-4A1E-80C1-5059FDB2B2A4}" srcOrd="4" destOrd="0" parTransId="{7E5085B0-3B48-4C55-BB66-D6AB74F550FB}" sibTransId="{286774B4-9DFF-46BB-BC05-2667F44AD414}"/>
    <dgm:cxn modelId="{BFA419C6-D543-41E4-99FD-78CBD9B38ECF}" type="presOf" srcId="{709C22B4-C9B8-476D-BA89-2C8A559DECDA}" destId="{F4F97E46-EDBE-4F18-9A1F-F5EBB6764A2A}" srcOrd="1" destOrd="0" presId="urn:microsoft.com/office/officeart/2005/8/layout/process1"/>
    <dgm:cxn modelId="{9098C5D2-D0B9-4F6C-A93B-5235BA7FB8C4}" type="presOf" srcId="{275F54EC-B86C-44CD-A64E-CE78E34BB207}" destId="{9D791883-18BA-46A5-AF06-4883806089C5}" srcOrd="0" destOrd="0" presId="urn:microsoft.com/office/officeart/2005/8/layout/process1"/>
    <dgm:cxn modelId="{DEFE07D7-F9A0-4A9C-A73E-677B44B39FB5}" type="presOf" srcId="{ABA7E5D3-BFE9-4A1E-80C1-5059FDB2B2A4}" destId="{C7FFBD43-91F7-41CC-BC22-19380CA71B37}" srcOrd="0" destOrd="0" presId="urn:microsoft.com/office/officeart/2005/8/layout/process1"/>
    <dgm:cxn modelId="{DD642DFE-AAA7-4182-B456-BED7B7B6B90B}" type="presOf" srcId="{B22F7D22-122C-4FDA-865E-C7D0F224C645}" destId="{0C7223E7-DC2C-4613-BE46-A88406551B60}" srcOrd="1" destOrd="0" presId="urn:microsoft.com/office/officeart/2005/8/layout/process1"/>
    <dgm:cxn modelId="{E9FCD36D-8E67-4F45-957F-3A25FD9F0CD3}" type="presParOf" srcId="{7686D722-9525-4774-A338-A4A370CCB242}" destId="{D0DAA696-4266-49F6-AAD7-0D30D67E975D}" srcOrd="0" destOrd="0" presId="urn:microsoft.com/office/officeart/2005/8/layout/process1"/>
    <dgm:cxn modelId="{D4E89596-B126-47E5-9B71-1522DF9AB2A4}" type="presParOf" srcId="{7686D722-9525-4774-A338-A4A370CCB242}" destId="{4022E699-2127-4381-8D9F-4276D17D3695}" srcOrd="1" destOrd="0" presId="urn:microsoft.com/office/officeart/2005/8/layout/process1"/>
    <dgm:cxn modelId="{997391B4-7C5C-4B98-9D90-976E793D946D}" type="presParOf" srcId="{4022E699-2127-4381-8D9F-4276D17D3695}" destId="{4209E22E-945D-4E35-BD3F-0C7100043F89}" srcOrd="0" destOrd="0" presId="urn:microsoft.com/office/officeart/2005/8/layout/process1"/>
    <dgm:cxn modelId="{6F6EE3DF-8D9A-4A3A-9873-96F7B104552E}" type="presParOf" srcId="{7686D722-9525-4774-A338-A4A370CCB242}" destId="{3BB17424-62B3-449E-8410-792D7A8DDCAE}" srcOrd="2" destOrd="0" presId="urn:microsoft.com/office/officeart/2005/8/layout/process1"/>
    <dgm:cxn modelId="{8CAE5176-F449-4A92-81F1-B87E3F03D2D0}" type="presParOf" srcId="{7686D722-9525-4774-A338-A4A370CCB242}" destId="{8EF671E6-70A7-48DA-A760-8B48236C32EB}" srcOrd="3" destOrd="0" presId="urn:microsoft.com/office/officeart/2005/8/layout/process1"/>
    <dgm:cxn modelId="{C69E8B66-230D-4D80-AE80-F498E33ECE2F}" type="presParOf" srcId="{8EF671E6-70A7-48DA-A760-8B48236C32EB}" destId="{F4F97E46-EDBE-4F18-9A1F-F5EBB6764A2A}" srcOrd="0" destOrd="0" presId="urn:microsoft.com/office/officeart/2005/8/layout/process1"/>
    <dgm:cxn modelId="{6E95352B-7852-4EAE-9AAD-35E0FBBBB894}" type="presParOf" srcId="{7686D722-9525-4774-A338-A4A370CCB242}" destId="{E3B624FB-9BA1-40CE-AF87-C4C3C8937F36}" srcOrd="4" destOrd="0" presId="urn:microsoft.com/office/officeart/2005/8/layout/process1"/>
    <dgm:cxn modelId="{38F176E2-3716-4D1E-B839-280DA75A7434}" type="presParOf" srcId="{7686D722-9525-4774-A338-A4A370CCB242}" destId="{7A0D0C01-26D9-4416-A148-8647CA193EEA}" srcOrd="5" destOrd="0" presId="urn:microsoft.com/office/officeart/2005/8/layout/process1"/>
    <dgm:cxn modelId="{5F3A96AC-EF30-487B-B2E0-BE1C43209015}" type="presParOf" srcId="{7A0D0C01-26D9-4416-A148-8647CA193EEA}" destId="{0C7223E7-DC2C-4613-BE46-A88406551B60}" srcOrd="0" destOrd="0" presId="urn:microsoft.com/office/officeart/2005/8/layout/process1"/>
    <dgm:cxn modelId="{FEA8333E-09A4-4E34-9D3E-1CAA887A91C7}" type="presParOf" srcId="{7686D722-9525-4774-A338-A4A370CCB242}" destId="{70F342A9-9087-4D74-8EE0-66BB104C82DE}" srcOrd="6" destOrd="0" presId="urn:microsoft.com/office/officeart/2005/8/layout/process1"/>
    <dgm:cxn modelId="{592E6C64-73C3-48CF-AC9A-440E5D3A4FBD}" type="presParOf" srcId="{7686D722-9525-4774-A338-A4A370CCB242}" destId="{9D791883-18BA-46A5-AF06-4883806089C5}" srcOrd="7" destOrd="0" presId="urn:microsoft.com/office/officeart/2005/8/layout/process1"/>
    <dgm:cxn modelId="{8A682AC7-CA42-4520-BF6F-F4CA367A4A43}" type="presParOf" srcId="{9D791883-18BA-46A5-AF06-4883806089C5}" destId="{2256F7EA-F035-4706-9C86-ABB741FCA4B4}" srcOrd="0" destOrd="0" presId="urn:microsoft.com/office/officeart/2005/8/layout/process1"/>
    <dgm:cxn modelId="{3828D912-3A65-4222-872D-C74D34ECCE1B}" type="presParOf" srcId="{7686D722-9525-4774-A338-A4A370CCB242}" destId="{C7FFBD43-91F7-41CC-BC22-19380CA71B3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AA696-4266-49F6-AAD7-0D30D67E975D}">
      <dsp:nvSpPr>
        <dsp:cNvPr id="0" name=""/>
        <dsp:cNvSpPr/>
      </dsp:nvSpPr>
      <dsp:spPr>
        <a:xfrm>
          <a:off x="5448" y="1565256"/>
          <a:ext cx="1689005" cy="164579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(1)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Generar el archivo .</a:t>
          </a:r>
          <a:r>
            <a:rPr lang="es-AR" sz="1600" kern="1200" dirty="0" err="1"/>
            <a:t>Rmd</a:t>
          </a:r>
          <a:endParaRPr lang="en-US" sz="1600" kern="1200" dirty="0"/>
        </a:p>
      </dsp:txBody>
      <dsp:txXfrm>
        <a:off x="53652" y="1613460"/>
        <a:ext cx="1592597" cy="1549382"/>
      </dsp:txXfrm>
    </dsp:sp>
    <dsp:sp modelId="{4022E699-2127-4381-8D9F-4276D17D3695}">
      <dsp:nvSpPr>
        <dsp:cNvPr id="0" name=""/>
        <dsp:cNvSpPr/>
      </dsp:nvSpPr>
      <dsp:spPr>
        <a:xfrm>
          <a:off x="1863354" y="2178715"/>
          <a:ext cx="358069" cy="4188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1863354" y="2262490"/>
        <a:ext cx="250648" cy="251323"/>
      </dsp:txXfrm>
    </dsp:sp>
    <dsp:sp modelId="{3BB17424-62B3-449E-8410-792D7A8DDCAE}">
      <dsp:nvSpPr>
        <dsp:cNvPr id="0" name=""/>
        <dsp:cNvSpPr/>
      </dsp:nvSpPr>
      <dsp:spPr>
        <a:xfrm>
          <a:off x="2370055" y="1565256"/>
          <a:ext cx="1689005" cy="164579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(2)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Generar los objetos que se quieren incluir (código)</a:t>
          </a:r>
          <a:endParaRPr lang="en-US" sz="1600" kern="1200" dirty="0"/>
        </a:p>
      </dsp:txBody>
      <dsp:txXfrm>
        <a:off x="2418259" y="1613460"/>
        <a:ext cx="1592597" cy="1549382"/>
      </dsp:txXfrm>
    </dsp:sp>
    <dsp:sp modelId="{8EF671E6-70A7-48DA-A760-8B48236C32EB}">
      <dsp:nvSpPr>
        <dsp:cNvPr id="0" name=""/>
        <dsp:cNvSpPr/>
      </dsp:nvSpPr>
      <dsp:spPr>
        <a:xfrm>
          <a:off x="4227961" y="2178715"/>
          <a:ext cx="358069" cy="4188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227961" y="2262490"/>
        <a:ext cx="250648" cy="251323"/>
      </dsp:txXfrm>
    </dsp:sp>
    <dsp:sp modelId="{E3B624FB-9BA1-40CE-AF87-C4C3C8937F36}">
      <dsp:nvSpPr>
        <dsp:cNvPr id="0" name=""/>
        <dsp:cNvSpPr/>
      </dsp:nvSpPr>
      <dsp:spPr>
        <a:xfrm>
          <a:off x="4734662" y="1565256"/>
          <a:ext cx="1689005" cy="164579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(3)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Escribir la estructura del informe</a:t>
          </a:r>
          <a:endParaRPr lang="en-US" sz="1600" kern="1200" dirty="0"/>
        </a:p>
      </dsp:txBody>
      <dsp:txXfrm>
        <a:off x="4782866" y="1613460"/>
        <a:ext cx="1592597" cy="1549382"/>
      </dsp:txXfrm>
    </dsp:sp>
    <dsp:sp modelId="{7A0D0C01-26D9-4416-A148-8647CA193EEA}">
      <dsp:nvSpPr>
        <dsp:cNvPr id="0" name=""/>
        <dsp:cNvSpPr/>
      </dsp:nvSpPr>
      <dsp:spPr>
        <a:xfrm>
          <a:off x="6592568" y="2178715"/>
          <a:ext cx="358069" cy="4188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592568" y="2262490"/>
        <a:ext cx="250648" cy="251323"/>
      </dsp:txXfrm>
    </dsp:sp>
    <dsp:sp modelId="{70F342A9-9087-4D74-8EE0-66BB104C82DE}">
      <dsp:nvSpPr>
        <dsp:cNvPr id="0" name=""/>
        <dsp:cNvSpPr/>
      </dsp:nvSpPr>
      <dsp:spPr>
        <a:xfrm>
          <a:off x="7099270" y="1565256"/>
          <a:ext cx="1689005" cy="164579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(4)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Dar formato (títulos, partes a resaltar, </a:t>
          </a:r>
          <a:r>
            <a:rPr lang="es-AR" sz="1600" kern="1200" dirty="0" err="1"/>
            <a:t>etc</a:t>
          </a:r>
          <a:r>
            <a:rPr lang="es-AR" sz="1600" kern="1200" dirty="0"/>
            <a:t>)</a:t>
          </a:r>
          <a:endParaRPr lang="en-US" sz="1600" kern="1200" dirty="0"/>
        </a:p>
      </dsp:txBody>
      <dsp:txXfrm>
        <a:off x="7147474" y="1613460"/>
        <a:ext cx="1592597" cy="1549382"/>
      </dsp:txXfrm>
    </dsp:sp>
    <dsp:sp modelId="{9D791883-18BA-46A5-AF06-4883806089C5}">
      <dsp:nvSpPr>
        <dsp:cNvPr id="0" name=""/>
        <dsp:cNvSpPr/>
      </dsp:nvSpPr>
      <dsp:spPr>
        <a:xfrm>
          <a:off x="8957175" y="2178715"/>
          <a:ext cx="358069" cy="4188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957175" y="2262490"/>
        <a:ext cx="250648" cy="251323"/>
      </dsp:txXfrm>
    </dsp:sp>
    <dsp:sp modelId="{C7FFBD43-91F7-41CC-BC22-19380CA71B37}">
      <dsp:nvSpPr>
        <dsp:cNvPr id="0" name=""/>
        <dsp:cNvSpPr/>
      </dsp:nvSpPr>
      <dsp:spPr>
        <a:xfrm>
          <a:off x="9463877" y="1565256"/>
          <a:ext cx="1689005" cy="164579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(5)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Generar el archivo en la extensión final (.</a:t>
          </a:r>
          <a:r>
            <a:rPr lang="es-AR" sz="1600" kern="1200" dirty="0" err="1"/>
            <a:t>pdf</a:t>
          </a:r>
          <a:r>
            <a:rPr lang="es-AR" sz="1600" kern="1200" dirty="0"/>
            <a:t>, .docx, .</a:t>
          </a:r>
          <a:r>
            <a:rPr lang="es-AR" sz="1600" kern="1200" dirty="0" err="1"/>
            <a:t>html</a:t>
          </a:r>
          <a:r>
            <a:rPr lang="es-AR" sz="1600" kern="1200" dirty="0"/>
            <a:t>)</a:t>
          </a:r>
          <a:endParaRPr lang="en-US" sz="1600" kern="1200" dirty="0"/>
        </a:p>
      </dsp:txBody>
      <dsp:txXfrm>
        <a:off x="9512081" y="1613460"/>
        <a:ext cx="1592597" cy="154938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AA696-4266-49F6-AAD7-0D30D67E975D}">
      <dsp:nvSpPr>
        <dsp:cNvPr id="0" name=""/>
        <dsp:cNvSpPr/>
      </dsp:nvSpPr>
      <dsp:spPr>
        <a:xfrm>
          <a:off x="11357" y="0"/>
          <a:ext cx="1759499" cy="45975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Generar el archivo .</a:t>
          </a:r>
          <a:r>
            <a:rPr lang="es-AR" sz="1000" kern="1200" dirty="0" err="1"/>
            <a:t>Rmd</a:t>
          </a:r>
          <a:endParaRPr lang="en-US" sz="1000" kern="1200" dirty="0"/>
        </a:p>
      </dsp:txBody>
      <dsp:txXfrm>
        <a:off x="24823" y="13466"/>
        <a:ext cx="1732567" cy="432823"/>
      </dsp:txXfrm>
    </dsp:sp>
    <dsp:sp modelId="{4022E699-2127-4381-8D9F-4276D17D3695}">
      <dsp:nvSpPr>
        <dsp:cNvPr id="0" name=""/>
        <dsp:cNvSpPr/>
      </dsp:nvSpPr>
      <dsp:spPr>
        <a:xfrm>
          <a:off x="1946806" y="11699"/>
          <a:ext cx="373013" cy="436355"/>
        </a:xfrm>
        <a:prstGeom prst="rightArrow">
          <a:avLst>
            <a:gd name="adj1" fmla="val 60000"/>
            <a:gd name="adj2" fmla="val 50000"/>
          </a:avLst>
        </a:prstGeom>
        <a:solidFill>
          <a:srgbClr val="70AD47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1946806" y="98970"/>
        <a:ext cx="261109" cy="261813"/>
      </dsp:txXfrm>
    </dsp:sp>
    <dsp:sp modelId="{3BB17424-62B3-449E-8410-792D7A8DDCAE}">
      <dsp:nvSpPr>
        <dsp:cNvPr id="0" name=""/>
        <dsp:cNvSpPr/>
      </dsp:nvSpPr>
      <dsp:spPr>
        <a:xfrm>
          <a:off x="2474656" y="0"/>
          <a:ext cx="1759499" cy="459755"/>
        </a:xfrm>
        <a:prstGeom prst="roundRect">
          <a:avLst>
            <a:gd name="adj" fmla="val 10000"/>
          </a:avLst>
        </a:prstGeom>
        <a:solidFill>
          <a:srgbClr val="70AD47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>
              <a:solidFill>
                <a:schemeClr val="bg1"/>
              </a:solidFill>
            </a:rPr>
            <a:t>Generar los objetos que se </a:t>
          </a:r>
          <a:r>
            <a:rPr lang="es-AR" sz="10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quieren</a:t>
          </a:r>
          <a:r>
            <a:rPr lang="es-AR" sz="1000" kern="1200" dirty="0">
              <a:solidFill>
                <a:schemeClr val="bg1"/>
              </a:solidFill>
            </a:rPr>
            <a:t> incluir (código)</a:t>
          </a:r>
          <a:endParaRPr lang="en-US" sz="1000" kern="1200" dirty="0">
            <a:solidFill>
              <a:schemeClr val="bg1"/>
            </a:solidFill>
          </a:endParaRPr>
        </a:p>
      </dsp:txBody>
      <dsp:txXfrm>
        <a:off x="2488122" y="13466"/>
        <a:ext cx="1732567" cy="432823"/>
      </dsp:txXfrm>
    </dsp:sp>
    <dsp:sp modelId="{8EF671E6-70A7-48DA-A760-8B48236C32EB}">
      <dsp:nvSpPr>
        <dsp:cNvPr id="0" name=""/>
        <dsp:cNvSpPr/>
      </dsp:nvSpPr>
      <dsp:spPr>
        <a:xfrm>
          <a:off x="4410105" y="11699"/>
          <a:ext cx="373013" cy="436355"/>
        </a:xfrm>
        <a:prstGeom prst="rightArrow">
          <a:avLst>
            <a:gd name="adj1" fmla="val 60000"/>
            <a:gd name="adj2" fmla="val 50000"/>
          </a:avLst>
        </a:prstGeom>
        <a:solidFill>
          <a:srgbClr val="70AD47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4410105" y="98970"/>
        <a:ext cx="261109" cy="261813"/>
      </dsp:txXfrm>
    </dsp:sp>
    <dsp:sp modelId="{E3B624FB-9BA1-40CE-AF87-C4C3C8937F36}">
      <dsp:nvSpPr>
        <dsp:cNvPr id="0" name=""/>
        <dsp:cNvSpPr/>
      </dsp:nvSpPr>
      <dsp:spPr>
        <a:xfrm>
          <a:off x="4937954" y="0"/>
          <a:ext cx="1759499" cy="459755"/>
        </a:xfrm>
        <a:prstGeom prst="roundRect">
          <a:avLst>
            <a:gd name="adj" fmla="val 10000"/>
          </a:avLst>
        </a:prstGeom>
        <a:solidFill>
          <a:srgbClr val="70AD47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Escribir la estructura del informe</a:t>
          </a:r>
          <a:endParaRPr lang="en-US" sz="10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4951420" y="13466"/>
        <a:ext cx="1732567" cy="432823"/>
      </dsp:txXfrm>
    </dsp:sp>
    <dsp:sp modelId="{7A0D0C01-26D9-4416-A148-8647CA193EEA}">
      <dsp:nvSpPr>
        <dsp:cNvPr id="0" name=""/>
        <dsp:cNvSpPr/>
      </dsp:nvSpPr>
      <dsp:spPr>
        <a:xfrm>
          <a:off x="6873404" y="11699"/>
          <a:ext cx="373013" cy="436355"/>
        </a:xfrm>
        <a:prstGeom prst="rightArrow">
          <a:avLst>
            <a:gd name="adj1" fmla="val 60000"/>
            <a:gd name="adj2" fmla="val 50000"/>
          </a:avLst>
        </a:prstGeom>
        <a:solidFill>
          <a:srgbClr val="70AD47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6873404" y="98970"/>
        <a:ext cx="261109" cy="261813"/>
      </dsp:txXfrm>
    </dsp:sp>
    <dsp:sp modelId="{70F342A9-9087-4D74-8EE0-66BB104C82DE}">
      <dsp:nvSpPr>
        <dsp:cNvPr id="0" name=""/>
        <dsp:cNvSpPr/>
      </dsp:nvSpPr>
      <dsp:spPr>
        <a:xfrm>
          <a:off x="7401253" y="0"/>
          <a:ext cx="1759499" cy="459755"/>
        </a:xfrm>
        <a:prstGeom prst="roundRect">
          <a:avLst>
            <a:gd name="adj" fmla="val 10000"/>
          </a:avLst>
        </a:prstGeom>
        <a:solidFill>
          <a:srgbClr val="70AD47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>
              <a:solidFill>
                <a:schemeClr val="tx1"/>
              </a:solidFill>
            </a:rPr>
            <a:t>Dar formato (títulos, partes a resaltar, </a:t>
          </a:r>
          <a:r>
            <a:rPr lang="es-AR" sz="1000" kern="1200" dirty="0" err="1">
              <a:solidFill>
                <a:schemeClr val="tx1"/>
              </a:solidFill>
            </a:rPr>
            <a:t>etc</a:t>
          </a:r>
          <a:r>
            <a:rPr lang="es-AR" sz="1000" kern="1200" dirty="0">
              <a:solidFill>
                <a:schemeClr val="tx1"/>
              </a:solidFill>
            </a:rPr>
            <a:t>)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7414719" y="13466"/>
        <a:ext cx="1732567" cy="432823"/>
      </dsp:txXfrm>
    </dsp:sp>
    <dsp:sp modelId="{9D791883-18BA-46A5-AF06-4883806089C5}">
      <dsp:nvSpPr>
        <dsp:cNvPr id="0" name=""/>
        <dsp:cNvSpPr/>
      </dsp:nvSpPr>
      <dsp:spPr>
        <a:xfrm>
          <a:off x="9336702" y="11699"/>
          <a:ext cx="373013" cy="436355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9336702" y="98970"/>
        <a:ext cx="261109" cy="261813"/>
      </dsp:txXfrm>
    </dsp:sp>
    <dsp:sp modelId="{C7FFBD43-91F7-41CC-BC22-19380CA71B37}">
      <dsp:nvSpPr>
        <dsp:cNvPr id="0" name=""/>
        <dsp:cNvSpPr/>
      </dsp:nvSpPr>
      <dsp:spPr>
        <a:xfrm>
          <a:off x="9864552" y="0"/>
          <a:ext cx="1759499" cy="459755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>
              <a:solidFill>
                <a:schemeClr val="tx1"/>
              </a:solidFill>
            </a:rPr>
            <a:t>Generar el archivo en la extensión final (.</a:t>
          </a:r>
          <a:r>
            <a:rPr lang="es-AR" sz="1000" kern="1200" dirty="0" err="1">
              <a:solidFill>
                <a:schemeClr val="tx1"/>
              </a:solidFill>
            </a:rPr>
            <a:t>pdf</a:t>
          </a:r>
          <a:r>
            <a:rPr lang="es-AR" sz="1000" kern="1200" dirty="0">
              <a:solidFill>
                <a:schemeClr val="tx1"/>
              </a:solidFill>
            </a:rPr>
            <a:t>, .docx, .</a:t>
          </a:r>
          <a:r>
            <a:rPr lang="es-AR" sz="1000" kern="1200" dirty="0" err="1">
              <a:solidFill>
                <a:schemeClr val="tx1"/>
              </a:solidFill>
            </a:rPr>
            <a:t>html</a:t>
          </a:r>
          <a:r>
            <a:rPr lang="es-AR" sz="1000" kern="1200" dirty="0">
              <a:solidFill>
                <a:schemeClr val="tx1"/>
              </a:solidFill>
            </a:rPr>
            <a:t>)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9878018" y="13466"/>
        <a:ext cx="1732567" cy="4328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AA696-4266-49F6-AAD7-0D30D67E975D}">
      <dsp:nvSpPr>
        <dsp:cNvPr id="0" name=""/>
        <dsp:cNvSpPr/>
      </dsp:nvSpPr>
      <dsp:spPr>
        <a:xfrm>
          <a:off x="11357" y="0"/>
          <a:ext cx="1759499" cy="45975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Generar el archivo .</a:t>
          </a:r>
          <a:r>
            <a:rPr lang="es-AR" sz="1000" kern="1200" dirty="0" err="1"/>
            <a:t>Rmd</a:t>
          </a:r>
          <a:endParaRPr lang="en-US" sz="1000" kern="1200" dirty="0"/>
        </a:p>
      </dsp:txBody>
      <dsp:txXfrm>
        <a:off x="24823" y="13466"/>
        <a:ext cx="1732567" cy="432823"/>
      </dsp:txXfrm>
    </dsp:sp>
    <dsp:sp modelId="{4022E699-2127-4381-8D9F-4276D17D3695}">
      <dsp:nvSpPr>
        <dsp:cNvPr id="0" name=""/>
        <dsp:cNvSpPr/>
      </dsp:nvSpPr>
      <dsp:spPr>
        <a:xfrm>
          <a:off x="1946806" y="11699"/>
          <a:ext cx="373013" cy="436355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1946806" y="98970"/>
        <a:ext cx="261109" cy="261813"/>
      </dsp:txXfrm>
    </dsp:sp>
    <dsp:sp modelId="{3BB17424-62B3-449E-8410-792D7A8DDCAE}">
      <dsp:nvSpPr>
        <dsp:cNvPr id="0" name=""/>
        <dsp:cNvSpPr/>
      </dsp:nvSpPr>
      <dsp:spPr>
        <a:xfrm>
          <a:off x="2474656" y="0"/>
          <a:ext cx="1759499" cy="459755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>
          <a:softEdge rad="254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>
              <a:solidFill>
                <a:schemeClr val="tx1"/>
              </a:solidFill>
            </a:rPr>
            <a:t>Generar los objetos que se quieren incluir (código)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488122" y="13466"/>
        <a:ext cx="1732567" cy="432823"/>
      </dsp:txXfrm>
    </dsp:sp>
    <dsp:sp modelId="{8EF671E6-70A7-48DA-A760-8B48236C32EB}">
      <dsp:nvSpPr>
        <dsp:cNvPr id="0" name=""/>
        <dsp:cNvSpPr/>
      </dsp:nvSpPr>
      <dsp:spPr>
        <a:xfrm>
          <a:off x="4410105" y="11699"/>
          <a:ext cx="373013" cy="436355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410105" y="98970"/>
        <a:ext cx="261109" cy="261813"/>
      </dsp:txXfrm>
    </dsp:sp>
    <dsp:sp modelId="{E3B624FB-9BA1-40CE-AF87-C4C3C8937F36}">
      <dsp:nvSpPr>
        <dsp:cNvPr id="0" name=""/>
        <dsp:cNvSpPr/>
      </dsp:nvSpPr>
      <dsp:spPr>
        <a:xfrm>
          <a:off x="4937954" y="0"/>
          <a:ext cx="1759499" cy="459755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>
              <a:solidFill>
                <a:schemeClr val="tx1"/>
              </a:solidFill>
            </a:rPr>
            <a:t>Escribir la estructura del informe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4951420" y="13466"/>
        <a:ext cx="1732567" cy="432823"/>
      </dsp:txXfrm>
    </dsp:sp>
    <dsp:sp modelId="{7A0D0C01-26D9-4416-A148-8647CA193EEA}">
      <dsp:nvSpPr>
        <dsp:cNvPr id="0" name=""/>
        <dsp:cNvSpPr/>
      </dsp:nvSpPr>
      <dsp:spPr>
        <a:xfrm>
          <a:off x="6873404" y="11699"/>
          <a:ext cx="373013" cy="436355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873404" y="98970"/>
        <a:ext cx="261109" cy="261813"/>
      </dsp:txXfrm>
    </dsp:sp>
    <dsp:sp modelId="{70F342A9-9087-4D74-8EE0-66BB104C82DE}">
      <dsp:nvSpPr>
        <dsp:cNvPr id="0" name=""/>
        <dsp:cNvSpPr/>
      </dsp:nvSpPr>
      <dsp:spPr>
        <a:xfrm>
          <a:off x="7401253" y="0"/>
          <a:ext cx="1759499" cy="459755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>
              <a:solidFill>
                <a:schemeClr val="tx1"/>
              </a:solidFill>
            </a:rPr>
            <a:t>Dar formato (títulos, partes a resaltar, </a:t>
          </a:r>
          <a:r>
            <a:rPr lang="es-AR" sz="1000" kern="1200" dirty="0" err="1">
              <a:solidFill>
                <a:schemeClr val="tx1"/>
              </a:solidFill>
            </a:rPr>
            <a:t>etc</a:t>
          </a:r>
          <a:r>
            <a:rPr lang="es-AR" sz="1000" kern="1200" dirty="0">
              <a:solidFill>
                <a:schemeClr val="tx1"/>
              </a:solidFill>
            </a:rPr>
            <a:t>)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7414719" y="13466"/>
        <a:ext cx="1732567" cy="432823"/>
      </dsp:txXfrm>
    </dsp:sp>
    <dsp:sp modelId="{9D791883-18BA-46A5-AF06-4883806089C5}">
      <dsp:nvSpPr>
        <dsp:cNvPr id="0" name=""/>
        <dsp:cNvSpPr/>
      </dsp:nvSpPr>
      <dsp:spPr>
        <a:xfrm>
          <a:off x="9336702" y="11699"/>
          <a:ext cx="373013" cy="436355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9336702" y="98970"/>
        <a:ext cx="261109" cy="261813"/>
      </dsp:txXfrm>
    </dsp:sp>
    <dsp:sp modelId="{C7FFBD43-91F7-41CC-BC22-19380CA71B37}">
      <dsp:nvSpPr>
        <dsp:cNvPr id="0" name=""/>
        <dsp:cNvSpPr/>
      </dsp:nvSpPr>
      <dsp:spPr>
        <a:xfrm>
          <a:off x="9864552" y="0"/>
          <a:ext cx="1759499" cy="459755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>
              <a:solidFill>
                <a:schemeClr val="tx1"/>
              </a:solidFill>
            </a:rPr>
            <a:t>Generar el archivo en la extensión final (.</a:t>
          </a:r>
          <a:r>
            <a:rPr lang="es-AR" sz="1000" kern="1200" dirty="0" err="1">
              <a:solidFill>
                <a:schemeClr val="tx1"/>
              </a:solidFill>
            </a:rPr>
            <a:t>pdf</a:t>
          </a:r>
          <a:r>
            <a:rPr lang="es-AR" sz="1000" kern="1200" dirty="0">
              <a:solidFill>
                <a:schemeClr val="tx1"/>
              </a:solidFill>
            </a:rPr>
            <a:t>, .docx, .</a:t>
          </a:r>
          <a:r>
            <a:rPr lang="es-AR" sz="1000" kern="1200" dirty="0" err="1">
              <a:solidFill>
                <a:schemeClr val="tx1"/>
              </a:solidFill>
            </a:rPr>
            <a:t>html</a:t>
          </a:r>
          <a:r>
            <a:rPr lang="es-AR" sz="1000" kern="1200" dirty="0">
              <a:solidFill>
                <a:schemeClr val="tx1"/>
              </a:solidFill>
            </a:rPr>
            <a:t>)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9878018" y="13466"/>
        <a:ext cx="1732567" cy="4328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AA696-4266-49F6-AAD7-0D30D67E975D}">
      <dsp:nvSpPr>
        <dsp:cNvPr id="0" name=""/>
        <dsp:cNvSpPr/>
      </dsp:nvSpPr>
      <dsp:spPr>
        <a:xfrm>
          <a:off x="11357" y="0"/>
          <a:ext cx="1759499" cy="45975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Generar el archivo .</a:t>
          </a:r>
          <a:r>
            <a:rPr lang="es-AR" sz="1000" kern="1200" dirty="0" err="1"/>
            <a:t>Rmd</a:t>
          </a:r>
          <a:endParaRPr lang="en-US" sz="1000" kern="1200" dirty="0"/>
        </a:p>
      </dsp:txBody>
      <dsp:txXfrm>
        <a:off x="24823" y="13466"/>
        <a:ext cx="1732567" cy="432823"/>
      </dsp:txXfrm>
    </dsp:sp>
    <dsp:sp modelId="{4022E699-2127-4381-8D9F-4276D17D3695}">
      <dsp:nvSpPr>
        <dsp:cNvPr id="0" name=""/>
        <dsp:cNvSpPr/>
      </dsp:nvSpPr>
      <dsp:spPr>
        <a:xfrm>
          <a:off x="1946806" y="11699"/>
          <a:ext cx="373013" cy="436355"/>
        </a:xfrm>
        <a:prstGeom prst="rightArrow">
          <a:avLst>
            <a:gd name="adj1" fmla="val 60000"/>
            <a:gd name="adj2" fmla="val 50000"/>
          </a:avLst>
        </a:prstGeom>
        <a:solidFill>
          <a:srgbClr val="70AD47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1946806" y="98970"/>
        <a:ext cx="261109" cy="261813"/>
      </dsp:txXfrm>
    </dsp:sp>
    <dsp:sp modelId="{3BB17424-62B3-449E-8410-792D7A8DDCAE}">
      <dsp:nvSpPr>
        <dsp:cNvPr id="0" name=""/>
        <dsp:cNvSpPr/>
      </dsp:nvSpPr>
      <dsp:spPr>
        <a:xfrm>
          <a:off x="2474656" y="0"/>
          <a:ext cx="1759499" cy="459755"/>
        </a:xfrm>
        <a:prstGeom prst="roundRect">
          <a:avLst>
            <a:gd name="adj" fmla="val 10000"/>
          </a:avLst>
        </a:prstGeom>
        <a:solidFill>
          <a:srgbClr val="70AD47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>
              <a:solidFill>
                <a:schemeClr val="bg1"/>
              </a:solidFill>
            </a:rPr>
            <a:t>Generar los objetos que se </a:t>
          </a:r>
          <a:r>
            <a:rPr lang="es-AR" sz="10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quieren</a:t>
          </a:r>
          <a:r>
            <a:rPr lang="es-AR" sz="1000" kern="1200" dirty="0">
              <a:solidFill>
                <a:schemeClr val="bg1"/>
              </a:solidFill>
            </a:rPr>
            <a:t> incluir (código)</a:t>
          </a:r>
          <a:endParaRPr lang="en-US" sz="1000" kern="1200" dirty="0">
            <a:solidFill>
              <a:schemeClr val="bg1"/>
            </a:solidFill>
          </a:endParaRPr>
        </a:p>
      </dsp:txBody>
      <dsp:txXfrm>
        <a:off x="2488122" y="13466"/>
        <a:ext cx="1732567" cy="432823"/>
      </dsp:txXfrm>
    </dsp:sp>
    <dsp:sp modelId="{8EF671E6-70A7-48DA-A760-8B48236C32EB}">
      <dsp:nvSpPr>
        <dsp:cNvPr id="0" name=""/>
        <dsp:cNvSpPr/>
      </dsp:nvSpPr>
      <dsp:spPr>
        <a:xfrm>
          <a:off x="4410105" y="11699"/>
          <a:ext cx="373013" cy="436355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410105" y="98970"/>
        <a:ext cx="261109" cy="261813"/>
      </dsp:txXfrm>
    </dsp:sp>
    <dsp:sp modelId="{E3B624FB-9BA1-40CE-AF87-C4C3C8937F36}">
      <dsp:nvSpPr>
        <dsp:cNvPr id="0" name=""/>
        <dsp:cNvSpPr/>
      </dsp:nvSpPr>
      <dsp:spPr>
        <a:xfrm>
          <a:off x="4937954" y="0"/>
          <a:ext cx="1759499" cy="459755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>
              <a:solidFill>
                <a:schemeClr val="tx1"/>
              </a:solidFill>
            </a:rPr>
            <a:t>Escribir la estructura del informe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4951420" y="13466"/>
        <a:ext cx="1732567" cy="432823"/>
      </dsp:txXfrm>
    </dsp:sp>
    <dsp:sp modelId="{7A0D0C01-26D9-4416-A148-8647CA193EEA}">
      <dsp:nvSpPr>
        <dsp:cNvPr id="0" name=""/>
        <dsp:cNvSpPr/>
      </dsp:nvSpPr>
      <dsp:spPr>
        <a:xfrm>
          <a:off x="6873404" y="11699"/>
          <a:ext cx="373013" cy="436355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873404" y="98970"/>
        <a:ext cx="261109" cy="261813"/>
      </dsp:txXfrm>
    </dsp:sp>
    <dsp:sp modelId="{70F342A9-9087-4D74-8EE0-66BB104C82DE}">
      <dsp:nvSpPr>
        <dsp:cNvPr id="0" name=""/>
        <dsp:cNvSpPr/>
      </dsp:nvSpPr>
      <dsp:spPr>
        <a:xfrm>
          <a:off x="7401253" y="0"/>
          <a:ext cx="1759499" cy="459755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>
              <a:solidFill>
                <a:schemeClr val="tx1"/>
              </a:solidFill>
            </a:rPr>
            <a:t>Dar formato (títulos, partes a resaltar, </a:t>
          </a:r>
          <a:r>
            <a:rPr lang="es-AR" sz="1000" kern="1200" dirty="0" err="1">
              <a:solidFill>
                <a:schemeClr val="tx1"/>
              </a:solidFill>
            </a:rPr>
            <a:t>etc</a:t>
          </a:r>
          <a:r>
            <a:rPr lang="es-AR" sz="1000" kern="1200" dirty="0">
              <a:solidFill>
                <a:schemeClr val="tx1"/>
              </a:solidFill>
            </a:rPr>
            <a:t>)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7414719" y="13466"/>
        <a:ext cx="1732567" cy="432823"/>
      </dsp:txXfrm>
    </dsp:sp>
    <dsp:sp modelId="{9D791883-18BA-46A5-AF06-4883806089C5}">
      <dsp:nvSpPr>
        <dsp:cNvPr id="0" name=""/>
        <dsp:cNvSpPr/>
      </dsp:nvSpPr>
      <dsp:spPr>
        <a:xfrm>
          <a:off x="9336702" y="11699"/>
          <a:ext cx="373013" cy="436355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9336702" y="98970"/>
        <a:ext cx="261109" cy="261813"/>
      </dsp:txXfrm>
    </dsp:sp>
    <dsp:sp modelId="{C7FFBD43-91F7-41CC-BC22-19380CA71B37}">
      <dsp:nvSpPr>
        <dsp:cNvPr id="0" name=""/>
        <dsp:cNvSpPr/>
      </dsp:nvSpPr>
      <dsp:spPr>
        <a:xfrm>
          <a:off x="9864552" y="0"/>
          <a:ext cx="1759499" cy="459755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>
              <a:solidFill>
                <a:schemeClr val="tx1"/>
              </a:solidFill>
            </a:rPr>
            <a:t>Generar el archivo en la extensión final (.</a:t>
          </a:r>
          <a:r>
            <a:rPr lang="es-AR" sz="1000" kern="1200" dirty="0" err="1">
              <a:solidFill>
                <a:schemeClr val="tx1"/>
              </a:solidFill>
            </a:rPr>
            <a:t>pdf</a:t>
          </a:r>
          <a:r>
            <a:rPr lang="es-AR" sz="1000" kern="1200" dirty="0">
              <a:solidFill>
                <a:schemeClr val="tx1"/>
              </a:solidFill>
            </a:rPr>
            <a:t>, .docx, .</a:t>
          </a:r>
          <a:r>
            <a:rPr lang="es-AR" sz="1000" kern="1200" dirty="0" err="1">
              <a:solidFill>
                <a:schemeClr val="tx1"/>
              </a:solidFill>
            </a:rPr>
            <a:t>html</a:t>
          </a:r>
          <a:r>
            <a:rPr lang="es-AR" sz="1000" kern="1200" dirty="0">
              <a:solidFill>
                <a:schemeClr val="tx1"/>
              </a:solidFill>
            </a:rPr>
            <a:t>)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9878018" y="13466"/>
        <a:ext cx="1732567" cy="4328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AA696-4266-49F6-AAD7-0D30D67E975D}">
      <dsp:nvSpPr>
        <dsp:cNvPr id="0" name=""/>
        <dsp:cNvSpPr/>
      </dsp:nvSpPr>
      <dsp:spPr>
        <a:xfrm>
          <a:off x="11357" y="0"/>
          <a:ext cx="1759499" cy="45975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Generar el archivo .</a:t>
          </a:r>
          <a:r>
            <a:rPr lang="es-AR" sz="1000" kern="1200" dirty="0" err="1"/>
            <a:t>Rmd</a:t>
          </a:r>
          <a:endParaRPr lang="en-US" sz="1000" kern="1200" dirty="0"/>
        </a:p>
      </dsp:txBody>
      <dsp:txXfrm>
        <a:off x="24823" y="13466"/>
        <a:ext cx="1732567" cy="432823"/>
      </dsp:txXfrm>
    </dsp:sp>
    <dsp:sp modelId="{4022E699-2127-4381-8D9F-4276D17D3695}">
      <dsp:nvSpPr>
        <dsp:cNvPr id="0" name=""/>
        <dsp:cNvSpPr/>
      </dsp:nvSpPr>
      <dsp:spPr>
        <a:xfrm>
          <a:off x="1946806" y="11699"/>
          <a:ext cx="373013" cy="436355"/>
        </a:xfrm>
        <a:prstGeom prst="rightArrow">
          <a:avLst>
            <a:gd name="adj1" fmla="val 60000"/>
            <a:gd name="adj2" fmla="val 50000"/>
          </a:avLst>
        </a:prstGeom>
        <a:solidFill>
          <a:srgbClr val="70AD47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1946806" y="98970"/>
        <a:ext cx="261109" cy="261813"/>
      </dsp:txXfrm>
    </dsp:sp>
    <dsp:sp modelId="{3BB17424-62B3-449E-8410-792D7A8DDCAE}">
      <dsp:nvSpPr>
        <dsp:cNvPr id="0" name=""/>
        <dsp:cNvSpPr/>
      </dsp:nvSpPr>
      <dsp:spPr>
        <a:xfrm>
          <a:off x="2474656" y="0"/>
          <a:ext cx="1759499" cy="459755"/>
        </a:xfrm>
        <a:prstGeom prst="roundRect">
          <a:avLst>
            <a:gd name="adj" fmla="val 10000"/>
          </a:avLst>
        </a:prstGeom>
        <a:solidFill>
          <a:srgbClr val="70AD47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>
              <a:solidFill>
                <a:schemeClr val="bg1"/>
              </a:solidFill>
            </a:rPr>
            <a:t>Generar los objetos que se </a:t>
          </a:r>
          <a:r>
            <a:rPr lang="es-AR" sz="10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quieren</a:t>
          </a:r>
          <a:r>
            <a:rPr lang="es-AR" sz="1000" kern="1200" dirty="0">
              <a:solidFill>
                <a:schemeClr val="bg1"/>
              </a:solidFill>
            </a:rPr>
            <a:t> incluir (código)</a:t>
          </a:r>
          <a:endParaRPr lang="en-US" sz="1000" kern="1200" dirty="0">
            <a:solidFill>
              <a:schemeClr val="bg1"/>
            </a:solidFill>
          </a:endParaRPr>
        </a:p>
      </dsp:txBody>
      <dsp:txXfrm>
        <a:off x="2488122" y="13466"/>
        <a:ext cx="1732567" cy="432823"/>
      </dsp:txXfrm>
    </dsp:sp>
    <dsp:sp modelId="{8EF671E6-70A7-48DA-A760-8B48236C32EB}">
      <dsp:nvSpPr>
        <dsp:cNvPr id="0" name=""/>
        <dsp:cNvSpPr/>
      </dsp:nvSpPr>
      <dsp:spPr>
        <a:xfrm>
          <a:off x="4410105" y="11699"/>
          <a:ext cx="373013" cy="436355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410105" y="98970"/>
        <a:ext cx="261109" cy="261813"/>
      </dsp:txXfrm>
    </dsp:sp>
    <dsp:sp modelId="{E3B624FB-9BA1-40CE-AF87-C4C3C8937F36}">
      <dsp:nvSpPr>
        <dsp:cNvPr id="0" name=""/>
        <dsp:cNvSpPr/>
      </dsp:nvSpPr>
      <dsp:spPr>
        <a:xfrm>
          <a:off x="4937954" y="0"/>
          <a:ext cx="1759499" cy="459755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>
              <a:solidFill>
                <a:schemeClr val="tx1"/>
              </a:solidFill>
            </a:rPr>
            <a:t>Escribir la estructura del informe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4951420" y="13466"/>
        <a:ext cx="1732567" cy="432823"/>
      </dsp:txXfrm>
    </dsp:sp>
    <dsp:sp modelId="{7A0D0C01-26D9-4416-A148-8647CA193EEA}">
      <dsp:nvSpPr>
        <dsp:cNvPr id="0" name=""/>
        <dsp:cNvSpPr/>
      </dsp:nvSpPr>
      <dsp:spPr>
        <a:xfrm>
          <a:off x="6873404" y="11699"/>
          <a:ext cx="373013" cy="436355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873404" y="98970"/>
        <a:ext cx="261109" cy="261813"/>
      </dsp:txXfrm>
    </dsp:sp>
    <dsp:sp modelId="{70F342A9-9087-4D74-8EE0-66BB104C82DE}">
      <dsp:nvSpPr>
        <dsp:cNvPr id="0" name=""/>
        <dsp:cNvSpPr/>
      </dsp:nvSpPr>
      <dsp:spPr>
        <a:xfrm>
          <a:off x="7401253" y="0"/>
          <a:ext cx="1759499" cy="459755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>
              <a:solidFill>
                <a:schemeClr val="tx1"/>
              </a:solidFill>
            </a:rPr>
            <a:t>Dar formato (títulos, partes a resaltar, </a:t>
          </a:r>
          <a:r>
            <a:rPr lang="es-AR" sz="1000" kern="1200" dirty="0" err="1">
              <a:solidFill>
                <a:schemeClr val="tx1"/>
              </a:solidFill>
            </a:rPr>
            <a:t>etc</a:t>
          </a:r>
          <a:r>
            <a:rPr lang="es-AR" sz="1000" kern="1200" dirty="0">
              <a:solidFill>
                <a:schemeClr val="tx1"/>
              </a:solidFill>
            </a:rPr>
            <a:t>)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7414719" y="13466"/>
        <a:ext cx="1732567" cy="432823"/>
      </dsp:txXfrm>
    </dsp:sp>
    <dsp:sp modelId="{9D791883-18BA-46A5-AF06-4883806089C5}">
      <dsp:nvSpPr>
        <dsp:cNvPr id="0" name=""/>
        <dsp:cNvSpPr/>
      </dsp:nvSpPr>
      <dsp:spPr>
        <a:xfrm>
          <a:off x="9336702" y="11699"/>
          <a:ext cx="373013" cy="436355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9336702" y="98970"/>
        <a:ext cx="261109" cy="261813"/>
      </dsp:txXfrm>
    </dsp:sp>
    <dsp:sp modelId="{C7FFBD43-91F7-41CC-BC22-19380CA71B37}">
      <dsp:nvSpPr>
        <dsp:cNvPr id="0" name=""/>
        <dsp:cNvSpPr/>
      </dsp:nvSpPr>
      <dsp:spPr>
        <a:xfrm>
          <a:off x="9864552" y="0"/>
          <a:ext cx="1759499" cy="459755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>
              <a:solidFill>
                <a:schemeClr val="tx1"/>
              </a:solidFill>
            </a:rPr>
            <a:t>Generar el archivo en la extensión final (.</a:t>
          </a:r>
          <a:r>
            <a:rPr lang="es-AR" sz="1000" kern="1200" dirty="0" err="1">
              <a:solidFill>
                <a:schemeClr val="tx1"/>
              </a:solidFill>
            </a:rPr>
            <a:t>pdf</a:t>
          </a:r>
          <a:r>
            <a:rPr lang="es-AR" sz="1000" kern="1200" dirty="0">
              <a:solidFill>
                <a:schemeClr val="tx1"/>
              </a:solidFill>
            </a:rPr>
            <a:t>, .docx, .</a:t>
          </a:r>
          <a:r>
            <a:rPr lang="es-AR" sz="1000" kern="1200" dirty="0" err="1">
              <a:solidFill>
                <a:schemeClr val="tx1"/>
              </a:solidFill>
            </a:rPr>
            <a:t>html</a:t>
          </a:r>
          <a:r>
            <a:rPr lang="es-AR" sz="1000" kern="1200" dirty="0">
              <a:solidFill>
                <a:schemeClr val="tx1"/>
              </a:solidFill>
            </a:rPr>
            <a:t>)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9878018" y="13466"/>
        <a:ext cx="1732567" cy="4328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AA696-4266-49F6-AAD7-0D30D67E975D}">
      <dsp:nvSpPr>
        <dsp:cNvPr id="0" name=""/>
        <dsp:cNvSpPr/>
      </dsp:nvSpPr>
      <dsp:spPr>
        <a:xfrm>
          <a:off x="11357" y="0"/>
          <a:ext cx="1759499" cy="45975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Generar el archivo .</a:t>
          </a:r>
          <a:r>
            <a:rPr lang="es-AR" sz="1000" kern="1200" dirty="0" err="1"/>
            <a:t>Rmd</a:t>
          </a:r>
          <a:endParaRPr lang="en-US" sz="1000" kern="1200" dirty="0"/>
        </a:p>
      </dsp:txBody>
      <dsp:txXfrm>
        <a:off x="24823" y="13466"/>
        <a:ext cx="1732567" cy="432823"/>
      </dsp:txXfrm>
    </dsp:sp>
    <dsp:sp modelId="{4022E699-2127-4381-8D9F-4276D17D3695}">
      <dsp:nvSpPr>
        <dsp:cNvPr id="0" name=""/>
        <dsp:cNvSpPr/>
      </dsp:nvSpPr>
      <dsp:spPr>
        <a:xfrm>
          <a:off x="1946806" y="11699"/>
          <a:ext cx="373013" cy="436355"/>
        </a:xfrm>
        <a:prstGeom prst="rightArrow">
          <a:avLst>
            <a:gd name="adj1" fmla="val 60000"/>
            <a:gd name="adj2" fmla="val 50000"/>
          </a:avLst>
        </a:prstGeom>
        <a:solidFill>
          <a:srgbClr val="70AD47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1946806" y="98970"/>
        <a:ext cx="261109" cy="261813"/>
      </dsp:txXfrm>
    </dsp:sp>
    <dsp:sp modelId="{3BB17424-62B3-449E-8410-792D7A8DDCAE}">
      <dsp:nvSpPr>
        <dsp:cNvPr id="0" name=""/>
        <dsp:cNvSpPr/>
      </dsp:nvSpPr>
      <dsp:spPr>
        <a:xfrm>
          <a:off x="2474656" y="0"/>
          <a:ext cx="1759499" cy="459755"/>
        </a:xfrm>
        <a:prstGeom prst="roundRect">
          <a:avLst>
            <a:gd name="adj" fmla="val 10000"/>
          </a:avLst>
        </a:prstGeom>
        <a:solidFill>
          <a:srgbClr val="70AD47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>
              <a:solidFill>
                <a:schemeClr val="bg1"/>
              </a:solidFill>
            </a:rPr>
            <a:t>Generar los objetos que se </a:t>
          </a:r>
          <a:r>
            <a:rPr lang="es-AR" sz="10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quieren</a:t>
          </a:r>
          <a:r>
            <a:rPr lang="es-AR" sz="1000" kern="1200" dirty="0">
              <a:solidFill>
                <a:schemeClr val="bg1"/>
              </a:solidFill>
            </a:rPr>
            <a:t> incluir (código)</a:t>
          </a:r>
          <a:endParaRPr lang="en-US" sz="1000" kern="1200" dirty="0">
            <a:solidFill>
              <a:schemeClr val="bg1"/>
            </a:solidFill>
          </a:endParaRPr>
        </a:p>
      </dsp:txBody>
      <dsp:txXfrm>
        <a:off x="2488122" y="13466"/>
        <a:ext cx="1732567" cy="432823"/>
      </dsp:txXfrm>
    </dsp:sp>
    <dsp:sp modelId="{8EF671E6-70A7-48DA-A760-8B48236C32EB}">
      <dsp:nvSpPr>
        <dsp:cNvPr id="0" name=""/>
        <dsp:cNvSpPr/>
      </dsp:nvSpPr>
      <dsp:spPr>
        <a:xfrm>
          <a:off x="4410105" y="11699"/>
          <a:ext cx="373013" cy="436355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410105" y="98970"/>
        <a:ext cx="261109" cy="261813"/>
      </dsp:txXfrm>
    </dsp:sp>
    <dsp:sp modelId="{E3B624FB-9BA1-40CE-AF87-C4C3C8937F36}">
      <dsp:nvSpPr>
        <dsp:cNvPr id="0" name=""/>
        <dsp:cNvSpPr/>
      </dsp:nvSpPr>
      <dsp:spPr>
        <a:xfrm>
          <a:off x="4937954" y="0"/>
          <a:ext cx="1759499" cy="459755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>
              <a:solidFill>
                <a:schemeClr val="tx1"/>
              </a:solidFill>
            </a:rPr>
            <a:t>Escribir la estructura del informe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4951420" y="13466"/>
        <a:ext cx="1732567" cy="432823"/>
      </dsp:txXfrm>
    </dsp:sp>
    <dsp:sp modelId="{7A0D0C01-26D9-4416-A148-8647CA193EEA}">
      <dsp:nvSpPr>
        <dsp:cNvPr id="0" name=""/>
        <dsp:cNvSpPr/>
      </dsp:nvSpPr>
      <dsp:spPr>
        <a:xfrm>
          <a:off x="6873404" y="11699"/>
          <a:ext cx="373013" cy="436355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873404" y="98970"/>
        <a:ext cx="261109" cy="261813"/>
      </dsp:txXfrm>
    </dsp:sp>
    <dsp:sp modelId="{70F342A9-9087-4D74-8EE0-66BB104C82DE}">
      <dsp:nvSpPr>
        <dsp:cNvPr id="0" name=""/>
        <dsp:cNvSpPr/>
      </dsp:nvSpPr>
      <dsp:spPr>
        <a:xfrm>
          <a:off x="7401253" y="0"/>
          <a:ext cx="1759499" cy="459755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>
              <a:solidFill>
                <a:schemeClr val="tx1"/>
              </a:solidFill>
            </a:rPr>
            <a:t>Dar formato (títulos, partes a resaltar, </a:t>
          </a:r>
          <a:r>
            <a:rPr lang="es-AR" sz="1000" kern="1200" dirty="0" err="1">
              <a:solidFill>
                <a:schemeClr val="tx1"/>
              </a:solidFill>
            </a:rPr>
            <a:t>etc</a:t>
          </a:r>
          <a:r>
            <a:rPr lang="es-AR" sz="1000" kern="1200" dirty="0">
              <a:solidFill>
                <a:schemeClr val="tx1"/>
              </a:solidFill>
            </a:rPr>
            <a:t>)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7414719" y="13466"/>
        <a:ext cx="1732567" cy="432823"/>
      </dsp:txXfrm>
    </dsp:sp>
    <dsp:sp modelId="{9D791883-18BA-46A5-AF06-4883806089C5}">
      <dsp:nvSpPr>
        <dsp:cNvPr id="0" name=""/>
        <dsp:cNvSpPr/>
      </dsp:nvSpPr>
      <dsp:spPr>
        <a:xfrm>
          <a:off x="9336702" y="11699"/>
          <a:ext cx="373013" cy="436355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9336702" y="98970"/>
        <a:ext cx="261109" cy="261813"/>
      </dsp:txXfrm>
    </dsp:sp>
    <dsp:sp modelId="{C7FFBD43-91F7-41CC-BC22-19380CA71B37}">
      <dsp:nvSpPr>
        <dsp:cNvPr id="0" name=""/>
        <dsp:cNvSpPr/>
      </dsp:nvSpPr>
      <dsp:spPr>
        <a:xfrm>
          <a:off x="9864552" y="0"/>
          <a:ext cx="1759499" cy="459755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>
              <a:solidFill>
                <a:schemeClr val="tx1"/>
              </a:solidFill>
            </a:rPr>
            <a:t>Generar el archivo en la extensión final (.</a:t>
          </a:r>
          <a:r>
            <a:rPr lang="es-AR" sz="1000" kern="1200" dirty="0" err="1">
              <a:solidFill>
                <a:schemeClr val="tx1"/>
              </a:solidFill>
            </a:rPr>
            <a:t>pdf</a:t>
          </a:r>
          <a:r>
            <a:rPr lang="es-AR" sz="1000" kern="1200" dirty="0">
              <a:solidFill>
                <a:schemeClr val="tx1"/>
              </a:solidFill>
            </a:rPr>
            <a:t>, .docx, .</a:t>
          </a:r>
          <a:r>
            <a:rPr lang="es-AR" sz="1000" kern="1200" dirty="0" err="1">
              <a:solidFill>
                <a:schemeClr val="tx1"/>
              </a:solidFill>
            </a:rPr>
            <a:t>html</a:t>
          </a:r>
          <a:r>
            <a:rPr lang="es-AR" sz="1000" kern="1200" dirty="0">
              <a:solidFill>
                <a:schemeClr val="tx1"/>
              </a:solidFill>
            </a:rPr>
            <a:t>)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9878018" y="13466"/>
        <a:ext cx="1732567" cy="43282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AA696-4266-49F6-AAD7-0D30D67E975D}">
      <dsp:nvSpPr>
        <dsp:cNvPr id="0" name=""/>
        <dsp:cNvSpPr/>
      </dsp:nvSpPr>
      <dsp:spPr>
        <a:xfrm>
          <a:off x="11357" y="0"/>
          <a:ext cx="1759499" cy="45975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Generar el archivo .</a:t>
          </a:r>
          <a:r>
            <a:rPr lang="es-AR" sz="1000" kern="1200" dirty="0" err="1"/>
            <a:t>Rmd</a:t>
          </a:r>
          <a:endParaRPr lang="en-US" sz="1000" kern="1200" dirty="0"/>
        </a:p>
      </dsp:txBody>
      <dsp:txXfrm>
        <a:off x="24823" y="13466"/>
        <a:ext cx="1732567" cy="432823"/>
      </dsp:txXfrm>
    </dsp:sp>
    <dsp:sp modelId="{4022E699-2127-4381-8D9F-4276D17D3695}">
      <dsp:nvSpPr>
        <dsp:cNvPr id="0" name=""/>
        <dsp:cNvSpPr/>
      </dsp:nvSpPr>
      <dsp:spPr>
        <a:xfrm>
          <a:off x="1946806" y="11699"/>
          <a:ext cx="373013" cy="436355"/>
        </a:xfrm>
        <a:prstGeom prst="rightArrow">
          <a:avLst>
            <a:gd name="adj1" fmla="val 60000"/>
            <a:gd name="adj2" fmla="val 50000"/>
          </a:avLst>
        </a:prstGeom>
        <a:solidFill>
          <a:srgbClr val="70AD47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1946806" y="98970"/>
        <a:ext cx="261109" cy="261813"/>
      </dsp:txXfrm>
    </dsp:sp>
    <dsp:sp modelId="{3BB17424-62B3-449E-8410-792D7A8DDCAE}">
      <dsp:nvSpPr>
        <dsp:cNvPr id="0" name=""/>
        <dsp:cNvSpPr/>
      </dsp:nvSpPr>
      <dsp:spPr>
        <a:xfrm>
          <a:off x="2474656" y="0"/>
          <a:ext cx="1759499" cy="459755"/>
        </a:xfrm>
        <a:prstGeom prst="roundRect">
          <a:avLst>
            <a:gd name="adj" fmla="val 10000"/>
          </a:avLst>
        </a:prstGeom>
        <a:solidFill>
          <a:srgbClr val="70AD47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>
              <a:solidFill>
                <a:schemeClr val="bg1"/>
              </a:solidFill>
            </a:rPr>
            <a:t>Generar los objetos que se </a:t>
          </a:r>
          <a:r>
            <a:rPr lang="es-AR" sz="10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quieren</a:t>
          </a:r>
          <a:r>
            <a:rPr lang="es-AR" sz="1000" kern="1200" dirty="0">
              <a:solidFill>
                <a:schemeClr val="bg1"/>
              </a:solidFill>
            </a:rPr>
            <a:t> incluir (código)</a:t>
          </a:r>
          <a:endParaRPr lang="en-US" sz="1000" kern="1200" dirty="0">
            <a:solidFill>
              <a:schemeClr val="bg1"/>
            </a:solidFill>
          </a:endParaRPr>
        </a:p>
      </dsp:txBody>
      <dsp:txXfrm>
        <a:off x="2488122" y="13466"/>
        <a:ext cx="1732567" cy="432823"/>
      </dsp:txXfrm>
    </dsp:sp>
    <dsp:sp modelId="{8EF671E6-70A7-48DA-A760-8B48236C32EB}">
      <dsp:nvSpPr>
        <dsp:cNvPr id="0" name=""/>
        <dsp:cNvSpPr/>
      </dsp:nvSpPr>
      <dsp:spPr>
        <a:xfrm>
          <a:off x="4410105" y="11699"/>
          <a:ext cx="373013" cy="436355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410105" y="98970"/>
        <a:ext cx="261109" cy="261813"/>
      </dsp:txXfrm>
    </dsp:sp>
    <dsp:sp modelId="{E3B624FB-9BA1-40CE-AF87-C4C3C8937F36}">
      <dsp:nvSpPr>
        <dsp:cNvPr id="0" name=""/>
        <dsp:cNvSpPr/>
      </dsp:nvSpPr>
      <dsp:spPr>
        <a:xfrm>
          <a:off x="4937954" y="0"/>
          <a:ext cx="1759499" cy="459755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>
              <a:solidFill>
                <a:schemeClr val="tx1"/>
              </a:solidFill>
            </a:rPr>
            <a:t>Escribir la estructura del informe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4951420" y="13466"/>
        <a:ext cx="1732567" cy="432823"/>
      </dsp:txXfrm>
    </dsp:sp>
    <dsp:sp modelId="{7A0D0C01-26D9-4416-A148-8647CA193EEA}">
      <dsp:nvSpPr>
        <dsp:cNvPr id="0" name=""/>
        <dsp:cNvSpPr/>
      </dsp:nvSpPr>
      <dsp:spPr>
        <a:xfrm>
          <a:off x="6873404" y="11699"/>
          <a:ext cx="373013" cy="436355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873404" y="98970"/>
        <a:ext cx="261109" cy="261813"/>
      </dsp:txXfrm>
    </dsp:sp>
    <dsp:sp modelId="{70F342A9-9087-4D74-8EE0-66BB104C82DE}">
      <dsp:nvSpPr>
        <dsp:cNvPr id="0" name=""/>
        <dsp:cNvSpPr/>
      </dsp:nvSpPr>
      <dsp:spPr>
        <a:xfrm>
          <a:off x="7401253" y="0"/>
          <a:ext cx="1759499" cy="459755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>
              <a:solidFill>
                <a:schemeClr val="tx1"/>
              </a:solidFill>
            </a:rPr>
            <a:t>Dar formato (títulos, partes a resaltar, </a:t>
          </a:r>
          <a:r>
            <a:rPr lang="es-AR" sz="1000" kern="1200" dirty="0" err="1">
              <a:solidFill>
                <a:schemeClr val="tx1"/>
              </a:solidFill>
            </a:rPr>
            <a:t>etc</a:t>
          </a:r>
          <a:r>
            <a:rPr lang="es-AR" sz="1000" kern="1200" dirty="0">
              <a:solidFill>
                <a:schemeClr val="tx1"/>
              </a:solidFill>
            </a:rPr>
            <a:t>)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7414719" y="13466"/>
        <a:ext cx="1732567" cy="432823"/>
      </dsp:txXfrm>
    </dsp:sp>
    <dsp:sp modelId="{9D791883-18BA-46A5-AF06-4883806089C5}">
      <dsp:nvSpPr>
        <dsp:cNvPr id="0" name=""/>
        <dsp:cNvSpPr/>
      </dsp:nvSpPr>
      <dsp:spPr>
        <a:xfrm>
          <a:off x="9336702" y="11699"/>
          <a:ext cx="373013" cy="436355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9336702" y="98970"/>
        <a:ext cx="261109" cy="261813"/>
      </dsp:txXfrm>
    </dsp:sp>
    <dsp:sp modelId="{C7FFBD43-91F7-41CC-BC22-19380CA71B37}">
      <dsp:nvSpPr>
        <dsp:cNvPr id="0" name=""/>
        <dsp:cNvSpPr/>
      </dsp:nvSpPr>
      <dsp:spPr>
        <a:xfrm>
          <a:off x="9864552" y="0"/>
          <a:ext cx="1759499" cy="459755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>
              <a:solidFill>
                <a:schemeClr val="tx1"/>
              </a:solidFill>
            </a:rPr>
            <a:t>Generar el archivo en la extensión final (.</a:t>
          </a:r>
          <a:r>
            <a:rPr lang="es-AR" sz="1000" kern="1200" dirty="0" err="1">
              <a:solidFill>
                <a:schemeClr val="tx1"/>
              </a:solidFill>
            </a:rPr>
            <a:t>pdf</a:t>
          </a:r>
          <a:r>
            <a:rPr lang="es-AR" sz="1000" kern="1200" dirty="0">
              <a:solidFill>
                <a:schemeClr val="tx1"/>
              </a:solidFill>
            </a:rPr>
            <a:t>, .docx, .</a:t>
          </a:r>
          <a:r>
            <a:rPr lang="es-AR" sz="1000" kern="1200" dirty="0" err="1">
              <a:solidFill>
                <a:schemeClr val="tx1"/>
              </a:solidFill>
            </a:rPr>
            <a:t>html</a:t>
          </a:r>
          <a:r>
            <a:rPr lang="es-AR" sz="1000" kern="1200" dirty="0">
              <a:solidFill>
                <a:schemeClr val="tx1"/>
              </a:solidFill>
            </a:rPr>
            <a:t>)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9878018" y="13466"/>
        <a:ext cx="1732567" cy="4328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AA696-4266-49F6-AAD7-0D30D67E975D}">
      <dsp:nvSpPr>
        <dsp:cNvPr id="0" name=""/>
        <dsp:cNvSpPr/>
      </dsp:nvSpPr>
      <dsp:spPr>
        <a:xfrm>
          <a:off x="11357" y="0"/>
          <a:ext cx="1759499" cy="45975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Generar el archivo .</a:t>
          </a:r>
          <a:r>
            <a:rPr lang="es-AR" sz="1000" kern="1200" dirty="0" err="1"/>
            <a:t>Rmd</a:t>
          </a:r>
          <a:endParaRPr lang="en-US" sz="1000" kern="1200" dirty="0"/>
        </a:p>
      </dsp:txBody>
      <dsp:txXfrm>
        <a:off x="24823" y="13466"/>
        <a:ext cx="1732567" cy="432823"/>
      </dsp:txXfrm>
    </dsp:sp>
    <dsp:sp modelId="{4022E699-2127-4381-8D9F-4276D17D3695}">
      <dsp:nvSpPr>
        <dsp:cNvPr id="0" name=""/>
        <dsp:cNvSpPr/>
      </dsp:nvSpPr>
      <dsp:spPr>
        <a:xfrm>
          <a:off x="1946806" y="11699"/>
          <a:ext cx="373013" cy="436355"/>
        </a:xfrm>
        <a:prstGeom prst="rightArrow">
          <a:avLst>
            <a:gd name="adj1" fmla="val 60000"/>
            <a:gd name="adj2" fmla="val 50000"/>
          </a:avLst>
        </a:prstGeom>
        <a:solidFill>
          <a:srgbClr val="70AD47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1946806" y="98970"/>
        <a:ext cx="261109" cy="261813"/>
      </dsp:txXfrm>
    </dsp:sp>
    <dsp:sp modelId="{3BB17424-62B3-449E-8410-792D7A8DDCAE}">
      <dsp:nvSpPr>
        <dsp:cNvPr id="0" name=""/>
        <dsp:cNvSpPr/>
      </dsp:nvSpPr>
      <dsp:spPr>
        <a:xfrm>
          <a:off x="2474656" y="0"/>
          <a:ext cx="1759499" cy="459755"/>
        </a:xfrm>
        <a:prstGeom prst="roundRect">
          <a:avLst>
            <a:gd name="adj" fmla="val 10000"/>
          </a:avLst>
        </a:prstGeom>
        <a:solidFill>
          <a:srgbClr val="70AD47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>
              <a:solidFill>
                <a:schemeClr val="bg1"/>
              </a:solidFill>
            </a:rPr>
            <a:t>Generar los objetos que se </a:t>
          </a:r>
          <a:r>
            <a:rPr lang="es-AR" sz="10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quieren</a:t>
          </a:r>
          <a:r>
            <a:rPr lang="es-AR" sz="1000" kern="1200" dirty="0">
              <a:solidFill>
                <a:schemeClr val="bg1"/>
              </a:solidFill>
            </a:rPr>
            <a:t> incluir (código)</a:t>
          </a:r>
          <a:endParaRPr lang="en-US" sz="1000" kern="1200" dirty="0">
            <a:solidFill>
              <a:schemeClr val="bg1"/>
            </a:solidFill>
          </a:endParaRPr>
        </a:p>
      </dsp:txBody>
      <dsp:txXfrm>
        <a:off x="2488122" y="13466"/>
        <a:ext cx="1732567" cy="432823"/>
      </dsp:txXfrm>
    </dsp:sp>
    <dsp:sp modelId="{8EF671E6-70A7-48DA-A760-8B48236C32EB}">
      <dsp:nvSpPr>
        <dsp:cNvPr id="0" name=""/>
        <dsp:cNvSpPr/>
      </dsp:nvSpPr>
      <dsp:spPr>
        <a:xfrm>
          <a:off x="4410105" y="11699"/>
          <a:ext cx="373013" cy="436355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410105" y="98970"/>
        <a:ext cx="261109" cy="261813"/>
      </dsp:txXfrm>
    </dsp:sp>
    <dsp:sp modelId="{E3B624FB-9BA1-40CE-AF87-C4C3C8937F36}">
      <dsp:nvSpPr>
        <dsp:cNvPr id="0" name=""/>
        <dsp:cNvSpPr/>
      </dsp:nvSpPr>
      <dsp:spPr>
        <a:xfrm>
          <a:off x="4937954" y="0"/>
          <a:ext cx="1759499" cy="459755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>
              <a:solidFill>
                <a:schemeClr val="tx1"/>
              </a:solidFill>
            </a:rPr>
            <a:t>Escribir la estructura del informe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4951420" y="13466"/>
        <a:ext cx="1732567" cy="432823"/>
      </dsp:txXfrm>
    </dsp:sp>
    <dsp:sp modelId="{7A0D0C01-26D9-4416-A148-8647CA193EEA}">
      <dsp:nvSpPr>
        <dsp:cNvPr id="0" name=""/>
        <dsp:cNvSpPr/>
      </dsp:nvSpPr>
      <dsp:spPr>
        <a:xfrm>
          <a:off x="6873404" y="11699"/>
          <a:ext cx="373013" cy="436355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873404" y="98970"/>
        <a:ext cx="261109" cy="261813"/>
      </dsp:txXfrm>
    </dsp:sp>
    <dsp:sp modelId="{70F342A9-9087-4D74-8EE0-66BB104C82DE}">
      <dsp:nvSpPr>
        <dsp:cNvPr id="0" name=""/>
        <dsp:cNvSpPr/>
      </dsp:nvSpPr>
      <dsp:spPr>
        <a:xfrm>
          <a:off x="7401253" y="0"/>
          <a:ext cx="1759499" cy="459755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>
              <a:solidFill>
                <a:schemeClr val="tx1"/>
              </a:solidFill>
            </a:rPr>
            <a:t>Dar formato (títulos, partes a resaltar, </a:t>
          </a:r>
          <a:r>
            <a:rPr lang="es-AR" sz="1000" kern="1200" dirty="0" err="1">
              <a:solidFill>
                <a:schemeClr val="tx1"/>
              </a:solidFill>
            </a:rPr>
            <a:t>etc</a:t>
          </a:r>
          <a:r>
            <a:rPr lang="es-AR" sz="1000" kern="1200" dirty="0">
              <a:solidFill>
                <a:schemeClr val="tx1"/>
              </a:solidFill>
            </a:rPr>
            <a:t>)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7414719" y="13466"/>
        <a:ext cx="1732567" cy="432823"/>
      </dsp:txXfrm>
    </dsp:sp>
    <dsp:sp modelId="{9D791883-18BA-46A5-AF06-4883806089C5}">
      <dsp:nvSpPr>
        <dsp:cNvPr id="0" name=""/>
        <dsp:cNvSpPr/>
      </dsp:nvSpPr>
      <dsp:spPr>
        <a:xfrm>
          <a:off x="9336702" y="11699"/>
          <a:ext cx="373013" cy="436355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9336702" y="98970"/>
        <a:ext cx="261109" cy="261813"/>
      </dsp:txXfrm>
    </dsp:sp>
    <dsp:sp modelId="{C7FFBD43-91F7-41CC-BC22-19380CA71B37}">
      <dsp:nvSpPr>
        <dsp:cNvPr id="0" name=""/>
        <dsp:cNvSpPr/>
      </dsp:nvSpPr>
      <dsp:spPr>
        <a:xfrm>
          <a:off x="9864552" y="0"/>
          <a:ext cx="1759499" cy="459755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>
              <a:solidFill>
                <a:schemeClr val="tx1"/>
              </a:solidFill>
            </a:rPr>
            <a:t>Generar el archivo en la extensión final (.</a:t>
          </a:r>
          <a:r>
            <a:rPr lang="es-AR" sz="1000" kern="1200" dirty="0" err="1">
              <a:solidFill>
                <a:schemeClr val="tx1"/>
              </a:solidFill>
            </a:rPr>
            <a:t>pdf</a:t>
          </a:r>
          <a:r>
            <a:rPr lang="es-AR" sz="1000" kern="1200" dirty="0">
              <a:solidFill>
                <a:schemeClr val="tx1"/>
              </a:solidFill>
            </a:rPr>
            <a:t>, .docx, .</a:t>
          </a:r>
          <a:r>
            <a:rPr lang="es-AR" sz="1000" kern="1200" dirty="0" err="1">
              <a:solidFill>
                <a:schemeClr val="tx1"/>
              </a:solidFill>
            </a:rPr>
            <a:t>html</a:t>
          </a:r>
          <a:r>
            <a:rPr lang="es-AR" sz="1000" kern="1200" dirty="0">
              <a:solidFill>
                <a:schemeClr val="tx1"/>
              </a:solidFill>
            </a:rPr>
            <a:t>)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9878018" y="13466"/>
        <a:ext cx="1732567" cy="43282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AA696-4266-49F6-AAD7-0D30D67E975D}">
      <dsp:nvSpPr>
        <dsp:cNvPr id="0" name=""/>
        <dsp:cNvSpPr/>
      </dsp:nvSpPr>
      <dsp:spPr>
        <a:xfrm>
          <a:off x="11357" y="0"/>
          <a:ext cx="1759499" cy="45975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Generar el archivo .</a:t>
          </a:r>
          <a:r>
            <a:rPr lang="es-AR" sz="1000" kern="1200" dirty="0" err="1"/>
            <a:t>Rmd</a:t>
          </a:r>
          <a:endParaRPr lang="en-US" sz="1000" kern="1200" dirty="0"/>
        </a:p>
      </dsp:txBody>
      <dsp:txXfrm>
        <a:off x="24823" y="13466"/>
        <a:ext cx="1732567" cy="432823"/>
      </dsp:txXfrm>
    </dsp:sp>
    <dsp:sp modelId="{4022E699-2127-4381-8D9F-4276D17D3695}">
      <dsp:nvSpPr>
        <dsp:cNvPr id="0" name=""/>
        <dsp:cNvSpPr/>
      </dsp:nvSpPr>
      <dsp:spPr>
        <a:xfrm>
          <a:off x="1946806" y="11699"/>
          <a:ext cx="373013" cy="436355"/>
        </a:xfrm>
        <a:prstGeom prst="rightArrow">
          <a:avLst>
            <a:gd name="adj1" fmla="val 60000"/>
            <a:gd name="adj2" fmla="val 50000"/>
          </a:avLst>
        </a:prstGeom>
        <a:solidFill>
          <a:srgbClr val="70AD47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1946806" y="98970"/>
        <a:ext cx="261109" cy="261813"/>
      </dsp:txXfrm>
    </dsp:sp>
    <dsp:sp modelId="{3BB17424-62B3-449E-8410-792D7A8DDCAE}">
      <dsp:nvSpPr>
        <dsp:cNvPr id="0" name=""/>
        <dsp:cNvSpPr/>
      </dsp:nvSpPr>
      <dsp:spPr>
        <a:xfrm>
          <a:off x="2474656" y="0"/>
          <a:ext cx="1759499" cy="459755"/>
        </a:xfrm>
        <a:prstGeom prst="roundRect">
          <a:avLst>
            <a:gd name="adj" fmla="val 10000"/>
          </a:avLst>
        </a:prstGeom>
        <a:solidFill>
          <a:srgbClr val="70AD47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>
              <a:solidFill>
                <a:schemeClr val="bg1"/>
              </a:solidFill>
            </a:rPr>
            <a:t>Generar los objetos que se </a:t>
          </a:r>
          <a:r>
            <a:rPr lang="es-AR" sz="10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quieren</a:t>
          </a:r>
          <a:r>
            <a:rPr lang="es-AR" sz="1000" kern="1200" dirty="0">
              <a:solidFill>
                <a:schemeClr val="bg1"/>
              </a:solidFill>
            </a:rPr>
            <a:t> incluir (código)</a:t>
          </a:r>
          <a:endParaRPr lang="en-US" sz="1000" kern="1200" dirty="0">
            <a:solidFill>
              <a:schemeClr val="bg1"/>
            </a:solidFill>
          </a:endParaRPr>
        </a:p>
      </dsp:txBody>
      <dsp:txXfrm>
        <a:off x="2488122" y="13466"/>
        <a:ext cx="1732567" cy="432823"/>
      </dsp:txXfrm>
    </dsp:sp>
    <dsp:sp modelId="{8EF671E6-70A7-48DA-A760-8B48236C32EB}">
      <dsp:nvSpPr>
        <dsp:cNvPr id="0" name=""/>
        <dsp:cNvSpPr/>
      </dsp:nvSpPr>
      <dsp:spPr>
        <a:xfrm>
          <a:off x="4410105" y="11699"/>
          <a:ext cx="373013" cy="436355"/>
        </a:xfrm>
        <a:prstGeom prst="rightArrow">
          <a:avLst>
            <a:gd name="adj1" fmla="val 60000"/>
            <a:gd name="adj2" fmla="val 50000"/>
          </a:avLst>
        </a:prstGeom>
        <a:solidFill>
          <a:srgbClr val="70AD47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4410105" y="98970"/>
        <a:ext cx="261109" cy="261813"/>
      </dsp:txXfrm>
    </dsp:sp>
    <dsp:sp modelId="{E3B624FB-9BA1-40CE-AF87-C4C3C8937F36}">
      <dsp:nvSpPr>
        <dsp:cNvPr id="0" name=""/>
        <dsp:cNvSpPr/>
      </dsp:nvSpPr>
      <dsp:spPr>
        <a:xfrm>
          <a:off x="4937954" y="0"/>
          <a:ext cx="1759499" cy="459755"/>
        </a:xfrm>
        <a:prstGeom prst="roundRect">
          <a:avLst>
            <a:gd name="adj" fmla="val 10000"/>
          </a:avLst>
        </a:prstGeom>
        <a:solidFill>
          <a:srgbClr val="70AD47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Escribir la estructura del informe</a:t>
          </a:r>
          <a:endParaRPr lang="en-US" sz="10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4951420" y="13466"/>
        <a:ext cx="1732567" cy="432823"/>
      </dsp:txXfrm>
    </dsp:sp>
    <dsp:sp modelId="{7A0D0C01-26D9-4416-A148-8647CA193EEA}">
      <dsp:nvSpPr>
        <dsp:cNvPr id="0" name=""/>
        <dsp:cNvSpPr/>
      </dsp:nvSpPr>
      <dsp:spPr>
        <a:xfrm>
          <a:off x="6873404" y="11699"/>
          <a:ext cx="373013" cy="436355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873404" y="98970"/>
        <a:ext cx="261109" cy="261813"/>
      </dsp:txXfrm>
    </dsp:sp>
    <dsp:sp modelId="{70F342A9-9087-4D74-8EE0-66BB104C82DE}">
      <dsp:nvSpPr>
        <dsp:cNvPr id="0" name=""/>
        <dsp:cNvSpPr/>
      </dsp:nvSpPr>
      <dsp:spPr>
        <a:xfrm>
          <a:off x="7401253" y="0"/>
          <a:ext cx="1759499" cy="459755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>
              <a:solidFill>
                <a:schemeClr val="tx1"/>
              </a:solidFill>
            </a:rPr>
            <a:t>Dar formato (títulos, partes a resaltar, </a:t>
          </a:r>
          <a:r>
            <a:rPr lang="es-AR" sz="1000" kern="1200" dirty="0" err="1">
              <a:solidFill>
                <a:schemeClr val="tx1"/>
              </a:solidFill>
            </a:rPr>
            <a:t>etc</a:t>
          </a:r>
          <a:r>
            <a:rPr lang="es-AR" sz="1000" kern="1200" dirty="0">
              <a:solidFill>
                <a:schemeClr val="tx1"/>
              </a:solidFill>
            </a:rPr>
            <a:t>)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7414719" y="13466"/>
        <a:ext cx="1732567" cy="432823"/>
      </dsp:txXfrm>
    </dsp:sp>
    <dsp:sp modelId="{9D791883-18BA-46A5-AF06-4883806089C5}">
      <dsp:nvSpPr>
        <dsp:cNvPr id="0" name=""/>
        <dsp:cNvSpPr/>
      </dsp:nvSpPr>
      <dsp:spPr>
        <a:xfrm>
          <a:off x="9336702" y="11699"/>
          <a:ext cx="373013" cy="436355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9336702" y="98970"/>
        <a:ext cx="261109" cy="261813"/>
      </dsp:txXfrm>
    </dsp:sp>
    <dsp:sp modelId="{C7FFBD43-91F7-41CC-BC22-19380CA71B37}">
      <dsp:nvSpPr>
        <dsp:cNvPr id="0" name=""/>
        <dsp:cNvSpPr/>
      </dsp:nvSpPr>
      <dsp:spPr>
        <a:xfrm>
          <a:off x="9864552" y="0"/>
          <a:ext cx="1759499" cy="459755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>
              <a:solidFill>
                <a:schemeClr val="tx1"/>
              </a:solidFill>
            </a:rPr>
            <a:t>Generar el archivo en la extensión final (.</a:t>
          </a:r>
          <a:r>
            <a:rPr lang="es-AR" sz="1000" kern="1200" dirty="0" err="1">
              <a:solidFill>
                <a:schemeClr val="tx1"/>
              </a:solidFill>
            </a:rPr>
            <a:t>pdf</a:t>
          </a:r>
          <a:r>
            <a:rPr lang="es-AR" sz="1000" kern="1200" dirty="0">
              <a:solidFill>
                <a:schemeClr val="tx1"/>
              </a:solidFill>
            </a:rPr>
            <a:t>, .docx, .</a:t>
          </a:r>
          <a:r>
            <a:rPr lang="es-AR" sz="1000" kern="1200" dirty="0" err="1">
              <a:solidFill>
                <a:schemeClr val="tx1"/>
              </a:solidFill>
            </a:rPr>
            <a:t>html</a:t>
          </a:r>
          <a:r>
            <a:rPr lang="es-AR" sz="1000" kern="1200" dirty="0">
              <a:solidFill>
                <a:schemeClr val="tx1"/>
              </a:solidFill>
            </a:rPr>
            <a:t>)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9878018" y="13466"/>
        <a:ext cx="1732567" cy="43282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AA696-4266-49F6-AAD7-0D30D67E975D}">
      <dsp:nvSpPr>
        <dsp:cNvPr id="0" name=""/>
        <dsp:cNvSpPr/>
      </dsp:nvSpPr>
      <dsp:spPr>
        <a:xfrm>
          <a:off x="11357" y="0"/>
          <a:ext cx="1759499" cy="45975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Generar el archivo .</a:t>
          </a:r>
          <a:r>
            <a:rPr lang="es-AR" sz="1000" kern="1200" dirty="0" err="1"/>
            <a:t>Rmd</a:t>
          </a:r>
          <a:endParaRPr lang="en-US" sz="1000" kern="1200" dirty="0"/>
        </a:p>
      </dsp:txBody>
      <dsp:txXfrm>
        <a:off x="24823" y="13466"/>
        <a:ext cx="1732567" cy="432823"/>
      </dsp:txXfrm>
    </dsp:sp>
    <dsp:sp modelId="{4022E699-2127-4381-8D9F-4276D17D3695}">
      <dsp:nvSpPr>
        <dsp:cNvPr id="0" name=""/>
        <dsp:cNvSpPr/>
      </dsp:nvSpPr>
      <dsp:spPr>
        <a:xfrm>
          <a:off x="1946806" y="11699"/>
          <a:ext cx="373013" cy="436355"/>
        </a:xfrm>
        <a:prstGeom prst="rightArrow">
          <a:avLst>
            <a:gd name="adj1" fmla="val 60000"/>
            <a:gd name="adj2" fmla="val 50000"/>
          </a:avLst>
        </a:prstGeom>
        <a:solidFill>
          <a:srgbClr val="70AD47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1946806" y="98970"/>
        <a:ext cx="261109" cy="261813"/>
      </dsp:txXfrm>
    </dsp:sp>
    <dsp:sp modelId="{3BB17424-62B3-449E-8410-792D7A8DDCAE}">
      <dsp:nvSpPr>
        <dsp:cNvPr id="0" name=""/>
        <dsp:cNvSpPr/>
      </dsp:nvSpPr>
      <dsp:spPr>
        <a:xfrm>
          <a:off x="2474656" y="0"/>
          <a:ext cx="1759499" cy="459755"/>
        </a:xfrm>
        <a:prstGeom prst="roundRect">
          <a:avLst>
            <a:gd name="adj" fmla="val 10000"/>
          </a:avLst>
        </a:prstGeom>
        <a:solidFill>
          <a:srgbClr val="70AD47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>
              <a:solidFill>
                <a:schemeClr val="bg1"/>
              </a:solidFill>
            </a:rPr>
            <a:t>Generar los objetos que se </a:t>
          </a:r>
          <a:r>
            <a:rPr lang="es-AR" sz="10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quieren</a:t>
          </a:r>
          <a:r>
            <a:rPr lang="es-AR" sz="1000" kern="1200" dirty="0">
              <a:solidFill>
                <a:schemeClr val="bg1"/>
              </a:solidFill>
            </a:rPr>
            <a:t> incluir (código)</a:t>
          </a:r>
          <a:endParaRPr lang="en-US" sz="1000" kern="1200" dirty="0">
            <a:solidFill>
              <a:schemeClr val="bg1"/>
            </a:solidFill>
          </a:endParaRPr>
        </a:p>
      </dsp:txBody>
      <dsp:txXfrm>
        <a:off x="2488122" y="13466"/>
        <a:ext cx="1732567" cy="432823"/>
      </dsp:txXfrm>
    </dsp:sp>
    <dsp:sp modelId="{8EF671E6-70A7-48DA-A760-8B48236C32EB}">
      <dsp:nvSpPr>
        <dsp:cNvPr id="0" name=""/>
        <dsp:cNvSpPr/>
      </dsp:nvSpPr>
      <dsp:spPr>
        <a:xfrm>
          <a:off x="4410105" y="11699"/>
          <a:ext cx="373013" cy="436355"/>
        </a:xfrm>
        <a:prstGeom prst="rightArrow">
          <a:avLst>
            <a:gd name="adj1" fmla="val 60000"/>
            <a:gd name="adj2" fmla="val 50000"/>
          </a:avLst>
        </a:prstGeom>
        <a:solidFill>
          <a:srgbClr val="70AD47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4410105" y="98970"/>
        <a:ext cx="261109" cy="261813"/>
      </dsp:txXfrm>
    </dsp:sp>
    <dsp:sp modelId="{E3B624FB-9BA1-40CE-AF87-C4C3C8937F36}">
      <dsp:nvSpPr>
        <dsp:cNvPr id="0" name=""/>
        <dsp:cNvSpPr/>
      </dsp:nvSpPr>
      <dsp:spPr>
        <a:xfrm>
          <a:off x="4937954" y="0"/>
          <a:ext cx="1759499" cy="459755"/>
        </a:xfrm>
        <a:prstGeom prst="roundRect">
          <a:avLst>
            <a:gd name="adj" fmla="val 10000"/>
          </a:avLst>
        </a:prstGeom>
        <a:solidFill>
          <a:srgbClr val="70AD47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Escribir la estructura del informe</a:t>
          </a:r>
          <a:endParaRPr lang="en-US" sz="10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4951420" y="13466"/>
        <a:ext cx="1732567" cy="432823"/>
      </dsp:txXfrm>
    </dsp:sp>
    <dsp:sp modelId="{7A0D0C01-26D9-4416-A148-8647CA193EEA}">
      <dsp:nvSpPr>
        <dsp:cNvPr id="0" name=""/>
        <dsp:cNvSpPr/>
      </dsp:nvSpPr>
      <dsp:spPr>
        <a:xfrm>
          <a:off x="6873404" y="11699"/>
          <a:ext cx="373013" cy="436355"/>
        </a:xfrm>
        <a:prstGeom prst="rightArrow">
          <a:avLst>
            <a:gd name="adj1" fmla="val 60000"/>
            <a:gd name="adj2" fmla="val 50000"/>
          </a:avLst>
        </a:prstGeom>
        <a:solidFill>
          <a:srgbClr val="70AD47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6873404" y="98970"/>
        <a:ext cx="261109" cy="261813"/>
      </dsp:txXfrm>
    </dsp:sp>
    <dsp:sp modelId="{70F342A9-9087-4D74-8EE0-66BB104C82DE}">
      <dsp:nvSpPr>
        <dsp:cNvPr id="0" name=""/>
        <dsp:cNvSpPr/>
      </dsp:nvSpPr>
      <dsp:spPr>
        <a:xfrm>
          <a:off x="7401253" y="0"/>
          <a:ext cx="1759499" cy="459755"/>
        </a:xfrm>
        <a:prstGeom prst="roundRect">
          <a:avLst>
            <a:gd name="adj" fmla="val 10000"/>
          </a:avLst>
        </a:prstGeom>
        <a:solidFill>
          <a:srgbClr val="70AD47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>
              <a:solidFill>
                <a:schemeClr val="bg1"/>
              </a:solidFill>
            </a:rPr>
            <a:t>Dar formato (títulos, partes a resaltar, </a:t>
          </a:r>
          <a:r>
            <a:rPr lang="es-AR" sz="1000" kern="1200" dirty="0" err="1">
              <a:solidFill>
                <a:schemeClr val="bg1"/>
              </a:solidFill>
            </a:rPr>
            <a:t>etc</a:t>
          </a:r>
          <a:r>
            <a:rPr lang="es-AR" sz="1000" kern="1200" dirty="0">
              <a:solidFill>
                <a:schemeClr val="bg1"/>
              </a:solidFill>
            </a:rPr>
            <a:t>)</a:t>
          </a:r>
          <a:endParaRPr lang="en-US" sz="1000" kern="1200" dirty="0">
            <a:solidFill>
              <a:schemeClr val="bg1"/>
            </a:solidFill>
          </a:endParaRPr>
        </a:p>
      </dsp:txBody>
      <dsp:txXfrm>
        <a:off x="7414719" y="13466"/>
        <a:ext cx="1732567" cy="432823"/>
      </dsp:txXfrm>
    </dsp:sp>
    <dsp:sp modelId="{9D791883-18BA-46A5-AF06-4883806089C5}">
      <dsp:nvSpPr>
        <dsp:cNvPr id="0" name=""/>
        <dsp:cNvSpPr/>
      </dsp:nvSpPr>
      <dsp:spPr>
        <a:xfrm>
          <a:off x="9336702" y="11699"/>
          <a:ext cx="373013" cy="436355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9336702" y="98970"/>
        <a:ext cx="261109" cy="261813"/>
      </dsp:txXfrm>
    </dsp:sp>
    <dsp:sp modelId="{C7FFBD43-91F7-41CC-BC22-19380CA71B37}">
      <dsp:nvSpPr>
        <dsp:cNvPr id="0" name=""/>
        <dsp:cNvSpPr/>
      </dsp:nvSpPr>
      <dsp:spPr>
        <a:xfrm>
          <a:off x="9864552" y="0"/>
          <a:ext cx="1759499" cy="459755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>
              <a:solidFill>
                <a:schemeClr val="tx1"/>
              </a:solidFill>
            </a:rPr>
            <a:t>Generar el archivo en la extensión final (.</a:t>
          </a:r>
          <a:r>
            <a:rPr lang="es-AR" sz="1000" kern="1200" dirty="0" err="1">
              <a:solidFill>
                <a:schemeClr val="tx1"/>
              </a:solidFill>
            </a:rPr>
            <a:t>pdf</a:t>
          </a:r>
          <a:r>
            <a:rPr lang="es-AR" sz="1000" kern="1200" dirty="0">
              <a:solidFill>
                <a:schemeClr val="tx1"/>
              </a:solidFill>
            </a:rPr>
            <a:t>, .docx, .</a:t>
          </a:r>
          <a:r>
            <a:rPr lang="es-AR" sz="1000" kern="1200" dirty="0" err="1">
              <a:solidFill>
                <a:schemeClr val="tx1"/>
              </a:solidFill>
            </a:rPr>
            <a:t>html</a:t>
          </a:r>
          <a:r>
            <a:rPr lang="es-AR" sz="1000" kern="1200" dirty="0">
              <a:solidFill>
                <a:schemeClr val="tx1"/>
              </a:solidFill>
            </a:rPr>
            <a:t>)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9878018" y="13466"/>
        <a:ext cx="1732567" cy="4328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DD55BA-5C6E-4C0E-988E-8DDDD53FB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AD6137-119E-4CA8-B549-4747D4046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915002-365C-4FD0-82D2-163B47084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F9EB-BA38-49A7-A31A-8D9D61BB66D1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27B58B-B86D-4B33-B3CB-3A121D602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566597-A8FD-45C1-99B7-BAE7B505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1632-3E39-4E9C-A974-625843AC3B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00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1DCE4-8E88-45ED-87E8-0EAB7B596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1CAE3D-ED53-4F2F-AF06-A3EDF5DBE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9AFDBB-ED9E-4447-8F8B-35000C432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F9EB-BA38-49A7-A31A-8D9D61BB66D1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ACA4F3-3A1C-4C5B-B9A8-5008EEEE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00F6FE-1706-44ED-AA28-99922C39E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1632-3E39-4E9C-A974-625843AC3B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2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08BB20-B85D-41FC-9D5E-3C99A02209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278E0A-6E49-4B20-8027-78A578591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055416-01BD-40EC-81DE-6110CAEDB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F9EB-BA38-49A7-A31A-8D9D61BB66D1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8B3E64-6709-4D2B-BBD3-FA23CB65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70627B-D45A-45C8-83AE-80B5FFB2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1632-3E39-4E9C-A974-625843AC3B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0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E0B06-8F44-4A8C-B5EB-57F2D7F3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034FEF-4844-447D-BF69-12F3540A2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6DC32A-4513-4CCD-8A59-7FD6AE449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F9EB-BA38-49A7-A31A-8D9D61BB66D1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E9DFD0-5E5D-4D2A-9FFA-938F25BA2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2DDA2B-406F-448C-91AD-96C22C05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1632-3E39-4E9C-A974-625843AC3B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9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76521-DF06-4353-BCEE-BC31E4254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12B4D6-16D5-4676-8417-6DF6C3209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473AC7-E49C-49C6-9838-226EC55DF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F9EB-BA38-49A7-A31A-8D9D61BB66D1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D85FF0-D84D-4BA4-997B-0BBBFD23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A3C09B-BD02-4073-AF30-336B6977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1632-3E39-4E9C-A974-625843AC3B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74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11C50-7E8D-4BB6-831A-3F4EA2CF2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637EE6-5014-474D-8723-73B3FB57F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8296F1-25D3-48E2-946A-266342918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C585C5-0EEF-4BD7-8BC0-C30B58F40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F9EB-BA38-49A7-A31A-8D9D61BB66D1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9ECB20-05C7-4591-BAD4-7BC936117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2FACEC-AA1A-4C91-847A-AB64AD7E4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1632-3E39-4E9C-A974-625843AC3B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0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D307A-CE8A-4D65-B8F2-EAB59D798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847DC6-D1B2-4936-9FC0-ABA652D5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EB7F09-5A05-40C3-8ECC-0A80DA4BF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10C5BFC-BF6E-437A-A712-80C9922E6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74CFC39-976E-44F9-89D4-EA0EB9CD5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59482DA-7350-458A-B73D-8AA575A87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F9EB-BA38-49A7-A31A-8D9D61BB66D1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1BA0A9A-0539-41E0-934E-F23F38ECE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613F7E6-AD42-4F19-BF55-2183C88D3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1632-3E39-4E9C-A974-625843AC3B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88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8C173-48BA-41E3-A9EF-BAA87DDE7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596174-1039-4B03-B6AE-468DE3B4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F9EB-BA38-49A7-A31A-8D9D61BB66D1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7C7096-39B8-4BDE-A3FE-E6DBB5798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679B4E7-38C0-4BFE-871E-888565D58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1632-3E39-4E9C-A974-625843AC3B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75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69D4BCD-54E2-407F-B744-7382652B2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F9EB-BA38-49A7-A31A-8D9D61BB66D1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3E73950-B940-413A-BB02-A8A8937D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0568A5-3E30-422B-89BC-2DBBB5F8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1632-3E39-4E9C-A974-625843AC3B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3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D0C1F6-96AF-49F7-9FC5-DD501D6BA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A10475-7EDB-4204-8EBF-76787D14F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EE23C4-8AD0-402A-8E20-D768A65E4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7AA91C-0F6B-414D-9767-4E249307A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F9EB-BA38-49A7-A31A-8D9D61BB66D1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866119-78CE-426A-987C-1E8D5EFE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F03BA8-819A-4678-ACE8-EC1979892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1632-3E39-4E9C-A974-625843AC3B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44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922F5-77BE-438E-ACE9-BBD243F5C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273088D-4E2E-46C5-B66B-AC2C35937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5D88D0-52CB-400E-9EA0-3E72EDA87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35C185-C15C-49A5-9655-AB7E2B269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F9EB-BA38-49A7-A31A-8D9D61BB66D1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9900A2-E5E6-4776-A16E-3B3FE54AB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D322C8-1D23-44EC-B6B3-FCA93F276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1632-3E39-4E9C-A974-625843AC3B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FDC3D7F-FAED-42EE-AC1E-AF3347F6F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DFCFC1-CA6F-40CF-9E40-969E83C9D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5AD32D-FBAA-456E-A5A4-79F166718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8F9EB-BA38-49A7-A31A-8D9D61BB66D1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3E761B-3F70-4054-9A1B-03E9EA6CB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068707-3EF6-474A-A919-744D4F885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41632-3E39-4E9C-A974-625843AC3B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7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9.xml"/><Relationship Id="rId12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9.xml"/><Relationship Id="rId11" Type="http://schemas.openxmlformats.org/officeDocument/2006/relationships/hyperlink" Target="https://bookdown.org/yihui/rmarkdown/html-document.html#appearance-and-style" TargetMode="External"/><Relationship Id="rId5" Type="http://schemas.openxmlformats.org/officeDocument/2006/relationships/diagramLayout" Target="../diagrams/layout9.xml"/><Relationship Id="rId10" Type="http://schemas.openxmlformats.org/officeDocument/2006/relationships/hyperlink" Target="https://www.markdownguide.org/cheat-sheet/" TargetMode="External"/><Relationship Id="rId4" Type="http://schemas.openxmlformats.org/officeDocument/2006/relationships/diagramData" Target="../diagrams/data9.xml"/><Relationship Id="rId9" Type="http://schemas.openxmlformats.org/officeDocument/2006/relationships/hyperlink" Target="https://pandoc.org/MANUAL.html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studio.com/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hyperlink" Target="http://pandoc.org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8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.pn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14.png"/><Relationship Id="rId7" Type="http://schemas.openxmlformats.org/officeDocument/2006/relationships/diagramQuickStyle" Target="../diagrams/quickStyle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image" Target="../media/image1.png"/><Relationship Id="rId9" Type="http://schemas.microsoft.com/office/2007/relationships/diagramDrawing" Target="../diagrams/drawing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F715E-65CA-4F1E-8062-4F36A1C10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9024"/>
            <a:ext cx="12192000" cy="952293"/>
          </a:xfrm>
        </p:spPr>
        <p:txBody>
          <a:bodyPr/>
          <a:lstStyle/>
          <a:p>
            <a:r>
              <a:rPr lang="es-A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 Markdown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DBA1C44-E387-448B-A872-8298F73E7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471" y="159024"/>
            <a:ext cx="847363" cy="952294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225A294E-1DB8-4B3B-B5FF-E6E5A625F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7167" y="1510748"/>
            <a:ext cx="10933042" cy="542578"/>
          </a:xfrm>
        </p:spPr>
        <p:txBody>
          <a:bodyPr/>
          <a:lstStyle/>
          <a:p>
            <a:r>
              <a:rPr lang="es-AR" b="1" dirty="0"/>
              <a:t>Qué es y para que usar R Markdown????</a:t>
            </a:r>
          </a:p>
          <a:p>
            <a:pPr algn="l"/>
            <a:endParaRPr lang="es-AR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b="1" dirty="0"/>
          </a:p>
          <a:p>
            <a:pPr algn="l"/>
            <a:endParaRPr lang="es-AR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2F341F3D-21F6-49DC-8263-23B2A695DFB6}"/>
              </a:ext>
            </a:extLst>
          </p:cNvPr>
          <p:cNvCxnSpPr>
            <a:cxnSpLocks/>
          </p:cNvCxnSpPr>
          <p:nvPr/>
        </p:nvCxnSpPr>
        <p:spPr>
          <a:xfrm>
            <a:off x="887897" y="1510748"/>
            <a:ext cx="0" cy="5188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D62C520D-F090-40DD-A112-83D2894C2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951" y="2209188"/>
            <a:ext cx="819150" cy="1047750"/>
          </a:xfrm>
          <a:prstGeom prst="rect">
            <a:avLst/>
          </a:prstGeom>
        </p:spPr>
      </p:pic>
      <p:sp>
        <p:nvSpPr>
          <p:cNvPr id="10" name="Flecha: a la derecha con bandas 9">
            <a:extLst>
              <a:ext uri="{FF2B5EF4-FFF2-40B4-BE49-F238E27FC236}">
                <a16:creationId xmlns:a16="http://schemas.microsoft.com/office/drawing/2014/main" id="{3D8A7863-8BDD-400F-BEFB-12B7CDF3A546}"/>
              </a:ext>
            </a:extLst>
          </p:cNvPr>
          <p:cNvSpPr/>
          <p:nvPr/>
        </p:nvSpPr>
        <p:spPr>
          <a:xfrm>
            <a:off x="3315528" y="2720697"/>
            <a:ext cx="1298713" cy="450574"/>
          </a:xfrm>
          <a:prstGeom prst="striped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E7635A2-A5BC-477C-A8DC-9C73A3FD8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408" y="2422109"/>
            <a:ext cx="932301" cy="104775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16B56EC-DBA2-42FE-AEF3-68DEDCDC5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638" y="2453426"/>
            <a:ext cx="1106511" cy="1049899"/>
          </a:xfrm>
          <a:prstGeom prst="rect">
            <a:avLst/>
          </a:prstGeom>
        </p:spPr>
      </p:pic>
      <p:sp>
        <p:nvSpPr>
          <p:cNvPr id="13" name="Flecha: a la derecha con bandas 12">
            <a:extLst>
              <a:ext uri="{FF2B5EF4-FFF2-40B4-BE49-F238E27FC236}">
                <a16:creationId xmlns:a16="http://schemas.microsoft.com/office/drawing/2014/main" id="{B0CC9B51-9F0B-4DD1-9FF7-1E3CF0C9B502}"/>
              </a:ext>
            </a:extLst>
          </p:cNvPr>
          <p:cNvSpPr/>
          <p:nvPr/>
        </p:nvSpPr>
        <p:spPr>
          <a:xfrm>
            <a:off x="7467968" y="2720697"/>
            <a:ext cx="1298713" cy="450574"/>
          </a:xfrm>
          <a:prstGeom prst="striped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453F4A4-F96E-43DC-B9B0-34A0C5D889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6972" y="2458071"/>
            <a:ext cx="1036958" cy="1077737"/>
          </a:xfrm>
          <a:prstGeom prst="rect">
            <a:avLst/>
          </a:prstGeom>
        </p:spPr>
      </p:pic>
      <p:sp>
        <p:nvSpPr>
          <p:cNvPr id="15" name="Subtítulo 2">
            <a:extLst>
              <a:ext uri="{FF2B5EF4-FFF2-40B4-BE49-F238E27FC236}">
                <a16:creationId xmlns:a16="http://schemas.microsoft.com/office/drawing/2014/main" id="{28F1E1CF-7A6D-4C6A-8F7E-C3646AD7FBFF}"/>
              </a:ext>
            </a:extLst>
          </p:cNvPr>
          <p:cNvSpPr txBox="1">
            <a:spLocks/>
          </p:cNvSpPr>
          <p:nvPr/>
        </p:nvSpPr>
        <p:spPr>
          <a:xfrm>
            <a:off x="1007167" y="5109920"/>
            <a:ext cx="10933042" cy="542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dirty="0"/>
              <a:t>Tiempo + Facilidad + Calidad en Reportes</a:t>
            </a:r>
          </a:p>
          <a:p>
            <a:pPr algn="l"/>
            <a:endParaRPr lang="es-A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DD6DADF7-AA43-4E15-A791-1B425438C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085" y="2509744"/>
            <a:ext cx="819150" cy="10477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28F9A6F-3036-4D0D-92AD-DEAC6A99BA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9964" y="3405508"/>
            <a:ext cx="180975" cy="16192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B6BF72C-C314-4B3D-B869-EB8ECDB3A0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5126" y="3476531"/>
            <a:ext cx="180975" cy="161925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7CD69D6C-725A-4FB1-8381-958AE570F1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1956" y="3551920"/>
            <a:ext cx="180975" cy="16192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AAAF3790-0354-4156-B2B5-1DF9E08F10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9476" y="3506470"/>
            <a:ext cx="180975" cy="161925"/>
          </a:xfrm>
          <a:prstGeom prst="rect">
            <a:avLst/>
          </a:prstGeom>
        </p:spPr>
      </p:pic>
      <p:sp>
        <p:nvSpPr>
          <p:cNvPr id="20" name="Subtítulo 2">
            <a:extLst>
              <a:ext uri="{FF2B5EF4-FFF2-40B4-BE49-F238E27FC236}">
                <a16:creationId xmlns:a16="http://schemas.microsoft.com/office/drawing/2014/main" id="{0A465749-0189-4F81-9B52-DB6971C13F63}"/>
              </a:ext>
            </a:extLst>
          </p:cNvPr>
          <p:cNvSpPr txBox="1">
            <a:spLocks/>
          </p:cNvSpPr>
          <p:nvPr/>
        </p:nvSpPr>
        <p:spPr>
          <a:xfrm>
            <a:off x="1007167" y="4104862"/>
            <a:ext cx="10933042" cy="100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dirty="0"/>
              <a:t>Lenguaje simple para guardar código y dar formato de reporte a una serie de datos, imágenes, gráficos, </a:t>
            </a:r>
            <a:r>
              <a:rPr lang="es-AR" dirty="0" err="1"/>
              <a:t>etc</a:t>
            </a:r>
            <a:endParaRPr lang="es-AR" dirty="0"/>
          </a:p>
          <a:p>
            <a:pPr algn="l"/>
            <a:endParaRPr lang="es-A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6F3060DC-990D-4B2A-A999-C3A3595FFF1B}"/>
              </a:ext>
            </a:extLst>
          </p:cNvPr>
          <p:cNvSpPr txBox="1">
            <a:spLocks/>
          </p:cNvSpPr>
          <p:nvPr/>
        </p:nvSpPr>
        <p:spPr>
          <a:xfrm>
            <a:off x="1007167" y="5843689"/>
            <a:ext cx="10933042" cy="542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dirty="0"/>
              <a:t>Salida en formato conocido, fácil de compartir e incluso editar</a:t>
            </a:r>
          </a:p>
          <a:p>
            <a:pPr algn="l"/>
            <a:endParaRPr lang="es-A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B70C655-E924-4E6F-BC60-A4AFA36BCF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8917" y="3369825"/>
            <a:ext cx="258182" cy="34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10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>
            <a:extLst>
              <a:ext uri="{FF2B5EF4-FFF2-40B4-BE49-F238E27FC236}">
                <a16:creationId xmlns:a16="http://schemas.microsoft.com/office/drawing/2014/main" id="{03F8F950-7F23-4464-8377-3E0E66025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47" y="3789521"/>
            <a:ext cx="6648450" cy="2838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DAF715E-65CA-4F1E-8062-4F36A1C10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9024"/>
            <a:ext cx="12192000" cy="952293"/>
          </a:xfrm>
        </p:spPr>
        <p:txBody>
          <a:bodyPr/>
          <a:lstStyle/>
          <a:p>
            <a:r>
              <a:rPr lang="es-A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 Markdown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DBA1C44-E387-448B-A872-8298F73E7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3471" y="159024"/>
            <a:ext cx="847363" cy="952294"/>
          </a:xfrm>
          <a:prstGeom prst="rect">
            <a:avLst/>
          </a:prstGeom>
        </p:spPr>
      </p:pic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D2B40AFD-63A0-4C6B-8D1C-09653893AE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9735466"/>
              </p:ext>
            </p:extLst>
          </p:nvPr>
        </p:nvGraphicFramePr>
        <p:xfrm>
          <a:off x="278295" y="1210825"/>
          <a:ext cx="11635409" cy="459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4" name="Subtítulo 2">
            <a:extLst>
              <a:ext uri="{FF2B5EF4-FFF2-40B4-BE49-F238E27FC236}">
                <a16:creationId xmlns:a16="http://schemas.microsoft.com/office/drawing/2014/main" id="{569693EC-65D8-46B8-8A10-A50B820E482C}"/>
              </a:ext>
            </a:extLst>
          </p:cNvPr>
          <p:cNvSpPr txBox="1">
            <a:spLocks/>
          </p:cNvSpPr>
          <p:nvPr/>
        </p:nvSpPr>
        <p:spPr>
          <a:xfrm>
            <a:off x="0" y="1903765"/>
            <a:ext cx="12192000" cy="542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b="1" dirty="0"/>
              <a:t>Formato en Líneas de Texto (basado en </a:t>
            </a:r>
            <a:r>
              <a:rPr lang="es-AR" b="1" dirty="0" err="1"/>
              <a:t>Pandoc</a:t>
            </a:r>
            <a:r>
              <a:rPr lang="es-AR" b="1" dirty="0"/>
              <a:t> Markdown)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EC4BA9C-39FB-483C-A1BF-F732DB81AA08}"/>
              </a:ext>
            </a:extLst>
          </p:cNvPr>
          <p:cNvSpPr txBox="1"/>
          <p:nvPr/>
        </p:nvSpPr>
        <p:spPr>
          <a:xfrm>
            <a:off x="278295" y="2566052"/>
            <a:ext cx="1073377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dirty="0"/>
              <a:t>Información detallada en </a:t>
            </a:r>
            <a:r>
              <a:rPr lang="en-US" sz="1400" dirty="0">
                <a:hlinkClick r:id="rId9"/>
              </a:rPr>
              <a:t>https://pandoc.org/MANUAL.html</a:t>
            </a:r>
            <a:r>
              <a:rPr lang="en-US" sz="1400" dirty="0"/>
              <a:t> y para un r</a:t>
            </a:r>
            <a:r>
              <a:rPr lang="es-AR" sz="1400" dirty="0" err="1"/>
              <a:t>esumen</a:t>
            </a:r>
            <a:r>
              <a:rPr lang="es-AR" sz="1400" dirty="0"/>
              <a:t> muy útil en </a:t>
            </a:r>
            <a:r>
              <a:rPr lang="en-US" sz="1400" dirty="0">
                <a:hlinkClick r:id="rId10"/>
              </a:rPr>
              <a:t>https://www.markdownguide.org/cheat-sheet/ </a:t>
            </a:r>
            <a:r>
              <a:rPr lang="en-US" sz="1400" dirty="0"/>
              <a:t>,</a:t>
            </a:r>
            <a:r>
              <a:rPr lang="en-US" sz="1400" dirty="0">
                <a:hlinkClick r:id="rId11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11"/>
              </a:rPr>
              <a:t>https://bookdown.org/yihui/rmarkdown/</a:t>
            </a:r>
            <a:endParaRPr lang="es-A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1400" dirty="0"/>
          </a:p>
          <a:p>
            <a:endParaRPr lang="es-AR" sz="1400" dirty="0"/>
          </a:p>
          <a:p>
            <a:endParaRPr lang="en-US" sz="1400" b="1" dirty="0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CE395614-F745-41D2-B15D-014FA2DF1227}"/>
              </a:ext>
            </a:extLst>
          </p:cNvPr>
          <p:cNvCxnSpPr>
            <a:cxnSpLocks/>
          </p:cNvCxnSpPr>
          <p:nvPr/>
        </p:nvCxnSpPr>
        <p:spPr>
          <a:xfrm flipV="1">
            <a:off x="1497496" y="3789521"/>
            <a:ext cx="273780" cy="5559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A7D6A40-FD95-4BDA-8503-C6389F63BB80}"/>
              </a:ext>
            </a:extLst>
          </p:cNvPr>
          <p:cNvSpPr txBox="1"/>
          <p:nvPr/>
        </p:nvSpPr>
        <p:spPr>
          <a:xfrm>
            <a:off x="-200460" y="3276234"/>
            <a:ext cx="43765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b="1" dirty="0"/>
              <a:t>Para poner texto en negrita se usa doble</a:t>
            </a:r>
          </a:p>
          <a:p>
            <a:pPr algn="ctr"/>
            <a:r>
              <a:rPr lang="es-AR" sz="1400" b="1" dirty="0"/>
              <a:t>asterisco al principio y final del texto</a:t>
            </a:r>
          </a:p>
          <a:p>
            <a:pPr marL="342900" indent="-342900" algn="ctr">
              <a:buAutoNum type="arabicParenR"/>
            </a:pPr>
            <a:endParaRPr lang="en-US" sz="1400" b="1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DD22955-3B62-45DA-8D24-35F8E45D649E}"/>
              </a:ext>
            </a:extLst>
          </p:cNvPr>
          <p:cNvSpPr txBox="1"/>
          <p:nvPr/>
        </p:nvSpPr>
        <p:spPr>
          <a:xfrm>
            <a:off x="8284695" y="3167390"/>
            <a:ext cx="2318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400" b="1" dirty="0"/>
              <a:t>Para centrar y dar formato al</a:t>
            </a:r>
          </a:p>
          <a:p>
            <a:pPr algn="ctr"/>
            <a:r>
              <a:rPr lang="es-AR" sz="1400" b="1" dirty="0"/>
              <a:t> título escrito en YMLD:</a:t>
            </a:r>
            <a:endParaRPr lang="en-US" sz="1400" b="1" dirty="0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2B4328DB-966B-416F-97C3-1A3CBAEE8C3D}"/>
              </a:ext>
            </a:extLst>
          </p:cNvPr>
          <p:cNvCxnSpPr>
            <a:cxnSpLocks/>
          </p:cNvCxnSpPr>
          <p:nvPr/>
        </p:nvCxnSpPr>
        <p:spPr>
          <a:xfrm>
            <a:off x="1987825" y="6246588"/>
            <a:ext cx="1601447" cy="2072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AC0FA66-C3C4-48F0-B2C8-4390E4668D80}"/>
              </a:ext>
            </a:extLst>
          </p:cNvPr>
          <p:cNvSpPr txBox="1"/>
          <p:nvPr/>
        </p:nvSpPr>
        <p:spPr>
          <a:xfrm>
            <a:off x="3589272" y="6354424"/>
            <a:ext cx="18681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b="1" dirty="0"/>
              <a:t>Para insertar links usar</a:t>
            </a:r>
          </a:p>
          <a:p>
            <a:pPr algn="ctr"/>
            <a:r>
              <a:rPr lang="es-AR" sz="1400" b="1" dirty="0"/>
              <a:t>[link](URL)</a:t>
            </a:r>
          </a:p>
          <a:p>
            <a:pPr marL="342900" indent="-342900" algn="ctr">
              <a:buAutoNum type="arabicParenR"/>
            </a:pPr>
            <a:endParaRPr lang="en-US" sz="1400" b="1" dirty="0"/>
          </a:p>
        </p:txBody>
      </p:sp>
      <p:pic>
        <p:nvPicPr>
          <p:cNvPr id="40" name="Imagen 39">
            <a:extLst>
              <a:ext uri="{FF2B5EF4-FFF2-40B4-BE49-F238E27FC236}">
                <a16:creationId xmlns:a16="http://schemas.microsoft.com/office/drawing/2014/main" id="{E40AC0AB-8A82-48A9-B3BF-B87D5AD039E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14033" y="4247054"/>
            <a:ext cx="2781300" cy="2114550"/>
          </a:xfrm>
          <a:prstGeom prst="rect">
            <a:avLst/>
          </a:prstGeom>
        </p:spPr>
      </p:pic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8D50A0E6-5A10-4F88-B47B-9D49E4FF3A2D}"/>
              </a:ext>
            </a:extLst>
          </p:cNvPr>
          <p:cNvCxnSpPr>
            <a:cxnSpLocks/>
          </p:cNvCxnSpPr>
          <p:nvPr/>
        </p:nvCxnSpPr>
        <p:spPr>
          <a:xfrm flipV="1">
            <a:off x="8934494" y="3669218"/>
            <a:ext cx="509332" cy="8264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8096D2C4-856F-40FB-AE6B-6DBA3E70C0FA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8320943" y="6245667"/>
            <a:ext cx="566862" cy="2584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AC74A609-205D-469A-B61F-73D2981985B3}"/>
              </a:ext>
            </a:extLst>
          </p:cNvPr>
          <p:cNvSpPr txBox="1"/>
          <p:nvPr/>
        </p:nvSpPr>
        <p:spPr>
          <a:xfrm>
            <a:off x="8887805" y="6350198"/>
            <a:ext cx="2053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400" b="1" dirty="0"/>
              <a:t>Línea horizontal sin texto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18640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F715E-65CA-4F1E-8062-4F36A1C10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9024"/>
            <a:ext cx="12192000" cy="952293"/>
          </a:xfrm>
        </p:spPr>
        <p:txBody>
          <a:bodyPr/>
          <a:lstStyle/>
          <a:p>
            <a:r>
              <a:rPr lang="es-A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 Markdown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DBA1C44-E387-448B-A872-8298F73E7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471" y="159024"/>
            <a:ext cx="847363" cy="952294"/>
          </a:xfrm>
          <a:prstGeom prst="rect">
            <a:avLst/>
          </a:prstGeom>
        </p:spPr>
      </p:pic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D2B40AFD-63A0-4C6B-8D1C-09653893AEA8}"/>
              </a:ext>
            </a:extLst>
          </p:cNvPr>
          <p:cNvGraphicFramePr/>
          <p:nvPr/>
        </p:nvGraphicFramePr>
        <p:xfrm>
          <a:off x="278295" y="1210825"/>
          <a:ext cx="11635409" cy="459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" name="Subtítulo 2">
            <a:extLst>
              <a:ext uri="{FF2B5EF4-FFF2-40B4-BE49-F238E27FC236}">
                <a16:creationId xmlns:a16="http://schemas.microsoft.com/office/drawing/2014/main" id="{569693EC-65D8-46B8-8A10-A50B820E482C}"/>
              </a:ext>
            </a:extLst>
          </p:cNvPr>
          <p:cNvSpPr txBox="1">
            <a:spLocks/>
          </p:cNvSpPr>
          <p:nvPr/>
        </p:nvSpPr>
        <p:spPr>
          <a:xfrm>
            <a:off x="0" y="1903765"/>
            <a:ext cx="12192000" cy="542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b="1" dirty="0"/>
              <a:t>Otros Tipos de Objetos a Incluir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BD187AE-901A-46D3-9CB3-3D5A872B05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295" y="2463028"/>
            <a:ext cx="6696075" cy="25717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8BD759C-2510-4AB6-BF83-7A0BD34F2C97}"/>
              </a:ext>
            </a:extLst>
          </p:cNvPr>
          <p:cNvSpPr txBox="1"/>
          <p:nvPr/>
        </p:nvSpPr>
        <p:spPr>
          <a:xfrm>
            <a:off x="29932" y="5340626"/>
            <a:ext cx="19986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400" b="1" dirty="0"/>
              <a:t>Tabla de contenidos</a:t>
            </a:r>
          </a:p>
          <a:p>
            <a:pPr algn="ctr"/>
            <a:r>
              <a:rPr lang="es-AR" sz="1400" b="1" dirty="0"/>
              <a:t>“flotante” al costado del</a:t>
            </a:r>
          </a:p>
          <a:p>
            <a:pPr algn="ctr"/>
            <a:r>
              <a:rPr lang="es-AR" sz="1400" b="1" dirty="0"/>
              <a:t>documento</a:t>
            </a:r>
          </a:p>
          <a:p>
            <a:pPr marL="342900" indent="-342900" algn="ctr">
              <a:buAutoNum type="arabicParenR"/>
            </a:pPr>
            <a:endParaRPr lang="en-US" sz="1400" b="1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3FB1EE61-7F5F-4723-8637-8FB1166C59A5}"/>
              </a:ext>
            </a:extLst>
          </p:cNvPr>
          <p:cNvCxnSpPr>
            <a:cxnSpLocks/>
          </p:cNvCxnSpPr>
          <p:nvPr/>
        </p:nvCxnSpPr>
        <p:spPr>
          <a:xfrm flipH="1">
            <a:off x="781878" y="4248568"/>
            <a:ext cx="494791" cy="10920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23C1DE0C-EA7E-4A7E-87E5-8EEC8688DF6F}"/>
              </a:ext>
            </a:extLst>
          </p:cNvPr>
          <p:cNvCxnSpPr>
            <a:cxnSpLocks/>
          </p:cNvCxnSpPr>
          <p:nvPr/>
        </p:nvCxnSpPr>
        <p:spPr>
          <a:xfrm>
            <a:off x="2997062" y="4446775"/>
            <a:ext cx="1230381" cy="1200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6145EDA-51F8-43F0-842A-17F9F545CFC3}"/>
              </a:ext>
            </a:extLst>
          </p:cNvPr>
          <p:cNvSpPr txBox="1"/>
          <p:nvPr/>
        </p:nvSpPr>
        <p:spPr>
          <a:xfrm>
            <a:off x="3535525" y="5647175"/>
            <a:ext cx="13220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400" b="1" dirty="0"/>
              <a:t>Numeración en</a:t>
            </a:r>
          </a:p>
          <a:p>
            <a:pPr algn="ctr"/>
            <a:r>
              <a:rPr lang="es-AR" sz="1400" b="1" dirty="0"/>
              <a:t>las secciones</a:t>
            </a:r>
          </a:p>
          <a:p>
            <a:pPr marL="342900" indent="-342900" algn="ctr">
              <a:buAutoNum type="arabicParenR"/>
            </a:pPr>
            <a:endParaRPr lang="en-US" sz="1400" b="1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00841079-E1B2-4735-9BE9-A48DEC35B105}"/>
              </a:ext>
            </a:extLst>
          </p:cNvPr>
          <p:cNvCxnSpPr>
            <a:cxnSpLocks/>
          </p:cNvCxnSpPr>
          <p:nvPr/>
        </p:nvCxnSpPr>
        <p:spPr>
          <a:xfrm>
            <a:off x="1897651" y="4740426"/>
            <a:ext cx="634553" cy="15543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B617175-83AC-43EF-A7FB-4CB20AC10526}"/>
              </a:ext>
            </a:extLst>
          </p:cNvPr>
          <p:cNvSpPr txBox="1"/>
          <p:nvPr/>
        </p:nvSpPr>
        <p:spPr>
          <a:xfrm>
            <a:off x="1944265" y="6334780"/>
            <a:ext cx="1322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b="1" dirty="0"/>
              <a:t>Formato</a:t>
            </a:r>
          </a:p>
          <a:p>
            <a:pPr marL="342900" indent="-342900" algn="ctr">
              <a:buAutoNum type="arabicParenR"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3509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D2B40AFD-63A0-4C6B-8D1C-09653893AE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4739189"/>
              </p:ext>
            </p:extLst>
          </p:nvPr>
        </p:nvGraphicFramePr>
        <p:xfrm>
          <a:off x="516834" y="891967"/>
          <a:ext cx="11158331" cy="477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Subtítulo 2">
            <a:extLst>
              <a:ext uri="{FF2B5EF4-FFF2-40B4-BE49-F238E27FC236}">
                <a16:creationId xmlns:a16="http://schemas.microsoft.com/office/drawing/2014/main" id="{A2141C4C-31E6-4468-BAFC-37C430A6A8EF}"/>
              </a:ext>
            </a:extLst>
          </p:cNvPr>
          <p:cNvSpPr txBox="1">
            <a:spLocks/>
          </p:cNvSpPr>
          <p:nvPr/>
        </p:nvSpPr>
        <p:spPr>
          <a:xfrm>
            <a:off x="0" y="1510748"/>
            <a:ext cx="11940209" cy="542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b="1" dirty="0"/>
              <a:t>Pasos básicos para generar un reporte automático con </a:t>
            </a:r>
            <a:r>
              <a:rPr lang="es-AR" b="1" dirty="0" err="1"/>
              <a:t>Rmarkdown</a:t>
            </a:r>
            <a:endParaRPr lang="es-AR" b="1" dirty="0"/>
          </a:p>
          <a:p>
            <a:pPr algn="l"/>
            <a:endParaRPr lang="es-AR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b="1" dirty="0"/>
          </a:p>
          <a:p>
            <a:pPr algn="l"/>
            <a:endParaRPr lang="es-AR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AF715E-65CA-4F1E-8062-4F36A1C10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9024"/>
            <a:ext cx="12192000" cy="952293"/>
          </a:xfrm>
        </p:spPr>
        <p:txBody>
          <a:bodyPr/>
          <a:lstStyle/>
          <a:p>
            <a:r>
              <a:rPr lang="es-A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 Markdown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DBA1C44-E387-448B-A872-8298F73E70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3471" y="159024"/>
            <a:ext cx="847363" cy="952294"/>
          </a:xfrm>
          <a:prstGeom prst="rect">
            <a:avLst/>
          </a:prstGeom>
        </p:spPr>
      </p:pic>
      <p:sp>
        <p:nvSpPr>
          <p:cNvPr id="22" name="Subtítulo 2">
            <a:extLst>
              <a:ext uri="{FF2B5EF4-FFF2-40B4-BE49-F238E27FC236}">
                <a16:creationId xmlns:a16="http://schemas.microsoft.com/office/drawing/2014/main" id="{D339DF87-DABA-4EBD-A964-8F447427EFA9}"/>
              </a:ext>
            </a:extLst>
          </p:cNvPr>
          <p:cNvSpPr txBox="1">
            <a:spLocks/>
          </p:cNvSpPr>
          <p:nvPr/>
        </p:nvSpPr>
        <p:spPr>
          <a:xfrm>
            <a:off x="0" y="4663212"/>
            <a:ext cx="12192000" cy="2194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000" dirty="0"/>
              <a:t>Se supone instalado </a:t>
            </a:r>
            <a:r>
              <a:rPr lang="es-AR" sz="2000" dirty="0" err="1"/>
              <a:t>Rstudio</a:t>
            </a:r>
            <a:r>
              <a:rPr lang="es-AR" sz="2000" dirty="0"/>
              <a:t> (no necesario pero recomendado)</a:t>
            </a:r>
            <a:r>
              <a:rPr lang="en-US" sz="2000" dirty="0"/>
              <a:t>  (</a:t>
            </a:r>
            <a:r>
              <a:rPr lang="en-US" sz="2000" dirty="0">
                <a:hlinkClick r:id="rId8"/>
              </a:rPr>
              <a:t>https://www.rstudio.com</a:t>
            </a:r>
            <a:r>
              <a:rPr lang="en-US" sz="2000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Caso de no </a:t>
            </a:r>
            <a:r>
              <a:rPr lang="en-US" sz="2000" dirty="0" err="1"/>
              <a:t>tener</a:t>
            </a:r>
            <a:r>
              <a:rPr lang="en-US" sz="2000" dirty="0"/>
              <a:t> </a:t>
            </a:r>
            <a:r>
              <a:rPr lang="en-US" sz="2000" dirty="0" err="1"/>
              <a:t>instalado</a:t>
            </a:r>
            <a:r>
              <a:rPr lang="en-US" sz="2000" dirty="0"/>
              <a:t> </a:t>
            </a:r>
            <a:r>
              <a:rPr lang="en-US" sz="2000" dirty="0" err="1"/>
              <a:t>Rstudio</a:t>
            </a:r>
            <a:r>
              <a:rPr lang="en-US" sz="2000" dirty="0"/>
              <a:t> se require </a:t>
            </a:r>
            <a:r>
              <a:rPr lang="en-US" sz="2000" dirty="0" err="1"/>
              <a:t>installar</a:t>
            </a:r>
            <a:r>
              <a:rPr lang="en-US" sz="2000" dirty="0"/>
              <a:t> </a:t>
            </a:r>
            <a:r>
              <a:rPr lang="en-US" sz="2000" dirty="0" err="1"/>
              <a:t>Pandoc</a:t>
            </a:r>
            <a:r>
              <a:rPr lang="en-US" sz="2000" dirty="0"/>
              <a:t> </a:t>
            </a:r>
            <a:r>
              <a:rPr lang="en-US" dirty="0"/>
              <a:t> </a:t>
            </a:r>
            <a:r>
              <a:rPr lang="en-US" sz="2000" dirty="0"/>
              <a:t>(</a:t>
            </a:r>
            <a:r>
              <a:rPr lang="en-US" sz="2000" dirty="0">
                <a:hlinkClick r:id="rId9"/>
              </a:rPr>
              <a:t>http://pandoc.org</a:t>
            </a:r>
            <a:r>
              <a:rPr lang="en-US" sz="2000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Se require </a:t>
            </a:r>
            <a:r>
              <a:rPr lang="en-US" sz="2000" dirty="0" err="1"/>
              <a:t>instalar</a:t>
            </a:r>
            <a:r>
              <a:rPr lang="en-US" sz="2000" dirty="0"/>
              <a:t> la </a:t>
            </a:r>
            <a:r>
              <a:rPr lang="en-US" sz="2000" dirty="0" err="1"/>
              <a:t>libraria</a:t>
            </a:r>
            <a:r>
              <a:rPr lang="en-US" sz="2000" dirty="0"/>
              <a:t> </a:t>
            </a:r>
            <a:r>
              <a:rPr lang="en-US" sz="2000" dirty="0" err="1"/>
              <a:t>rmarkdown</a:t>
            </a:r>
            <a:r>
              <a:rPr lang="en-US" sz="2000" dirty="0"/>
              <a:t>: </a:t>
            </a:r>
            <a:r>
              <a:rPr lang="en-US" altLang="en-US" sz="2000" dirty="0" err="1"/>
              <a:t>install.packages</a:t>
            </a:r>
            <a:r>
              <a:rPr lang="en-US" altLang="en-US" sz="2000" dirty="0"/>
              <a:t>(“</a:t>
            </a:r>
            <a:r>
              <a:rPr lang="en-US" altLang="en-US" sz="2000" dirty="0" err="1"/>
              <a:t>rmarkdown</a:t>
            </a:r>
            <a:r>
              <a:rPr lang="en-US" altLang="en-US" sz="2000" dirty="0"/>
              <a:t>”)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000" dirty="0"/>
              <a:t>Para </a:t>
            </a:r>
            <a:r>
              <a:rPr lang="en-US" altLang="en-US" sz="2000" dirty="0" err="1"/>
              <a:t>generar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reportes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en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formato</a:t>
            </a:r>
            <a:r>
              <a:rPr lang="en-US" altLang="en-US" sz="2000" dirty="0"/>
              <a:t> .pdf se </a:t>
            </a:r>
            <a:r>
              <a:rPr lang="en-US" altLang="en-US" sz="2000" dirty="0" err="1"/>
              <a:t>recomienda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instalar</a:t>
            </a:r>
            <a:r>
              <a:rPr lang="en-US" altLang="en-US" sz="2000" dirty="0"/>
              <a:t> la </a:t>
            </a:r>
            <a:r>
              <a:rPr lang="en-US" altLang="en-US" sz="2000" dirty="0" err="1"/>
              <a:t>libraría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tinytex</a:t>
            </a:r>
            <a:r>
              <a:rPr lang="en-US" altLang="en-US" sz="2000" dirty="0"/>
              <a:t>: </a:t>
            </a:r>
            <a:r>
              <a:rPr lang="en-US" altLang="en-US" sz="2000" dirty="0" err="1"/>
              <a:t>install.packages</a:t>
            </a:r>
            <a:r>
              <a:rPr lang="en-US" altLang="en-US" sz="2000" dirty="0"/>
              <a:t>(“</a:t>
            </a:r>
            <a:r>
              <a:rPr lang="en-US" altLang="en-US" sz="2000" dirty="0" err="1"/>
              <a:t>tinytex</a:t>
            </a:r>
            <a:r>
              <a:rPr lang="en-US" altLang="en-US" sz="2000" dirty="0"/>
              <a:t>”)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395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n 40">
            <a:extLst>
              <a:ext uri="{FF2B5EF4-FFF2-40B4-BE49-F238E27FC236}">
                <a16:creationId xmlns:a16="http://schemas.microsoft.com/office/drawing/2014/main" id="{452B5A09-FEB9-4D08-A928-68337810B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435" y="3206214"/>
            <a:ext cx="4143848" cy="326442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9FD8756-E8AD-488D-B2FF-DD7969661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665" y="2350610"/>
            <a:ext cx="4023142" cy="434836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DAF715E-65CA-4F1E-8062-4F36A1C10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9024"/>
            <a:ext cx="12192000" cy="952293"/>
          </a:xfrm>
        </p:spPr>
        <p:txBody>
          <a:bodyPr/>
          <a:lstStyle/>
          <a:p>
            <a:r>
              <a:rPr lang="es-A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 Markdown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DBA1C44-E387-448B-A872-8298F73E7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3471" y="159024"/>
            <a:ext cx="847363" cy="952294"/>
          </a:xfrm>
          <a:prstGeom prst="rect">
            <a:avLst/>
          </a:prstGeom>
        </p:spPr>
      </p:pic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D2B40AFD-63A0-4C6B-8D1C-09653893AE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547933"/>
              </p:ext>
            </p:extLst>
          </p:nvPr>
        </p:nvGraphicFramePr>
        <p:xfrm>
          <a:off x="278295" y="1210825"/>
          <a:ext cx="11635409" cy="459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8AAB0DA4-0E07-425A-A7F5-64E934C166C3}"/>
              </a:ext>
            </a:extLst>
          </p:cNvPr>
          <p:cNvSpPr txBox="1"/>
          <p:nvPr/>
        </p:nvSpPr>
        <p:spPr>
          <a:xfrm>
            <a:off x="235791" y="2027444"/>
            <a:ext cx="950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b="1" dirty="0"/>
              <a:t>1. “File”</a:t>
            </a:r>
          </a:p>
          <a:p>
            <a:pPr marL="342900" indent="-342900" algn="ctr">
              <a:buAutoNum type="arabicParenR"/>
            </a:pPr>
            <a:endParaRPr lang="en-US" b="1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C362628-D65D-44C6-B9B6-1F4CB4CD0D0A}"/>
              </a:ext>
            </a:extLst>
          </p:cNvPr>
          <p:cNvSpPr/>
          <p:nvPr/>
        </p:nvSpPr>
        <p:spPr>
          <a:xfrm>
            <a:off x="1175472" y="2400309"/>
            <a:ext cx="351267" cy="279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5584CE2-7E7F-45E2-9413-2A4769076CF3}"/>
              </a:ext>
            </a:extLst>
          </p:cNvPr>
          <p:cNvCxnSpPr>
            <a:cxnSpLocks/>
          </p:cNvCxnSpPr>
          <p:nvPr/>
        </p:nvCxnSpPr>
        <p:spPr>
          <a:xfrm flipH="1" flipV="1">
            <a:off x="840429" y="2315076"/>
            <a:ext cx="367111" cy="1545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5EAB20B2-3516-4336-8705-CADD695E4FA7}"/>
              </a:ext>
            </a:extLst>
          </p:cNvPr>
          <p:cNvSpPr/>
          <p:nvPr/>
        </p:nvSpPr>
        <p:spPr>
          <a:xfrm>
            <a:off x="1236662" y="2589692"/>
            <a:ext cx="739622" cy="279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C4F0CECF-BDCC-4F4C-9449-5028981AEFFB}"/>
              </a:ext>
            </a:extLst>
          </p:cNvPr>
          <p:cNvCxnSpPr>
            <a:cxnSpLocks/>
          </p:cNvCxnSpPr>
          <p:nvPr/>
        </p:nvCxnSpPr>
        <p:spPr>
          <a:xfrm flipH="1">
            <a:off x="840429" y="2839564"/>
            <a:ext cx="525424" cy="6243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27ECD39-9309-4BEA-A8FE-5EAAF4B18B56}"/>
              </a:ext>
            </a:extLst>
          </p:cNvPr>
          <p:cNvSpPr txBox="1"/>
          <p:nvPr/>
        </p:nvSpPr>
        <p:spPr>
          <a:xfrm>
            <a:off x="-56202" y="3534497"/>
            <a:ext cx="1441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b="1" dirty="0"/>
              <a:t>2. “New File”</a:t>
            </a:r>
          </a:p>
          <a:p>
            <a:pPr marL="342900" indent="-342900" algn="ctr">
              <a:buAutoNum type="arabicParenR"/>
            </a:pPr>
            <a:endParaRPr lang="en-US" b="1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28172EC2-65BC-42A7-939E-5682C2F4B8E3}"/>
              </a:ext>
            </a:extLst>
          </p:cNvPr>
          <p:cNvSpPr/>
          <p:nvPr/>
        </p:nvSpPr>
        <p:spPr>
          <a:xfrm>
            <a:off x="3036594" y="2934477"/>
            <a:ext cx="1155966" cy="2793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B5AE8D53-B5A0-487C-95C3-F81A738C62CD}"/>
              </a:ext>
            </a:extLst>
          </p:cNvPr>
          <p:cNvCxnSpPr>
            <a:cxnSpLocks/>
          </p:cNvCxnSpPr>
          <p:nvPr/>
        </p:nvCxnSpPr>
        <p:spPr>
          <a:xfrm>
            <a:off x="3532148" y="3200401"/>
            <a:ext cx="862871" cy="11946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626CE3F-0465-4360-96F6-0B50B8954F50}"/>
              </a:ext>
            </a:extLst>
          </p:cNvPr>
          <p:cNvSpPr txBox="1"/>
          <p:nvPr/>
        </p:nvSpPr>
        <p:spPr>
          <a:xfrm>
            <a:off x="3578486" y="4395019"/>
            <a:ext cx="2008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b="1" dirty="0"/>
              <a:t>3. “R Markdown…”</a:t>
            </a:r>
          </a:p>
          <a:p>
            <a:pPr marL="342900" indent="-342900" algn="ctr">
              <a:buAutoNum type="arabicParenR"/>
            </a:pPr>
            <a:endParaRPr lang="en-US" b="1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3065B3C1-EAD9-4CC5-B355-1BA52B8C88A0}"/>
              </a:ext>
            </a:extLst>
          </p:cNvPr>
          <p:cNvSpPr/>
          <p:nvPr/>
        </p:nvSpPr>
        <p:spPr>
          <a:xfrm>
            <a:off x="7491698" y="3352484"/>
            <a:ext cx="2911057" cy="5538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2E8402B1-7B14-4D7C-AB5F-E7992FCAFB85}"/>
              </a:ext>
            </a:extLst>
          </p:cNvPr>
          <p:cNvCxnSpPr>
            <a:cxnSpLocks/>
          </p:cNvCxnSpPr>
          <p:nvPr/>
        </p:nvCxnSpPr>
        <p:spPr>
          <a:xfrm>
            <a:off x="10402755" y="3671401"/>
            <a:ext cx="458125" cy="949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6C97705-0BF2-4D6F-AE2C-C8B8FD72E4EB}"/>
              </a:ext>
            </a:extLst>
          </p:cNvPr>
          <p:cNvSpPr txBox="1"/>
          <p:nvPr/>
        </p:nvSpPr>
        <p:spPr>
          <a:xfrm>
            <a:off x="10668387" y="3324464"/>
            <a:ext cx="1169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/>
              <a:t>4. Indicar Título y autor</a:t>
            </a:r>
          </a:p>
          <a:p>
            <a:pPr marL="342900" indent="-342900" algn="ctr">
              <a:buAutoNum type="arabicParenR"/>
            </a:pPr>
            <a:endParaRPr lang="en-US" b="1" dirty="0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2CEFD8B1-38CC-48B0-AF97-F86956E44AA2}"/>
              </a:ext>
            </a:extLst>
          </p:cNvPr>
          <p:cNvSpPr/>
          <p:nvPr/>
        </p:nvSpPr>
        <p:spPr>
          <a:xfrm>
            <a:off x="7580171" y="5245099"/>
            <a:ext cx="776429" cy="4020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D6D6D07C-88F1-43B7-B29F-AAEBECCB1289}"/>
              </a:ext>
            </a:extLst>
          </p:cNvPr>
          <p:cNvCxnSpPr>
            <a:cxnSpLocks/>
          </p:cNvCxnSpPr>
          <p:nvPr/>
        </p:nvCxnSpPr>
        <p:spPr>
          <a:xfrm flipV="1">
            <a:off x="8356600" y="5245099"/>
            <a:ext cx="2209800" cy="2202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2523AA9A-CD6F-459F-9003-27FE61B91380}"/>
              </a:ext>
            </a:extLst>
          </p:cNvPr>
          <p:cNvSpPr txBox="1"/>
          <p:nvPr/>
        </p:nvSpPr>
        <p:spPr>
          <a:xfrm>
            <a:off x="10491344" y="5000843"/>
            <a:ext cx="1523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/>
              <a:t>5. Dar formato al “Output”</a:t>
            </a:r>
          </a:p>
          <a:p>
            <a:pPr marL="342900" indent="-342900" algn="ctr">
              <a:buAutoNum type="arabicParenR"/>
            </a:pPr>
            <a:endParaRPr lang="en-US" b="1" dirty="0"/>
          </a:p>
        </p:txBody>
      </p:sp>
      <p:sp>
        <p:nvSpPr>
          <p:cNvPr id="36" name="Subtítulo 2">
            <a:extLst>
              <a:ext uri="{FF2B5EF4-FFF2-40B4-BE49-F238E27FC236}">
                <a16:creationId xmlns:a16="http://schemas.microsoft.com/office/drawing/2014/main" id="{CC4C3A5B-14A7-420D-9B68-91D28BACD9E7}"/>
              </a:ext>
            </a:extLst>
          </p:cNvPr>
          <p:cNvSpPr txBox="1">
            <a:spLocks/>
          </p:cNvSpPr>
          <p:nvPr/>
        </p:nvSpPr>
        <p:spPr>
          <a:xfrm>
            <a:off x="-1" y="1901115"/>
            <a:ext cx="12192000" cy="542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b="1" dirty="0"/>
              <a:t>Abriendo un archivo .</a:t>
            </a:r>
            <a:r>
              <a:rPr lang="es-AR" b="1" dirty="0" err="1"/>
              <a:t>Rmd</a:t>
            </a:r>
            <a:r>
              <a:rPr lang="es-AR" b="1" dirty="0"/>
              <a:t>…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b="1" dirty="0"/>
          </a:p>
          <a:p>
            <a:pPr algn="l"/>
            <a:endParaRPr lang="es-AR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0103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Imagen 52">
            <a:extLst>
              <a:ext uri="{FF2B5EF4-FFF2-40B4-BE49-F238E27FC236}">
                <a16:creationId xmlns:a16="http://schemas.microsoft.com/office/drawing/2014/main" id="{3AA63CCA-244F-49E2-9029-BA48E7538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37" y="2932638"/>
            <a:ext cx="5028074" cy="149428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DAF715E-65CA-4F1E-8062-4F36A1C10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9024"/>
            <a:ext cx="12192000" cy="952293"/>
          </a:xfrm>
        </p:spPr>
        <p:txBody>
          <a:bodyPr/>
          <a:lstStyle/>
          <a:p>
            <a:r>
              <a:rPr lang="es-A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 Markdown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DBA1C44-E387-448B-A872-8298F73E7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3471" y="159024"/>
            <a:ext cx="847363" cy="952294"/>
          </a:xfrm>
          <a:prstGeom prst="rect">
            <a:avLst/>
          </a:prstGeom>
        </p:spPr>
      </p:pic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D2B40AFD-63A0-4C6B-8D1C-09653893AE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3791197"/>
              </p:ext>
            </p:extLst>
          </p:nvPr>
        </p:nvGraphicFramePr>
        <p:xfrm>
          <a:off x="278295" y="1210825"/>
          <a:ext cx="11635409" cy="459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4" name="Subtítulo 2">
            <a:extLst>
              <a:ext uri="{FF2B5EF4-FFF2-40B4-BE49-F238E27FC236}">
                <a16:creationId xmlns:a16="http://schemas.microsoft.com/office/drawing/2014/main" id="{569693EC-65D8-46B8-8A10-A50B820E482C}"/>
              </a:ext>
            </a:extLst>
          </p:cNvPr>
          <p:cNvSpPr txBox="1">
            <a:spLocks/>
          </p:cNvSpPr>
          <p:nvPr/>
        </p:nvSpPr>
        <p:spPr>
          <a:xfrm>
            <a:off x="0" y="1903765"/>
            <a:ext cx="12192000" cy="542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b="1" dirty="0"/>
              <a:t>Tipos de componentes a incluir: </a:t>
            </a:r>
            <a:r>
              <a:rPr lang="es-AR" b="1" dirty="0" err="1"/>
              <a:t>Metadata</a:t>
            </a:r>
            <a:r>
              <a:rPr lang="es-AR" b="1" dirty="0"/>
              <a:t>/YAML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54535C69-F131-4464-AE90-017A6C45B647}"/>
              </a:ext>
            </a:extLst>
          </p:cNvPr>
          <p:cNvSpPr/>
          <p:nvPr/>
        </p:nvSpPr>
        <p:spPr>
          <a:xfrm>
            <a:off x="394409" y="3178219"/>
            <a:ext cx="810277" cy="2608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509AEE42-3026-4D02-92DD-724D425FCB1C}"/>
              </a:ext>
            </a:extLst>
          </p:cNvPr>
          <p:cNvCxnSpPr>
            <a:cxnSpLocks/>
          </p:cNvCxnSpPr>
          <p:nvPr/>
        </p:nvCxnSpPr>
        <p:spPr>
          <a:xfrm flipV="1">
            <a:off x="862675" y="2780171"/>
            <a:ext cx="153325" cy="398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86F6DCD0-8D5C-47EF-BD74-2E8A87D6D7B4}"/>
              </a:ext>
            </a:extLst>
          </p:cNvPr>
          <p:cNvSpPr txBox="1"/>
          <p:nvPr/>
        </p:nvSpPr>
        <p:spPr>
          <a:xfrm>
            <a:off x="275637" y="2143624"/>
            <a:ext cx="14807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b="1" dirty="0"/>
              <a:t>Se encuentra </a:t>
            </a:r>
          </a:p>
          <a:p>
            <a:pPr algn="ctr"/>
            <a:r>
              <a:rPr lang="es-AR" b="1" dirty="0"/>
              <a:t>entre “</a:t>
            </a:r>
            <a:r>
              <a:rPr lang="en-US" dirty="0"/>
              <a:t>---</a:t>
            </a:r>
            <a:r>
              <a:rPr lang="es-AR" b="1" dirty="0"/>
              <a:t>”</a:t>
            </a:r>
          </a:p>
          <a:p>
            <a:pPr marL="342900" indent="-342900" algn="ctr">
              <a:buAutoNum type="arabicParenR"/>
            </a:pPr>
            <a:endParaRPr lang="en-US" b="1" dirty="0"/>
          </a:p>
        </p:txBody>
      </p:sp>
      <p:sp>
        <p:nvSpPr>
          <p:cNvPr id="39" name="Subtítulo 2">
            <a:extLst>
              <a:ext uri="{FF2B5EF4-FFF2-40B4-BE49-F238E27FC236}">
                <a16:creationId xmlns:a16="http://schemas.microsoft.com/office/drawing/2014/main" id="{4D004576-328B-439B-A4F0-0C1C2337FC6C}"/>
              </a:ext>
            </a:extLst>
          </p:cNvPr>
          <p:cNvSpPr txBox="1">
            <a:spLocks/>
          </p:cNvSpPr>
          <p:nvPr/>
        </p:nvSpPr>
        <p:spPr>
          <a:xfrm>
            <a:off x="118639" y="5249245"/>
            <a:ext cx="10528300" cy="120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1200" dirty="0"/>
              <a:t>* YAML es un lenguaje de serialización de datos legible por humanos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75C9EEE8-02F0-43B2-BDEA-8DFB35AB1594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2641600" y="3729172"/>
            <a:ext cx="2937748" cy="270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56D4127-B5E6-4234-BAB4-828D67ACC8DB}"/>
              </a:ext>
            </a:extLst>
          </p:cNvPr>
          <p:cNvSpPr txBox="1"/>
          <p:nvPr/>
        </p:nvSpPr>
        <p:spPr>
          <a:xfrm>
            <a:off x="5579348" y="2928953"/>
            <a:ext cx="579197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400" b="1" dirty="0"/>
              <a:t>Muchos tipos de salida posibles: </a:t>
            </a:r>
          </a:p>
          <a:p>
            <a:pPr algn="ctr"/>
            <a:endParaRPr lang="es-AR" sz="1400" b="1" dirty="0"/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github_document</a:t>
            </a:r>
            <a:r>
              <a:rPr lang="en-US" altLang="en-US" sz="1400" dirty="0">
                <a:solidFill>
                  <a:srgbClr val="333333"/>
                </a:solidFill>
                <a:ea typeface="Helvetica Neue"/>
              </a:rPr>
              <a:t>, 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html_document</a:t>
            </a:r>
            <a:r>
              <a:rPr lang="en-US" altLang="en-US" sz="1400" dirty="0">
                <a:solidFill>
                  <a:srgbClr val="333333"/>
                </a:solidFill>
                <a:ea typeface="Helvetica Neue"/>
              </a:rPr>
              <a:t>, 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latex_document</a:t>
            </a:r>
            <a:r>
              <a:rPr lang="en-US" altLang="en-US" sz="1400" dirty="0">
                <a:solidFill>
                  <a:srgbClr val="333333"/>
                </a:solidFill>
                <a:ea typeface="Helvetica Neue"/>
              </a:rPr>
              <a:t>, 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md_document</a:t>
            </a:r>
            <a:r>
              <a:rPr lang="en-US" altLang="en-US" sz="1400" dirty="0">
                <a:solidFill>
                  <a:srgbClr val="333333"/>
                </a:solidFill>
                <a:ea typeface="Helvetica Neue"/>
              </a:rPr>
              <a:t>,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pdf_document</a:t>
            </a:r>
            <a:r>
              <a:rPr lang="en-US" altLang="en-US" sz="1400" dirty="0">
                <a:solidFill>
                  <a:srgbClr val="333333"/>
                </a:solidFill>
                <a:ea typeface="Helvetica Neue"/>
              </a:rPr>
              <a:t>, 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powerpoint_presentationrtf_document</a:t>
            </a:r>
            <a:r>
              <a:rPr lang="en-US" altLang="en-US" sz="1400" dirty="0">
                <a:solidFill>
                  <a:srgbClr val="333333"/>
                </a:solidFill>
                <a:ea typeface="Helvetica Neue"/>
              </a:rPr>
              <a:t>,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slidy_presentation</a:t>
            </a:r>
            <a:r>
              <a:rPr lang="en-US" altLang="en-US" sz="1400" dirty="0">
                <a:solidFill>
                  <a:srgbClr val="333333"/>
                </a:solidFill>
                <a:ea typeface="Helvetica Neue"/>
              </a:rPr>
              <a:t>, 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word_document</a:t>
            </a:r>
            <a:endParaRPr lang="en-US" altLang="en-US" sz="14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s-AR" sz="1400" b="1" dirty="0"/>
          </a:p>
          <a:p>
            <a:pPr marL="342900" indent="-342900" algn="ctr">
              <a:buAutoNum type="arabicParenR"/>
            </a:pPr>
            <a:endParaRPr lang="en-US" sz="1400" b="1" dirty="0"/>
          </a:p>
        </p:txBody>
      </p:sp>
      <p:sp>
        <p:nvSpPr>
          <p:cNvPr id="42" name="Rectangle 2">
            <a:extLst>
              <a:ext uri="{FF2B5EF4-FFF2-40B4-BE49-F238E27FC236}">
                <a16:creationId xmlns:a16="http://schemas.microsoft.com/office/drawing/2014/main" id="{B94D0EBC-3F0D-431D-882D-3167E4147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576" y="5358034"/>
            <a:ext cx="3478516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["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html_document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", "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word_document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"] 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50461F34-E663-4EDC-AD50-FF2F267DF93F}"/>
              </a:ext>
            </a:extLst>
          </p:cNvPr>
          <p:cNvSpPr txBox="1"/>
          <p:nvPr/>
        </p:nvSpPr>
        <p:spPr>
          <a:xfrm>
            <a:off x="7396211" y="4609189"/>
            <a:ext cx="211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400" b="1" dirty="0"/>
              <a:t>Y no necesariamente una!</a:t>
            </a:r>
          </a:p>
          <a:p>
            <a:pPr algn="ctr"/>
            <a:r>
              <a:rPr lang="en-US" sz="1400" b="1" dirty="0"/>
              <a:t>Vector de </a:t>
            </a:r>
            <a:r>
              <a:rPr lang="en-US" sz="1400" b="1" dirty="0" err="1"/>
              <a:t>salidas</a:t>
            </a:r>
            <a:r>
              <a:rPr lang="en-US" sz="14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21407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n 25">
            <a:extLst>
              <a:ext uri="{FF2B5EF4-FFF2-40B4-BE49-F238E27FC236}">
                <a16:creationId xmlns:a16="http://schemas.microsoft.com/office/drawing/2014/main" id="{711E4985-885B-4446-9B16-D35916C99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36" y="3374894"/>
            <a:ext cx="5004061" cy="258996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DAF715E-65CA-4F1E-8062-4F36A1C10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9024"/>
            <a:ext cx="12192000" cy="952293"/>
          </a:xfrm>
        </p:spPr>
        <p:txBody>
          <a:bodyPr/>
          <a:lstStyle/>
          <a:p>
            <a:r>
              <a:rPr lang="es-A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 Markdown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DBA1C44-E387-448B-A872-8298F73E7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3471" y="159024"/>
            <a:ext cx="847363" cy="952294"/>
          </a:xfrm>
          <a:prstGeom prst="rect">
            <a:avLst/>
          </a:prstGeom>
        </p:spPr>
      </p:pic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D2B40AFD-63A0-4C6B-8D1C-09653893AEA8}"/>
              </a:ext>
            </a:extLst>
          </p:cNvPr>
          <p:cNvGraphicFramePr/>
          <p:nvPr/>
        </p:nvGraphicFramePr>
        <p:xfrm>
          <a:off x="278295" y="1210825"/>
          <a:ext cx="11635409" cy="459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4" name="Subtítulo 2">
            <a:extLst>
              <a:ext uri="{FF2B5EF4-FFF2-40B4-BE49-F238E27FC236}">
                <a16:creationId xmlns:a16="http://schemas.microsoft.com/office/drawing/2014/main" id="{569693EC-65D8-46B8-8A10-A50B820E482C}"/>
              </a:ext>
            </a:extLst>
          </p:cNvPr>
          <p:cNvSpPr txBox="1">
            <a:spLocks/>
          </p:cNvSpPr>
          <p:nvPr/>
        </p:nvSpPr>
        <p:spPr>
          <a:xfrm>
            <a:off x="0" y="1903765"/>
            <a:ext cx="12192000" cy="542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b="1" dirty="0"/>
              <a:t>Tipos de componentes a incluir: Código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06FF60DC-44BB-4359-998E-5D486E4B9280}"/>
              </a:ext>
            </a:extLst>
          </p:cNvPr>
          <p:cNvCxnSpPr>
            <a:cxnSpLocks/>
          </p:cNvCxnSpPr>
          <p:nvPr/>
        </p:nvCxnSpPr>
        <p:spPr>
          <a:xfrm flipV="1">
            <a:off x="986634" y="3077740"/>
            <a:ext cx="225802" cy="7414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BC9B779-C271-41FE-AE93-BADF4A1E16B3}"/>
              </a:ext>
            </a:extLst>
          </p:cNvPr>
          <p:cNvSpPr txBox="1"/>
          <p:nvPr/>
        </p:nvSpPr>
        <p:spPr>
          <a:xfrm>
            <a:off x="107967" y="2117888"/>
            <a:ext cx="220893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400" b="1" dirty="0"/>
              <a:t>Iniciar espacios con código:</a:t>
            </a:r>
          </a:p>
          <a:p>
            <a:pPr algn="ctr"/>
            <a:r>
              <a:rPr lang="es-AR" sz="1400" b="1" dirty="0"/>
              <a:t>```{r} (o el lenguaje que</a:t>
            </a:r>
          </a:p>
          <a:p>
            <a:pPr algn="ctr"/>
            <a:r>
              <a:rPr lang="es-AR" sz="1400" b="1" dirty="0"/>
              <a:t>Se quiera usar)</a:t>
            </a:r>
          </a:p>
          <a:p>
            <a:pPr algn="ctr"/>
            <a:r>
              <a:rPr lang="es-AR" sz="1400" b="1" dirty="0" err="1"/>
              <a:t>Shortcut</a:t>
            </a:r>
            <a:r>
              <a:rPr lang="es-AR" sz="1400" b="1" dirty="0"/>
              <a:t>: </a:t>
            </a:r>
            <a:r>
              <a:rPr lang="es-AR" sz="1400" b="1" dirty="0" err="1"/>
              <a:t>ctrl</a:t>
            </a:r>
            <a:r>
              <a:rPr lang="es-AR" sz="1400" b="1" dirty="0"/>
              <a:t> + </a:t>
            </a:r>
            <a:r>
              <a:rPr lang="es-AR" sz="1400" b="1" dirty="0" err="1"/>
              <a:t>alt</a:t>
            </a:r>
            <a:r>
              <a:rPr lang="es-AR" sz="1400" b="1" dirty="0"/>
              <a:t> + I</a:t>
            </a:r>
          </a:p>
          <a:p>
            <a:pPr marL="342900" indent="-342900" algn="ctr">
              <a:buAutoNum type="arabicParenR"/>
            </a:pPr>
            <a:endParaRPr lang="en-US" sz="1400" b="1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1D8F1140-D116-4365-A5A4-7FB622ADC2CC}"/>
              </a:ext>
            </a:extLst>
          </p:cNvPr>
          <p:cNvCxnSpPr>
            <a:cxnSpLocks/>
          </p:cNvCxnSpPr>
          <p:nvPr/>
        </p:nvCxnSpPr>
        <p:spPr>
          <a:xfrm flipV="1">
            <a:off x="1904507" y="3136426"/>
            <a:ext cx="1148434" cy="6828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34415F2-C93F-4414-8F92-2042FF69E36A}"/>
              </a:ext>
            </a:extLst>
          </p:cNvPr>
          <p:cNvSpPr txBox="1"/>
          <p:nvPr/>
        </p:nvSpPr>
        <p:spPr>
          <a:xfrm>
            <a:off x="2478724" y="2420787"/>
            <a:ext cx="20115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400" b="1" dirty="0"/>
              <a:t>La línea “</a:t>
            </a:r>
            <a:r>
              <a:rPr lang="es-AR" sz="1400" b="1" dirty="0" err="1"/>
              <a:t>include</a:t>
            </a:r>
            <a:r>
              <a:rPr lang="es-AR" sz="1400" b="1" dirty="0"/>
              <a:t>=FALSE”</a:t>
            </a:r>
          </a:p>
          <a:p>
            <a:pPr algn="ctr"/>
            <a:r>
              <a:rPr lang="es-AR" sz="1400" b="1" dirty="0"/>
              <a:t>evita que el texto se </a:t>
            </a:r>
          </a:p>
          <a:p>
            <a:pPr algn="ctr"/>
            <a:r>
              <a:rPr lang="es-AR" sz="1400" b="1" dirty="0"/>
              <a:t>Imprima en el informe</a:t>
            </a:r>
          </a:p>
          <a:p>
            <a:pPr marL="342900" indent="-342900" algn="ctr">
              <a:buAutoNum type="arabicParenR"/>
            </a:pPr>
            <a:endParaRPr lang="en-US" sz="1400" b="1" dirty="0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244C2755-F074-49E9-8044-1C20126FE625}"/>
              </a:ext>
            </a:extLst>
          </p:cNvPr>
          <p:cNvCxnSpPr>
            <a:cxnSpLocks/>
          </p:cNvCxnSpPr>
          <p:nvPr/>
        </p:nvCxnSpPr>
        <p:spPr>
          <a:xfrm>
            <a:off x="3827546" y="4270207"/>
            <a:ext cx="784211" cy="2664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661D009-FE10-45C8-91BA-2F9F9174B52E}"/>
              </a:ext>
            </a:extLst>
          </p:cNvPr>
          <p:cNvSpPr txBox="1"/>
          <p:nvPr/>
        </p:nvSpPr>
        <p:spPr>
          <a:xfrm>
            <a:off x="3993683" y="4536652"/>
            <a:ext cx="217386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400" b="1" dirty="0"/>
              <a:t>Se incluyen comentarios,</a:t>
            </a:r>
          </a:p>
          <a:p>
            <a:pPr algn="ctr"/>
            <a:r>
              <a:rPr lang="es-AR" sz="1400" b="1" dirty="0"/>
              <a:t>se crean objetos y se llama</a:t>
            </a:r>
          </a:p>
          <a:p>
            <a:pPr algn="ctr"/>
            <a:r>
              <a:rPr lang="es-AR" sz="1400" b="1" dirty="0"/>
              <a:t>a librarías como en un </a:t>
            </a:r>
          </a:p>
          <a:p>
            <a:pPr algn="ctr"/>
            <a:r>
              <a:rPr lang="es-AR" sz="1400" b="1" dirty="0"/>
              <a:t>Script normal</a:t>
            </a:r>
          </a:p>
          <a:p>
            <a:pPr marL="342900" indent="-342900" algn="ctr">
              <a:buAutoNum type="arabicParenR"/>
            </a:pPr>
            <a:endParaRPr lang="en-US" sz="1400" b="1" dirty="0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D36EF7E0-306C-4D81-B734-FDB98DF00954}"/>
              </a:ext>
            </a:extLst>
          </p:cNvPr>
          <p:cNvCxnSpPr>
            <a:cxnSpLocks/>
          </p:cNvCxnSpPr>
          <p:nvPr/>
        </p:nvCxnSpPr>
        <p:spPr>
          <a:xfrm>
            <a:off x="973978" y="5898243"/>
            <a:ext cx="457257" cy="2685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D67A3A1-12D7-4CA6-8252-78D8D5F5A8AF}"/>
              </a:ext>
            </a:extLst>
          </p:cNvPr>
          <p:cNvSpPr txBox="1"/>
          <p:nvPr/>
        </p:nvSpPr>
        <p:spPr>
          <a:xfrm>
            <a:off x="987306" y="6119336"/>
            <a:ext cx="16137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400" b="1" dirty="0"/>
              <a:t>Cerrar los espacios </a:t>
            </a:r>
          </a:p>
          <a:p>
            <a:pPr algn="ctr"/>
            <a:r>
              <a:rPr lang="es-AR" sz="1400" b="1" dirty="0"/>
              <a:t>de código con ```</a:t>
            </a:r>
          </a:p>
          <a:p>
            <a:pPr marL="342900" indent="-342900" algn="ctr">
              <a:buAutoNum type="arabicParenR"/>
            </a:pPr>
            <a:endParaRPr lang="en-US" sz="1400" b="1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2C0C9B9E-27E0-4BA8-BDB6-AB89A5B4BE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16479" y="3374894"/>
            <a:ext cx="4593285" cy="2331309"/>
          </a:xfrm>
          <a:prstGeom prst="rect">
            <a:avLst/>
          </a:prstGeom>
        </p:spPr>
      </p:pic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50926DFE-FCA9-47EE-8987-0BE016CF8A77}"/>
              </a:ext>
            </a:extLst>
          </p:cNvPr>
          <p:cNvCxnSpPr>
            <a:cxnSpLocks/>
          </p:cNvCxnSpPr>
          <p:nvPr/>
        </p:nvCxnSpPr>
        <p:spPr>
          <a:xfrm flipH="1">
            <a:off x="7686261" y="5121427"/>
            <a:ext cx="864761" cy="7521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3503F65-F5E4-414A-99DB-6EA6E4AE065D}"/>
              </a:ext>
            </a:extLst>
          </p:cNvPr>
          <p:cNvSpPr txBox="1"/>
          <p:nvPr/>
        </p:nvSpPr>
        <p:spPr>
          <a:xfrm>
            <a:off x="6344867" y="5873573"/>
            <a:ext cx="268278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400" b="1" dirty="0"/>
              <a:t>Se pueden incluir objetos</a:t>
            </a:r>
          </a:p>
          <a:p>
            <a:pPr algn="ctr"/>
            <a:r>
              <a:rPr lang="es-AR" sz="1400" b="1" dirty="0"/>
              <a:t>entre líneas de texto, iniciando</a:t>
            </a:r>
          </a:p>
          <a:p>
            <a:pPr algn="ctr"/>
            <a:r>
              <a:rPr lang="es-AR" sz="1400" b="1" dirty="0"/>
              <a:t>con “`r  “ y finalizando con “ ` “</a:t>
            </a:r>
          </a:p>
          <a:p>
            <a:pPr algn="ctr"/>
            <a:r>
              <a:rPr lang="es-AR" sz="1400" b="1" dirty="0"/>
              <a:t>(luego de la “r” van dos espacios)</a:t>
            </a:r>
          </a:p>
          <a:p>
            <a:pPr marL="342900" indent="-342900" algn="ctr">
              <a:buAutoNum type="arabicParenR"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483325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F715E-65CA-4F1E-8062-4F36A1C10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9024"/>
            <a:ext cx="12192000" cy="952293"/>
          </a:xfrm>
        </p:spPr>
        <p:txBody>
          <a:bodyPr/>
          <a:lstStyle/>
          <a:p>
            <a:r>
              <a:rPr lang="es-A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 Markdown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DBA1C44-E387-448B-A872-8298F73E7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471" y="159024"/>
            <a:ext cx="847363" cy="952294"/>
          </a:xfrm>
          <a:prstGeom prst="rect">
            <a:avLst/>
          </a:prstGeom>
        </p:spPr>
      </p:pic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D2B40AFD-63A0-4C6B-8D1C-09653893AEA8}"/>
              </a:ext>
            </a:extLst>
          </p:cNvPr>
          <p:cNvGraphicFramePr/>
          <p:nvPr/>
        </p:nvGraphicFramePr>
        <p:xfrm>
          <a:off x="278295" y="1210825"/>
          <a:ext cx="11635409" cy="459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" name="Subtítulo 2">
            <a:extLst>
              <a:ext uri="{FF2B5EF4-FFF2-40B4-BE49-F238E27FC236}">
                <a16:creationId xmlns:a16="http://schemas.microsoft.com/office/drawing/2014/main" id="{569693EC-65D8-46B8-8A10-A50B820E482C}"/>
              </a:ext>
            </a:extLst>
          </p:cNvPr>
          <p:cNvSpPr txBox="1">
            <a:spLocks/>
          </p:cNvSpPr>
          <p:nvPr/>
        </p:nvSpPr>
        <p:spPr>
          <a:xfrm>
            <a:off x="0" y="1903765"/>
            <a:ext cx="12192000" cy="542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b="1" dirty="0"/>
              <a:t>Tipos de componentes a incluir: Tablas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C505D83-6C86-4E0C-AC28-91BCBF9FCC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07777" y="3429000"/>
            <a:ext cx="6429375" cy="2524125"/>
          </a:xfrm>
          <a:prstGeom prst="rect">
            <a:avLst/>
          </a:prstGeom>
        </p:spPr>
      </p:pic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82AA7F41-977B-4CA5-81E3-D3D7E0CA8E13}"/>
              </a:ext>
            </a:extLst>
          </p:cNvPr>
          <p:cNvCxnSpPr>
            <a:cxnSpLocks/>
          </p:cNvCxnSpPr>
          <p:nvPr/>
        </p:nvCxnSpPr>
        <p:spPr>
          <a:xfrm flipH="1" flipV="1">
            <a:off x="2483540" y="4204175"/>
            <a:ext cx="942615" cy="6991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9434DBF-A279-4D21-B363-B5EC27729683}"/>
              </a:ext>
            </a:extLst>
          </p:cNvPr>
          <p:cNvSpPr txBox="1"/>
          <p:nvPr/>
        </p:nvSpPr>
        <p:spPr>
          <a:xfrm>
            <a:off x="278295" y="2419071"/>
            <a:ext cx="94070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b="1" dirty="0"/>
              <a:t>Cualquier data </a:t>
            </a:r>
            <a:r>
              <a:rPr lang="es-AR" sz="1400" b="1" dirty="0" err="1"/>
              <a:t>frame</a:t>
            </a:r>
            <a:r>
              <a:rPr lang="es-AR" sz="1400" b="1" dirty="0"/>
              <a:t> puede ser incluido como una tabla, solo hay que imprimirlo dentro del espacio para escribir códigos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b="1" dirty="0"/>
              <a:t>Para tener un formato rápido pero prolijo, se puede usar “</a:t>
            </a:r>
            <a:r>
              <a:rPr lang="es-AR" sz="1400" b="1" dirty="0" err="1"/>
              <a:t>knitr</a:t>
            </a:r>
            <a:r>
              <a:rPr lang="es-AR" sz="1400" b="1" dirty="0"/>
              <a:t>::</a:t>
            </a:r>
            <a:r>
              <a:rPr lang="es-AR" sz="1400" b="1" dirty="0" err="1"/>
              <a:t>kable</a:t>
            </a:r>
            <a:r>
              <a:rPr lang="es-AR" sz="1400" b="1" dirty="0"/>
              <a:t>()”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b="1" dirty="0"/>
              <a:t>Paquete </a:t>
            </a:r>
            <a:r>
              <a:rPr lang="es-AR" sz="1400" b="1" dirty="0" err="1"/>
              <a:t>kableExtra</a:t>
            </a:r>
            <a:r>
              <a:rPr lang="es-AR" sz="1400" b="1" dirty="0"/>
              <a:t> permite dar formato a las tablas y a las filas y columnas en particular</a:t>
            </a:r>
          </a:p>
          <a:p>
            <a:endParaRPr lang="en-US" sz="1400" b="1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D36601B-25CA-4B4C-8B94-162C477B105C}"/>
              </a:ext>
            </a:extLst>
          </p:cNvPr>
          <p:cNvSpPr txBox="1"/>
          <p:nvPr/>
        </p:nvSpPr>
        <p:spPr>
          <a:xfrm>
            <a:off x="1768069" y="3896398"/>
            <a:ext cx="1039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b="1" dirty="0"/>
              <a:t>Data </a:t>
            </a:r>
            <a:r>
              <a:rPr lang="es-AR" sz="1400" b="1" dirty="0" err="1"/>
              <a:t>Frame</a:t>
            </a:r>
            <a:endParaRPr lang="en-US" sz="1400" b="1" dirty="0"/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CBEA3AAC-DE87-4209-AF3D-4307B1E308E3}"/>
              </a:ext>
            </a:extLst>
          </p:cNvPr>
          <p:cNvCxnSpPr>
            <a:cxnSpLocks/>
          </p:cNvCxnSpPr>
          <p:nvPr/>
        </p:nvCxnSpPr>
        <p:spPr>
          <a:xfrm flipH="1">
            <a:off x="2080591" y="5297047"/>
            <a:ext cx="1425097" cy="3561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A110A35-A5DB-4D1D-8CB9-BE621DE0C6C4}"/>
              </a:ext>
            </a:extLst>
          </p:cNvPr>
          <p:cNvSpPr txBox="1"/>
          <p:nvPr/>
        </p:nvSpPr>
        <p:spPr>
          <a:xfrm>
            <a:off x="957174" y="5645348"/>
            <a:ext cx="1330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b="1" dirty="0"/>
              <a:t>Formato Básico</a:t>
            </a:r>
            <a:endParaRPr lang="en-US" sz="1400" b="1" dirty="0"/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9FCC3F96-5265-4E8E-898E-B8480C80E69E}"/>
              </a:ext>
            </a:extLst>
          </p:cNvPr>
          <p:cNvCxnSpPr>
            <a:cxnSpLocks/>
          </p:cNvCxnSpPr>
          <p:nvPr/>
        </p:nvCxnSpPr>
        <p:spPr>
          <a:xfrm>
            <a:off x="3996047" y="5799236"/>
            <a:ext cx="1066283" cy="4557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94CBC8B3-983C-4A69-8D57-13003451CE81}"/>
              </a:ext>
            </a:extLst>
          </p:cNvPr>
          <p:cNvSpPr txBox="1"/>
          <p:nvPr/>
        </p:nvSpPr>
        <p:spPr>
          <a:xfrm>
            <a:off x="4303348" y="6255026"/>
            <a:ext cx="4572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b="1" dirty="0"/>
              <a:t>Con “</a:t>
            </a:r>
            <a:r>
              <a:rPr lang="es-AR" sz="1400" b="1" dirty="0" err="1"/>
              <a:t>columna_spec</a:t>
            </a:r>
            <a:r>
              <a:rPr lang="es-AR" sz="1400" b="1" dirty="0"/>
              <a:t>” y “</a:t>
            </a:r>
            <a:r>
              <a:rPr lang="es-AR" sz="1400" b="1" dirty="0" err="1"/>
              <a:t>row_spec</a:t>
            </a:r>
            <a:r>
              <a:rPr lang="es-AR" sz="1400" b="1" dirty="0"/>
              <a:t>” se puede dar formato a </a:t>
            </a:r>
          </a:p>
          <a:p>
            <a:r>
              <a:rPr lang="es-AR" sz="1400" b="1" dirty="0"/>
              <a:t>filas y columnas en particular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703110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721F0CF6-F69F-442D-BFE7-9AC1B41CF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95" y="3405807"/>
            <a:ext cx="5953125" cy="2695575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D94CEC15-9C5C-4AF4-8D88-CA87BD278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737" y="3440402"/>
            <a:ext cx="5296967" cy="166675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DAF715E-65CA-4F1E-8062-4F36A1C10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9024"/>
            <a:ext cx="12192000" cy="952293"/>
          </a:xfrm>
        </p:spPr>
        <p:txBody>
          <a:bodyPr/>
          <a:lstStyle/>
          <a:p>
            <a:r>
              <a:rPr lang="es-A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 Markdown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DBA1C44-E387-448B-A872-8298F73E7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3471" y="159024"/>
            <a:ext cx="847363" cy="952294"/>
          </a:xfrm>
          <a:prstGeom prst="rect">
            <a:avLst/>
          </a:prstGeom>
        </p:spPr>
      </p:pic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D2B40AFD-63A0-4C6B-8D1C-09653893AEA8}"/>
              </a:ext>
            </a:extLst>
          </p:cNvPr>
          <p:cNvGraphicFramePr/>
          <p:nvPr/>
        </p:nvGraphicFramePr>
        <p:xfrm>
          <a:off x="278295" y="1210825"/>
          <a:ext cx="11635409" cy="459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4" name="Subtítulo 2">
            <a:extLst>
              <a:ext uri="{FF2B5EF4-FFF2-40B4-BE49-F238E27FC236}">
                <a16:creationId xmlns:a16="http://schemas.microsoft.com/office/drawing/2014/main" id="{569693EC-65D8-46B8-8A10-A50B820E482C}"/>
              </a:ext>
            </a:extLst>
          </p:cNvPr>
          <p:cNvSpPr txBox="1">
            <a:spLocks/>
          </p:cNvSpPr>
          <p:nvPr/>
        </p:nvSpPr>
        <p:spPr>
          <a:xfrm>
            <a:off x="0" y="1903765"/>
            <a:ext cx="12192000" cy="542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b="1" dirty="0"/>
              <a:t>Tipos de componentes a incluir: Gráficos y Figuras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06FF60DC-44BB-4359-998E-5D486E4B9280}"/>
              </a:ext>
            </a:extLst>
          </p:cNvPr>
          <p:cNvCxnSpPr>
            <a:cxnSpLocks/>
          </p:cNvCxnSpPr>
          <p:nvPr/>
        </p:nvCxnSpPr>
        <p:spPr>
          <a:xfrm>
            <a:off x="2620804" y="5533312"/>
            <a:ext cx="506709" cy="6407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BC9B779-C271-41FE-AE93-BADF4A1E16B3}"/>
              </a:ext>
            </a:extLst>
          </p:cNvPr>
          <p:cNvSpPr txBox="1"/>
          <p:nvPr/>
        </p:nvSpPr>
        <p:spPr>
          <a:xfrm>
            <a:off x="2361378" y="6101382"/>
            <a:ext cx="19791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b="1" dirty="0"/>
              <a:t>Se puede incluir gráficos</a:t>
            </a:r>
          </a:p>
          <a:p>
            <a:pPr algn="ctr"/>
            <a:r>
              <a:rPr lang="es-AR" sz="1400" b="1" dirty="0"/>
              <a:t>hechos con R base,</a:t>
            </a:r>
          </a:p>
          <a:p>
            <a:pPr algn="ctr"/>
            <a:r>
              <a:rPr lang="es-AR" sz="1400" b="1" dirty="0" err="1"/>
              <a:t>ggplot</a:t>
            </a:r>
            <a:r>
              <a:rPr lang="es-AR" sz="1400" b="1" dirty="0"/>
              <a:t>, </a:t>
            </a:r>
            <a:r>
              <a:rPr lang="es-AR" sz="1400" b="1" dirty="0" err="1"/>
              <a:t>etc</a:t>
            </a:r>
            <a:endParaRPr lang="es-AR" sz="1400" b="1" dirty="0"/>
          </a:p>
          <a:p>
            <a:pPr marL="342900" indent="-342900" algn="ctr">
              <a:buAutoNum type="arabicParenR"/>
            </a:pPr>
            <a:endParaRPr lang="en-US" sz="1400" b="1" dirty="0"/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0420D014-FDB6-4429-9420-1DAACFD54A4C}"/>
              </a:ext>
            </a:extLst>
          </p:cNvPr>
          <p:cNvCxnSpPr>
            <a:cxnSpLocks/>
          </p:cNvCxnSpPr>
          <p:nvPr/>
        </p:nvCxnSpPr>
        <p:spPr>
          <a:xfrm flipH="1">
            <a:off x="7070040" y="4691267"/>
            <a:ext cx="298169" cy="7448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39203FAA-D22F-4847-85D4-636D6BDFAA0C}"/>
              </a:ext>
            </a:extLst>
          </p:cNvPr>
          <p:cNvSpPr txBox="1"/>
          <p:nvPr/>
        </p:nvSpPr>
        <p:spPr>
          <a:xfrm>
            <a:off x="6541110" y="5439794"/>
            <a:ext cx="19791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b="1" dirty="0"/>
              <a:t>Incluir figuras: paquete png y </a:t>
            </a:r>
            <a:r>
              <a:rPr lang="es-AR" sz="1400" b="1" dirty="0" err="1"/>
              <a:t>grid</a:t>
            </a:r>
            <a:r>
              <a:rPr lang="es-AR" sz="1400" b="1" dirty="0"/>
              <a:t> (pero hay muchas formas)</a:t>
            </a:r>
          </a:p>
          <a:p>
            <a:pPr marL="342900" indent="-342900" algn="ctr">
              <a:buAutoNum type="arabicParenR"/>
            </a:pPr>
            <a:endParaRPr lang="en-US" sz="1400" b="1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C3B74D6B-83A4-4962-A382-B2B8DFE855C9}"/>
              </a:ext>
            </a:extLst>
          </p:cNvPr>
          <p:cNvSpPr txBox="1"/>
          <p:nvPr/>
        </p:nvSpPr>
        <p:spPr>
          <a:xfrm>
            <a:off x="6288662" y="2502030"/>
            <a:ext cx="52969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b="1" dirty="0"/>
              <a:t>Incluir figuras: </a:t>
            </a:r>
            <a:r>
              <a:rPr lang="es-AR" sz="1400" b="1" dirty="0" err="1"/>
              <a:t>fig.width</a:t>
            </a:r>
            <a:r>
              <a:rPr lang="es-AR" sz="1400" b="1" dirty="0"/>
              <a:t>, </a:t>
            </a:r>
            <a:r>
              <a:rPr lang="es-AR" sz="1400" b="1" dirty="0" err="1"/>
              <a:t>fig.height</a:t>
            </a:r>
            <a:r>
              <a:rPr lang="es-AR" sz="1400" b="1" dirty="0"/>
              <a:t> para </a:t>
            </a:r>
            <a:r>
              <a:rPr lang="es-AR" sz="1400" b="1" dirty="0" err="1"/>
              <a:t>setear</a:t>
            </a:r>
            <a:r>
              <a:rPr lang="es-AR" sz="1400" b="1" dirty="0"/>
              <a:t> el tamaño. Se puede</a:t>
            </a:r>
          </a:p>
          <a:p>
            <a:pPr algn="ctr"/>
            <a:r>
              <a:rPr lang="es-AR" sz="1400" b="1" dirty="0"/>
              <a:t>Establecer ambas con </a:t>
            </a:r>
            <a:r>
              <a:rPr lang="es-AR" sz="1400" b="1" dirty="0" err="1"/>
              <a:t>fig.dim</a:t>
            </a:r>
            <a:r>
              <a:rPr lang="es-AR" sz="1400" b="1" dirty="0"/>
              <a:t> = c(</a:t>
            </a:r>
            <a:r>
              <a:rPr lang="es-AR" sz="1400" b="1" dirty="0" err="1"/>
              <a:t>x,y</a:t>
            </a:r>
            <a:r>
              <a:rPr lang="es-AR" sz="1400" b="1" dirty="0"/>
              <a:t>), o usar porcentajes con </a:t>
            </a:r>
            <a:r>
              <a:rPr lang="es-AR" sz="1400" b="1" dirty="0" err="1"/>
              <a:t>out.heigh</a:t>
            </a:r>
            <a:r>
              <a:rPr lang="es-AR" sz="1400" b="1" dirty="0"/>
              <a:t> y </a:t>
            </a:r>
            <a:r>
              <a:rPr lang="es-AR" sz="1400" b="1" dirty="0" err="1"/>
              <a:t>out.width</a:t>
            </a:r>
            <a:r>
              <a:rPr lang="es-AR" sz="1400" b="1" dirty="0"/>
              <a:t> (</a:t>
            </a:r>
            <a:r>
              <a:rPr lang="es-AR" sz="1400" b="1" dirty="0" err="1"/>
              <a:t>out.width</a:t>
            </a:r>
            <a:r>
              <a:rPr lang="es-AR" sz="1400" b="1" dirty="0"/>
              <a:t>  = “80%” por ejemplo)</a:t>
            </a:r>
          </a:p>
          <a:p>
            <a:pPr marL="342900" indent="-342900" algn="ctr">
              <a:buAutoNum type="arabicParenR"/>
            </a:pPr>
            <a:endParaRPr lang="en-US" sz="1400" b="1" dirty="0"/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F45D0546-8074-4FBE-8034-A55D07A501C1}"/>
              </a:ext>
            </a:extLst>
          </p:cNvPr>
          <p:cNvCxnSpPr>
            <a:cxnSpLocks/>
          </p:cNvCxnSpPr>
          <p:nvPr/>
        </p:nvCxnSpPr>
        <p:spPr>
          <a:xfrm flipV="1">
            <a:off x="7701297" y="3239937"/>
            <a:ext cx="952373" cy="9272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0AE2DCD3-2C9A-4AB0-969A-655C3E97E9DC}"/>
              </a:ext>
            </a:extLst>
          </p:cNvPr>
          <p:cNvCxnSpPr>
            <a:cxnSpLocks/>
          </p:cNvCxnSpPr>
          <p:nvPr/>
        </p:nvCxnSpPr>
        <p:spPr>
          <a:xfrm flipH="1" flipV="1">
            <a:off x="1828800" y="3204047"/>
            <a:ext cx="492821" cy="5913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1FC90CA-8935-4FFF-80D4-0A3FFA549E46}"/>
              </a:ext>
            </a:extLst>
          </p:cNvPr>
          <p:cNvSpPr txBox="1"/>
          <p:nvPr/>
        </p:nvSpPr>
        <p:spPr>
          <a:xfrm>
            <a:off x="610009" y="2482828"/>
            <a:ext cx="26448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b="1" dirty="0" err="1"/>
              <a:t>Message</a:t>
            </a:r>
            <a:r>
              <a:rPr lang="es-AR" sz="1400" b="1" dirty="0"/>
              <a:t>/error/</a:t>
            </a:r>
            <a:r>
              <a:rPr lang="es-AR" sz="1400" b="1" dirty="0" err="1"/>
              <a:t>warnings</a:t>
            </a:r>
            <a:r>
              <a:rPr lang="es-AR" sz="1400" b="1" dirty="0"/>
              <a:t> = FALSE </a:t>
            </a:r>
          </a:p>
          <a:p>
            <a:pPr algn="ctr"/>
            <a:r>
              <a:rPr lang="es-AR" sz="1400" b="1" dirty="0"/>
              <a:t>previene imprimir avisos</a:t>
            </a:r>
          </a:p>
          <a:p>
            <a:pPr algn="ctr"/>
            <a:r>
              <a:rPr lang="es-AR" sz="1400" b="1" dirty="0"/>
              <a:t>en la salida</a:t>
            </a:r>
          </a:p>
          <a:p>
            <a:pPr marL="342900" indent="-342900" algn="ctr">
              <a:buAutoNum type="arabicParenR"/>
            </a:pPr>
            <a:endParaRPr lang="en-US" sz="1400" b="1" dirty="0"/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41232971-A61C-49CD-B87B-7FEC523029BC}"/>
              </a:ext>
            </a:extLst>
          </p:cNvPr>
          <p:cNvCxnSpPr>
            <a:cxnSpLocks/>
          </p:cNvCxnSpPr>
          <p:nvPr/>
        </p:nvCxnSpPr>
        <p:spPr>
          <a:xfrm>
            <a:off x="8800606" y="4361826"/>
            <a:ext cx="1151777" cy="12968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04E5C8F-26C4-409D-AE38-556E2513F207}"/>
              </a:ext>
            </a:extLst>
          </p:cNvPr>
          <p:cNvSpPr txBox="1"/>
          <p:nvPr/>
        </p:nvSpPr>
        <p:spPr>
          <a:xfrm>
            <a:off x="9317557" y="5658677"/>
            <a:ext cx="19791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b="1" dirty="0"/>
              <a:t>Alinear figuras con</a:t>
            </a:r>
          </a:p>
          <a:p>
            <a:pPr algn="ctr"/>
            <a:r>
              <a:rPr lang="es-AR" sz="1400" b="1" dirty="0"/>
              <a:t>“</a:t>
            </a:r>
            <a:r>
              <a:rPr lang="es-AR" sz="1400" b="1" dirty="0" err="1"/>
              <a:t>fig.align</a:t>
            </a:r>
            <a:r>
              <a:rPr lang="es-AR" sz="1400" b="1" dirty="0"/>
              <a:t>” (opciones</a:t>
            </a:r>
          </a:p>
          <a:p>
            <a:pPr algn="ctr"/>
            <a:r>
              <a:rPr lang="es-AR" sz="1400" b="1" dirty="0"/>
              <a:t>“</a:t>
            </a:r>
            <a:r>
              <a:rPr lang="es-AR" sz="1400" b="1" dirty="0" err="1"/>
              <a:t>left</a:t>
            </a:r>
            <a:r>
              <a:rPr lang="es-AR" sz="1400" b="1" dirty="0"/>
              <a:t>”, “center”,  “</a:t>
            </a:r>
            <a:r>
              <a:rPr lang="es-AR" sz="1400" b="1" dirty="0" err="1"/>
              <a:t>right</a:t>
            </a:r>
            <a:r>
              <a:rPr lang="es-AR" sz="1400" b="1" dirty="0"/>
              <a:t>”</a:t>
            </a:r>
          </a:p>
          <a:p>
            <a:pPr marL="342900" indent="-342900" algn="ctr">
              <a:buAutoNum type="arabicParenR"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696675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F715E-65CA-4F1E-8062-4F36A1C10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9024"/>
            <a:ext cx="12192000" cy="952293"/>
          </a:xfrm>
        </p:spPr>
        <p:txBody>
          <a:bodyPr/>
          <a:lstStyle/>
          <a:p>
            <a:r>
              <a:rPr lang="es-A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 Markdown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DBA1C44-E387-448B-A872-8298F73E7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471" y="159024"/>
            <a:ext cx="847363" cy="952294"/>
          </a:xfrm>
          <a:prstGeom prst="rect">
            <a:avLst/>
          </a:prstGeom>
        </p:spPr>
      </p:pic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D2B40AFD-63A0-4C6B-8D1C-09653893AEA8}"/>
              </a:ext>
            </a:extLst>
          </p:cNvPr>
          <p:cNvGraphicFramePr/>
          <p:nvPr/>
        </p:nvGraphicFramePr>
        <p:xfrm>
          <a:off x="278295" y="1210825"/>
          <a:ext cx="11635409" cy="459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" name="Subtítulo 2">
            <a:extLst>
              <a:ext uri="{FF2B5EF4-FFF2-40B4-BE49-F238E27FC236}">
                <a16:creationId xmlns:a16="http://schemas.microsoft.com/office/drawing/2014/main" id="{569693EC-65D8-46B8-8A10-A50B820E482C}"/>
              </a:ext>
            </a:extLst>
          </p:cNvPr>
          <p:cNvSpPr txBox="1">
            <a:spLocks/>
          </p:cNvSpPr>
          <p:nvPr/>
        </p:nvSpPr>
        <p:spPr>
          <a:xfrm>
            <a:off x="0" y="1903765"/>
            <a:ext cx="12192000" cy="542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b="1" dirty="0"/>
              <a:t>Tipos de componentes a incluir: Mapas Interactivos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FA553DA-C5C5-4C3D-8E43-0FCE734DB3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295" y="3484560"/>
            <a:ext cx="4903305" cy="2737615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478AD33-568A-4EB2-9749-7D216527AD75}"/>
              </a:ext>
            </a:extLst>
          </p:cNvPr>
          <p:cNvCxnSpPr>
            <a:cxnSpLocks/>
          </p:cNvCxnSpPr>
          <p:nvPr/>
        </p:nvCxnSpPr>
        <p:spPr>
          <a:xfrm flipV="1">
            <a:off x="1364974" y="3238791"/>
            <a:ext cx="1113183" cy="16247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410A7D7D-8897-436A-AE3A-DD67C2DCA53F}"/>
              </a:ext>
            </a:extLst>
          </p:cNvPr>
          <p:cNvSpPr txBox="1"/>
          <p:nvPr/>
        </p:nvSpPr>
        <p:spPr>
          <a:xfrm>
            <a:off x="410817" y="2663731"/>
            <a:ext cx="55129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1400" b="1" dirty="0"/>
              <a:t>Se pueden incluir mapas (en este caso generados con el paquete </a:t>
            </a:r>
            <a:r>
              <a:rPr lang="es-AR" sz="1400" b="1" dirty="0" err="1"/>
              <a:t>leaflet</a:t>
            </a:r>
            <a:r>
              <a:rPr lang="es-AR" sz="1400" b="1" dirty="0"/>
              <a:t>). Si el output elegido es </a:t>
            </a:r>
            <a:r>
              <a:rPr lang="es-AR" sz="1400" b="1" dirty="0" err="1"/>
              <a:t>html</a:t>
            </a:r>
            <a:r>
              <a:rPr lang="es-AR" sz="1400" b="1" dirty="0"/>
              <a:t> los mismos pueden ser interactivos.</a:t>
            </a:r>
          </a:p>
          <a:p>
            <a:pPr marL="342900" indent="-342900" algn="just">
              <a:buAutoNum type="arabicParenR"/>
            </a:pPr>
            <a:endParaRPr lang="en-US" sz="1400" b="1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CA050C7-6CBA-4C67-B65A-F25FAB8C36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39725" y="3484560"/>
            <a:ext cx="5230799" cy="2737615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B2CE355-5D0F-4000-8046-F2C6A47EF843}"/>
              </a:ext>
            </a:extLst>
          </p:cNvPr>
          <p:cNvCxnSpPr>
            <a:cxnSpLocks/>
          </p:cNvCxnSpPr>
          <p:nvPr/>
        </p:nvCxnSpPr>
        <p:spPr>
          <a:xfrm flipV="1">
            <a:off x="7598022" y="3238791"/>
            <a:ext cx="1215449" cy="22078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9A31B2D-4F5F-4552-ACB5-8ECBD6575715}"/>
              </a:ext>
            </a:extLst>
          </p:cNvPr>
          <p:cNvSpPr txBox="1"/>
          <p:nvPr/>
        </p:nvSpPr>
        <p:spPr>
          <a:xfrm>
            <a:off x="6331116" y="2663731"/>
            <a:ext cx="55129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b="1" dirty="0"/>
              <a:t>En caso de usar un output .docx, se incluye una imagen del mapa deseado, no esta la opción de hacerlo interactivo</a:t>
            </a:r>
          </a:p>
          <a:p>
            <a:pPr marL="342900" indent="-342900" algn="just">
              <a:buAutoNum type="arabicParenR"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26288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F715E-65CA-4F1E-8062-4F36A1C10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9024"/>
            <a:ext cx="12192000" cy="952293"/>
          </a:xfrm>
        </p:spPr>
        <p:txBody>
          <a:bodyPr/>
          <a:lstStyle/>
          <a:p>
            <a:r>
              <a:rPr lang="es-A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 Markdown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DBA1C44-E387-448B-A872-8298F73E7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471" y="159024"/>
            <a:ext cx="847363" cy="952294"/>
          </a:xfrm>
          <a:prstGeom prst="rect">
            <a:avLst/>
          </a:prstGeom>
        </p:spPr>
      </p:pic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D2B40AFD-63A0-4C6B-8D1C-09653893AE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6689764"/>
              </p:ext>
            </p:extLst>
          </p:nvPr>
        </p:nvGraphicFramePr>
        <p:xfrm>
          <a:off x="278295" y="1210825"/>
          <a:ext cx="11635409" cy="459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" name="Subtítulo 2">
            <a:extLst>
              <a:ext uri="{FF2B5EF4-FFF2-40B4-BE49-F238E27FC236}">
                <a16:creationId xmlns:a16="http://schemas.microsoft.com/office/drawing/2014/main" id="{569693EC-65D8-46B8-8A10-A50B820E482C}"/>
              </a:ext>
            </a:extLst>
          </p:cNvPr>
          <p:cNvSpPr txBox="1">
            <a:spLocks/>
          </p:cNvSpPr>
          <p:nvPr/>
        </p:nvSpPr>
        <p:spPr>
          <a:xfrm>
            <a:off x="0" y="1903765"/>
            <a:ext cx="12192000" cy="542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b="1" dirty="0"/>
              <a:t>Tipos de componentes a incluir: Texto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0AEFFCB-6D40-44AF-8B7C-4602D656EB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24186" y="2744783"/>
            <a:ext cx="6143625" cy="3333750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9B35F575-A855-4773-AA41-8FC88747741B}"/>
              </a:ext>
            </a:extLst>
          </p:cNvPr>
          <p:cNvCxnSpPr>
            <a:cxnSpLocks/>
          </p:cNvCxnSpPr>
          <p:nvPr/>
        </p:nvCxnSpPr>
        <p:spPr>
          <a:xfrm flipH="1" flipV="1">
            <a:off x="2199861" y="3034748"/>
            <a:ext cx="1510749" cy="6493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8CEAA681-708F-4F6D-863F-A910671F4A15}"/>
              </a:ext>
            </a:extLst>
          </p:cNvPr>
          <p:cNvSpPr txBox="1"/>
          <p:nvPr/>
        </p:nvSpPr>
        <p:spPr>
          <a:xfrm>
            <a:off x="789600" y="2498462"/>
            <a:ext cx="22345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400" b="1" dirty="0"/>
              <a:t>Incluir texto en los espacios</a:t>
            </a:r>
          </a:p>
          <a:p>
            <a:pPr algn="ctr"/>
            <a:r>
              <a:rPr lang="es-AR" sz="1400" b="1" dirty="0"/>
              <a:t>en blanco del documento.</a:t>
            </a:r>
          </a:p>
          <a:p>
            <a:pPr marL="342900" indent="-342900" algn="ctr">
              <a:buAutoNum type="arabicParenR"/>
            </a:pPr>
            <a:endParaRPr lang="en-US" sz="1400" b="1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CD44C2F-89C2-4BA4-B047-9BF5CDC1930A}"/>
              </a:ext>
            </a:extLst>
          </p:cNvPr>
          <p:cNvCxnSpPr>
            <a:cxnSpLocks/>
          </p:cNvCxnSpPr>
          <p:nvPr/>
        </p:nvCxnSpPr>
        <p:spPr>
          <a:xfrm flipH="1" flipV="1">
            <a:off x="2345635" y="4022824"/>
            <a:ext cx="1364975" cy="5643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ABEAB04-D5ED-4450-AFDF-999659E99938}"/>
              </a:ext>
            </a:extLst>
          </p:cNvPr>
          <p:cNvSpPr txBox="1"/>
          <p:nvPr/>
        </p:nvSpPr>
        <p:spPr>
          <a:xfrm>
            <a:off x="585432" y="3724384"/>
            <a:ext cx="16203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400" b="1" dirty="0"/>
              <a:t>Incluir objetos del</a:t>
            </a:r>
          </a:p>
          <a:p>
            <a:pPr algn="ctr"/>
            <a:r>
              <a:rPr lang="es-AR" sz="1400" b="1" dirty="0"/>
              <a:t>ambiente R usando</a:t>
            </a:r>
          </a:p>
          <a:p>
            <a:pPr algn="ctr"/>
            <a:r>
              <a:rPr lang="es-AR" sz="1400" b="1" dirty="0"/>
              <a:t> “ `r_ _ “</a:t>
            </a:r>
          </a:p>
          <a:p>
            <a:pPr marL="342900" indent="-342900" algn="ctr">
              <a:buAutoNum type="arabicParenR"/>
            </a:pPr>
            <a:endParaRPr lang="en-US" sz="1400" b="1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9210F983-B6CB-44EF-A652-785E76AD2B1E}"/>
              </a:ext>
            </a:extLst>
          </p:cNvPr>
          <p:cNvCxnSpPr>
            <a:cxnSpLocks/>
          </p:cNvCxnSpPr>
          <p:nvPr/>
        </p:nvCxnSpPr>
        <p:spPr>
          <a:xfrm flipH="1">
            <a:off x="2438400" y="5506089"/>
            <a:ext cx="120201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634B01F-390C-499B-BFA8-B501B397121B}"/>
              </a:ext>
            </a:extLst>
          </p:cNvPr>
          <p:cNvSpPr txBox="1"/>
          <p:nvPr/>
        </p:nvSpPr>
        <p:spPr>
          <a:xfrm>
            <a:off x="406226" y="5124426"/>
            <a:ext cx="220579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400" b="1" dirty="0"/>
              <a:t>Jerarquía del texto se</a:t>
            </a:r>
          </a:p>
          <a:p>
            <a:pPr algn="ctr"/>
            <a:r>
              <a:rPr lang="es-AR" sz="1400" b="1" dirty="0"/>
              <a:t>puede manejar con la </a:t>
            </a:r>
          </a:p>
          <a:p>
            <a:pPr algn="ctr"/>
            <a:r>
              <a:rPr lang="es-AR" sz="1400" b="1" dirty="0"/>
              <a:t>cantidad de numerales “#” </a:t>
            </a:r>
          </a:p>
          <a:p>
            <a:pPr algn="ctr"/>
            <a:r>
              <a:rPr lang="es-AR" sz="1400" b="1" dirty="0"/>
              <a:t>antes del texto (hasta</a:t>
            </a:r>
          </a:p>
          <a:p>
            <a:pPr algn="ctr"/>
            <a:r>
              <a:rPr lang="es-AR" sz="1400" b="1" dirty="0"/>
              <a:t>6 niveles)</a:t>
            </a:r>
            <a:endParaRPr lang="en-US" sz="1400" b="1" dirty="0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5119CB74-7138-4B0B-9FDC-77F59DD45D46}"/>
              </a:ext>
            </a:extLst>
          </p:cNvPr>
          <p:cNvCxnSpPr>
            <a:cxnSpLocks/>
          </p:cNvCxnSpPr>
          <p:nvPr/>
        </p:nvCxnSpPr>
        <p:spPr>
          <a:xfrm>
            <a:off x="5158168" y="5730857"/>
            <a:ext cx="580023" cy="4446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18CB806-A48C-4D57-8C25-A6DCFF9FF46E}"/>
              </a:ext>
            </a:extLst>
          </p:cNvPr>
          <p:cNvSpPr txBox="1"/>
          <p:nvPr/>
        </p:nvSpPr>
        <p:spPr>
          <a:xfrm>
            <a:off x="3920649" y="6119336"/>
            <a:ext cx="41368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400" b="1" dirty="0"/>
              <a:t>Un espacio entre renglones o dos espacios al final de </a:t>
            </a:r>
          </a:p>
          <a:p>
            <a:pPr algn="ctr"/>
            <a:r>
              <a:rPr lang="es-AR" sz="1400" b="1" dirty="0"/>
              <a:t>Un renglón dará como resultado un punto aparte</a:t>
            </a:r>
          </a:p>
          <a:p>
            <a:pPr algn="ctr"/>
            <a:r>
              <a:rPr lang="es-AR" sz="1400" b="1" dirty="0"/>
              <a:t>en la salida 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07235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1243</Words>
  <Application>Microsoft Office PowerPoint</Application>
  <PresentationFormat>Panorámica</PresentationFormat>
  <Paragraphs>172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Tema de Office</vt:lpstr>
      <vt:lpstr>R Markdown</vt:lpstr>
      <vt:lpstr>R Markdown</vt:lpstr>
      <vt:lpstr>R Markdown</vt:lpstr>
      <vt:lpstr>R Markdown</vt:lpstr>
      <vt:lpstr>R Markdown</vt:lpstr>
      <vt:lpstr>R Markdown</vt:lpstr>
      <vt:lpstr>R Markdown</vt:lpstr>
      <vt:lpstr>R Markdown</vt:lpstr>
      <vt:lpstr>R Markdown</vt:lpstr>
      <vt:lpstr>R Markdown</vt:lpstr>
      <vt:lpstr>R Markdown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</dc:title>
  <dc:creator>IZZO, FEDERICO [AG/6230]</dc:creator>
  <cp:lastModifiedBy>IZZO, FEDERICO [AG/6230]</cp:lastModifiedBy>
  <cp:revision>59</cp:revision>
  <dcterms:created xsi:type="dcterms:W3CDTF">2020-05-29T00:07:43Z</dcterms:created>
  <dcterms:modified xsi:type="dcterms:W3CDTF">2020-07-09T20:09:50Z</dcterms:modified>
</cp:coreProperties>
</file>