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56DE-D380-4D4E-8C01-C4F81E7E089B}" type="datetimeFigureOut">
              <a:rPr lang="en-US" smtClean="0"/>
              <a:t>24/03/2021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0E3D-A26D-48AC-A015-620DFB63DA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56DE-D380-4D4E-8C01-C4F81E7E089B}" type="datetimeFigureOut">
              <a:rPr lang="en-US" smtClean="0"/>
              <a:t>24/03/2021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0E3D-A26D-48AC-A015-620DFB63DA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56DE-D380-4D4E-8C01-C4F81E7E089B}" type="datetimeFigureOut">
              <a:rPr lang="en-US" smtClean="0"/>
              <a:t>24/03/2021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0E3D-A26D-48AC-A015-620DFB63DA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56DE-D380-4D4E-8C01-C4F81E7E089B}" type="datetimeFigureOut">
              <a:rPr lang="en-US" smtClean="0"/>
              <a:t>24/03/2021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0E3D-A26D-48AC-A015-620DFB63DA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56DE-D380-4D4E-8C01-C4F81E7E089B}" type="datetimeFigureOut">
              <a:rPr lang="en-US" smtClean="0"/>
              <a:t>24/03/2021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0E3D-A26D-48AC-A015-620DFB63DA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4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56DE-D380-4D4E-8C01-C4F81E7E089B}" type="datetimeFigureOut">
              <a:rPr lang="en-US" smtClean="0"/>
              <a:t>24/03/2021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0E3D-A26D-48AC-A015-620DFB63DA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56DE-D380-4D4E-8C01-C4F81E7E089B}" type="datetimeFigureOut">
              <a:rPr lang="en-US" smtClean="0"/>
              <a:t>24/03/2021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0E3D-A26D-48AC-A015-620DFB63DA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5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56DE-D380-4D4E-8C01-C4F81E7E089B}" type="datetimeFigureOut">
              <a:rPr lang="en-US" smtClean="0"/>
              <a:t>24/03/2021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0E3D-A26D-48AC-A015-620DFB63DA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56DE-D380-4D4E-8C01-C4F81E7E089B}" type="datetimeFigureOut">
              <a:rPr lang="en-US" smtClean="0"/>
              <a:t>24/03/2021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0E3D-A26D-48AC-A015-620DFB63DA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9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56DE-D380-4D4E-8C01-C4F81E7E089B}" type="datetimeFigureOut">
              <a:rPr lang="en-US" smtClean="0"/>
              <a:t>24/03/2021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0E3D-A26D-48AC-A015-620DFB63DA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5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56DE-D380-4D4E-8C01-C4F81E7E089B}" type="datetimeFigureOut">
              <a:rPr lang="en-US" smtClean="0"/>
              <a:t>24/03/2021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0E3D-A26D-48AC-A015-620DFB63DA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656DE-D380-4D4E-8C01-C4F81E7E089B}" type="datetimeFigureOut">
              <a:rPr lang="en-US" smtClean="0"/>
              <a:t>24/03/2021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B0E3D-A26D-48AC-A015-620DFB63DAE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971600" y="1484784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Modificar el código</a:t>
            </a:r>
            <a:endParaRPr lang="en-US" dirty="0"/>
          </a:p>
        </p:txBody>
      </p:sp>
      <p:sp>
        <p:nvSpPr>
          <p:cNvPr id="5" name="4 Rectángulo"/>
          <p:cNvSpPr/>
          <p:nvPr/>
        </p:nvSpPr>
        <p:spPr>
          <a:xfrm>
            <a:off x="3375929" y="1466528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Cargar el código con load_all()</a:t>
            </a:r>
          </a:p>
          <a:p>
            <a:pPr algn="ctr"/>
            <a:r>
              <a:rPr lang="en-US" sz="1600" dirty="0" smtClean="0"/>
              <a:t>ctrl + shift + l</a:t>
            </a:r>
            <a:endParaRPr lang="en-US" sz="1600" dirty="0"/>
          </a:p>
        </p:txBody>
      </p:sp>
      <p:sp>
        <p:nvSpPr>
          <p:cNvPr id="6" name="5 Rectángulo"/>
          <p:cNvSpPr/>
          <p:nvPr/>
        </p:nvSpPr>
        <p:spPr>
          <a:xfrm>
            <a:off x="2170444" y="2996952"/>
            <a:ext cx="165618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Explorar en la consola</a:t>
            </a:r>
            <a:endParaRPr lang="en-US" dirty="0"/>
          </a:p>
        </p:txBody>
      </p:sp>
      <p:sp>
        <p:nvSpPr>
          <p:cNvPr id="8" name="7 Flecha derecha"/>
          <p:cNvSpPr/>
          <p:nvPr/>
        </p:nvSpPr>
        <p:spPr>
          <a:xfrm>
            <a:off x="2771800" y="1916832"/>
            <a:ext cx="504056" cy="126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Flecha derecha"/>
          <p:cNvSpPr/>
          <p:nvPr/>
        </p:nvSpPr>
        <p:spPr>
          <a:xfrm rot="7875860">
            <a:off x="3957586" y="2702735"/>
            <a:ext cx="504056" cy="126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Flecha derecha"/>
          <p:cNvSpPr/>
          <p:nvPr/>
        </p:nvSpPr>
        <p:spPr>
          <a:xfrm rot="2924140" flipH="1">
            <a:off x="1509314" y="2732853"/>
            <a:ext cx="504056" cy="126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1" t="25774" r="10079" b="6282"/>
          <a:stretch/>
        </p:blipFill>
        <p:spPr>
          <a:xfrm>
            <a:off x="2978658" y="4221088"/>
            <a:ext cx="4827516" cy="23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7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52"/>
          <a:stretch/>
        </p:blipFill>
        <p:spPr bwMode="auto">
          <a:xfrm>
            <a:off x="1247775" y="1511300"/>
            <a:ext cx="6646863" cy="1763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3862"/>
            <a:ext cx="6618287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2 Grupo"/>
          <p:cNvGrpSpPr/>
          <p:nvPr/>
        </p:nvGrpSpPr>
        <p:grpSpPr>
          <a:xfrm>
            <a:off x="1403648" y="4581128"/>
            <a:ext cx="6618287" cy="1638300"/>
            <a:chOff x="1403648" y="4581128"/>
            <a:chExt cx="6618287" cy="16383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4581128"/>
              <a:ext cx="6618287" cy="163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1 Rectángulo"/>
            <p:cNvSpPr/>
            <p:nvPr/>
          </p:nvSpPr>
          <p:spPr>
            <a:xfrm>
              <a:off x="1835696" y="5301208"/>
              <a:ext cx="187220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719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6" y="1043494"/>
            <a:ext cx="3802194" cy="433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52736"/>
            <a:ext cx="3806815" cy="4324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35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2876275" cy="215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795" y="1052736"/>
            <a:ext cx="2906616" cy="214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32098"/>
            <a:ext cx="291875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s://d33wubrfki0l68.cloudfront.net/7c87a5711e92f0269cead3e59fc1e1e45f3667e9/0290f/diagrams/environments/search-path-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40968"/>
            <a:ext cx="4392488" cy="131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49679" y="683404"/>
            <a:ext cx="833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environment                            Search path                Package environment de tidyr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44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26</Words>
  <Application>Microsoft Office PowerPoint</Application>
  <PresentationFormat>Presentación en pantalla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</dc:creator>
  <cp:lastModifiedBy>Marcos</cp:lastModifiedBy>
  <cp:revision>10</cp:revision>
  <dcterms:created xsi:type="dcterms:W3CDTF">2020-06-25T01:57:00Z</dcterms:created>
  <dcterms:modified xsi:type="dcterms:W3CDTF">2021-03-24T22:47:47Z</dcterms:modified>
</cp:coreProperties>
</file>