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47B5-4ADF-446C-BFD3-85F49DAF19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DCE3-3D8F-496E-81B7-81164232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47B5-4ADF-446C-BFD3-85F49DAF19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DCE3-3D8F-496E-81B7-81164232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47B5-4ADF-446C-BFD3-85F49DAF19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DCE3-3D8F-496E-81B7-81164232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47B5-4ADF-446C-BFD3-85F49DAF19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DCE3-3D8F-496E-81B7-81164232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3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47B5-4ADF-446C-BFD3-85F49DAF19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DCE3-3D8F-496E-81B7-81164232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6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47B5-4ADF-446C-BFD3-85F49DAF19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DCE3-3D8F-496E-81B7-81164232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47B5-4ADF-446C-BFD3-85F49DAF19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DCE3-3D8F-496E-81B7-81164232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47B5-4ADF-446C-BFD3-85F49DAF19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DCE3-3D8F-496E-81B7-81164232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7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47B5-4ADF-446C-BFD3-85F49DAF19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DCE3-3D8F-496E-81B7-81164232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2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47B5-4ADF-446C-BFD3-85F49DAF19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DCE3-3D8F-496E-81B7-81164232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47B5-4ADF-446C-BFD3-85F49DAF19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DCE3-3D8F-496E-81B7-81164232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B47B5-4ADF-446C-BFD3-85F49DAF19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DCE3-3D8F-496E-81B7-81164232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0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556792"/>
            <a:ext cx="648072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9952" y="1556792"/>
            <a:ext cx="648072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43808" y="1880828"/>
            <a:ext cx="12961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20" y="1880828"/>
            <a:ext cx="19442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flipV="1">
            <a:off x="395536" y="1052736"/>
            <a:ext cx="4248472" cy="1008112"/>
            <a:chOff x="395536" y="2087892"/>
            <a:chExt cx="4248472" cy="100811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95536" y="2087892"/>
              <a:ext cx="0" cy="100811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95536" y="3073866"/>
              <a:ext cx="42484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644008" y="2639365"/>
              <a:ext cx="0" cy="4345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>
            <a:off x="2513444" y="2204864"/>
            <a:ext cx="632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72090" y="2204864"/>
            <a:ext cx="632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40620" y="1595283"/>
                <a:ext cx="1804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𝜆</m:t>
                      </m:r>
                      <m:r>
                        <a:rPr lang="en-US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1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𝑥</m:t>
                      </m:r>
                      <m:r>
                        <a:rPr lang="en-US" sz="1200" b="0" i="1" smtClean="0">
                          <a:latin typeface="Cambria Math"/>
                        </a:rPr>
                        <m:t>[1 −(</m:t>
                      </m:r>
                      <m:r>
                        <a:rPr lang="en-US" sz="1200" b="0" i="1" smtClean="0">
                          <a:latin typeface="Cambria Math"/>
                        </a:rPr>
                        <m:t>𝑥</m:t>
                      </m:r>
                      <m:r>
                        <a:rPr lang="en-US" sz="1200" b="0" i="1" smtClean="0">
                          <a:latin typeface="Cambria Math"/>
                        </a:rPr>
                        <m:t>+</m:t>
                      </m:r>
                      <m:r>
                        <a:rPr lang="en-US" sz="1200" b="0" i="1" smtClean="0">
                          <a:latin typeface="Cambria Math"/>
                        </a:rPr>
                        <m:t>𝑦</m:t>
                      </m:r>
                      <m:r>
                        <a:rPr lang="en-US" sz="1200" b="0" i="1" smtClean="0">
                          <a:latin typeface="Cambria Math"/>
                        </a:rPr>
                        <m:t>)/</m:t>
                      </m:r>
                      <m:r>
                        <a:rPr lang="en-US" sz="1200" b="0" i="1" smtClean="0">
                          <a:latin typeface="Cambria Math"/>
                        </a:rPr>
                        <m:t>𝐾</m:t>
                      </m:r>
                      <m:r>
                        <a:rPr lang="en-US" sz="1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20" y="1595283"/>
                <a:ext cx="1804853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205070" y="1608068"/>
                <a:ext cx="573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𝜎𝛽</m:t>
                      </m:r>
                      <m:r>
                        <a:rPr lang="en-US" sz="1200" b="0" i="1" smtClean="0">
                          <a:latin typeface="Cambria Math"/>
                        </a:rPr>
                        <m:t>𝑥𝑦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070" y="1608068"/>
                <a:ext cx="573619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483768" y="2276872"/>
                <a:ext cx="4598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6872"/>
                <a:ext cx="45986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455537" y="2285418"/>
                <a:ext cx="466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537" y="2285418"/>
                <a:ext cx="46621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691680" y="775737"/>
                <a:ext cx="15383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1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𝑦</m:t>
                      </m:r>
                      <m:r>
                        <a:rPr lang="en-US" sz="1200" b="0" i="1" smtClean="0">
                          <a:latin typeface="Cambria Math"/>
                        </a:rPr>
                        <m:t>[1 −(</m:t>
                      </m:r>
                      <m:r>
                        <a:rPr lang="en-US" sz="1200" b="0" i="1" smtClean="0">
                          <a:latin typeface="Cambria Math"/>
                        </a:rPr>
                        <m:t>𝑥</m:t>
                      </m:r>
                      <m:r>
                        <a:rPr lang="en-US" sz="1200" b="0" i="1" smtClean="0">
                          <a:latin typeface="Cambria Math"/>
                        </a:rPr>
                        <m:t>+</m:t>
                      </m:r>
                      <m:r>
                        <a:rPr lang="en-US" sz="1200" b="0" i="1" smtClean="0">
                          <a:latin typeface="Cambria Math"/>
                        </a:rPr>
                        <m:t>𝑦</m:t>
                      </m:r>
                      <m:r>
                        <a:rPr lang="en-US" sz="1200" b="0" i="1" smtClean="0">
                          <a:latin typeface="Cambria Math"/>
                        </a:rPr>
                        <m:t>)/</m:t>
                      </m:r>
                      <m:r>
                        <a:rPr lang="en-US" sz="1200" b="0" i="1" smtClean="0">
                          <a:latin typeface="Cambria Math"/>
                        </a:rPr>
                        <m:t>𝐾</m:t>
                      </m:r>
                      <m:r>
                        <a:rPr lang="en-US" sz="1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775737"/>
                <a:ext cx="1538306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5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</cp:lastModifiedBy>
  <cp:revision>1</cp:revision>
  <dcterms:created xsi:type="dcterms:W3CDTF">2019-03-18T04:50:27Z</dcterms:created>
  <dcterms:modified xsi:type="dcterms:W3CDTF">2019-03-18T04:58:49Z</dcterms:modified>
</cp:coreProperties>
</file>