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6691-3A69-4895-9C9B-02A86D73EA13}" type="datetimeFigureOut">
              <a:rPr lang="en-US" smtClean="0"/>
              <a:t>20/08/2021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2780-DD7C-43BF-9111-56594E188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5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6691-3A69-4895-9C9B-02A86D73EA13}" type="datetimeFigureOut">
              <a:rPr lang="en-US" smtClean="0"/>
              <a:t>20/08/2021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2780-DD7C-43BF-9111-56594E188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61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6691-3A69-4895-9C9B-02A86D73EA13}" type="datetimeFigureOut">
              <a:rPr lang="en-US" smtClean="0"/>
              <a:t>20/08/2021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2780-DD7C-43BF-9111-56594E188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5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6691-3A69-4895-9C9B-02A86D73EA13}" type="datetimeFigureOut">
              <a:rPr lang="en-US" smtClean="0"/>
              <a:t>20/08/2021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2780-DD7C-43BF-9111-56594E188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2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6691-3A69-4895-9C9B-02A86D73EA13}" type="datetimeFigureOut">
              <a:rPr lang="en-US" smtClean="0"/>
              <a:t>20/08/2021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2780-DD7C-43BF-9111-56594E188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7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6691-3A69-4895-9C9B-02A86D73EA13}" type="datetimeFigureOut">
              <a:rPr lang="en-US" smtClean="0"/>
              <a:t>20/08/2021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2780-DD7C-43BF-9111-56594E188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3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6691-3A69-4895-9C9B-02A86D73EA13}" type="datetimeFigureOut">
              <a:rPr lang="en-US" smtClean="0"/>
              <a:t>20/08/2021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2780-DD7C-43BF-9111-56594E188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3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6691-3A69-4895-9C9B-02A86D73EA13}" type="datetimeFigureOut">
              <a:rPr lang="en-US" smtClean="0"/>
              <a:t>20/08/2021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2780-DD7C-43BF-9111-56594E188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3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6691-3A69-4895-9C9B-02A86D73EA13}" type="datetimeFigureOut">
              <a:rPr lang="en-US" smtClean="0"/>
              <a:t>20/08/2021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2780-DD7C-43BF-9111-56594E188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8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6691-3A69-4895-9C9B-02A86D73EA13}" type="datetimeFigureOut">
              <a:rPr lang="en-US" smtClean="0"/>
              <a:t>20/08/2021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2780-DD7C-43BF-9111-56594E188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2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6691-3A69-4895-9C9B-02A86D73EA13}" type="datetimeFigureOut">
              <a:rPr lang="en-US" smtClean="0"/>
              <a:t>20/08/2021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2780-DD7C-43BF-9111-56594E188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4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E6691-3A69-4895-9C9B-02A86D73EA13}" type="datetimeFigureOut">
              <a:rPr lang="en-US" smtClean="0"/>
              <a:t>20/08/2021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42780-DD7C-43BF-9111-56594E188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6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benjaminjurke.com/assets/images/articles/double64_bit_sequenc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s://benjaminjurke.com/assets/images/articles/double64_bit_sequenc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Z:\home\marcos\gdrive\MetodosNumericos\Diapositivas\double6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16"/>
          <a:stretch/>
        </p:blipFill>
        <p:spPr bwMode="auto">
          <a:xfrm>
            <a:off x="-5504" y="1567114"/>
            <a:ext cx="9144000" cy="127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6494" y="1062962"/>
            <a:ext cx="570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signo</a:t>
            </a:r>
          </a:p>
          <a:p>
            <a:pPr algn="ctr"/>
            <a:r>
              <a:rPr lang="en-US" sz="1400" dirty="0" smtClean="0"/>
              <a:t>1 bit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57487" y="1062962"/>
            <a:ext cx="965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exponente</a:t>
            </a:r>
          </a:p>
          <a:p>
            <a:pPr algn="ctr"/>
            <a:r>
              <a:rPr lang="en-US" sz="1400" dirty="0" smtClean="0"/>
              <a:t>11 bit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842206" y="1062962"/>
            <a:ext cx="766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mantisa</a:t>
            </a:r>
          </a:p>
          <a:p>
            <a:pPr algn="ctr"/>
            <a:r>
              <a:rPr lang="en-US" sz="1400" dirty="0" smtClean="0"/>
              <a:t>53 bit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250910" y="260713"/>
            <a:ext cx="2476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(-1)</a:t>
            </a:r>
            <a:r>
              <a:rPr lang="en-US" sz="2400" baseline="30000" dirty="0" smtClean="0"/>
              <a:t>s</a:t>
            </a:r>
            <a:r>
              <a:rPr lang="en-US" sz="2400" dirty="0" smtClean="0"/>
              <a:t> . (1,f) . 2</a:t>
            </a:r>
            <a:r>
              <a:rPr lang="en-US" sz="2400" baseline="30000" dirty="0" smtClean="0"/>
              <a:t>e-1023</a:t>
            </a:r>
            <a:endParaRPr lang="en-US" sz="2400" baseline="30000" dirty="0"/>
          </a:p>
        </p:txBody>
      </p:sp>
      <p:cxnSp>
        <p:nvCxnSpPr>
          <p:cNvPr id="13" name="Straight Arrow Connector 12"/>
          <p:cNvCxnSpPr>
            <a:endCxn id="8" idx="0"/>
          </p:cNvCxnSpPr>
          <p:nvPr/>
        </p:nvCxnSpPr>
        <p:spPr>
          <a:xfrm flipH="1">
            <a:off x="411989" y="630914"/>
            <a:ext cx="3398931" cy="43204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650680" y="702922"/>
            <a:ext cx="3312368" cy="57606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489326" y="630914"/>
            <a:ext cx="473722" cy="43204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51171" y="2764442"/>
            <a:ext cx="9144000" cy="2752790"/>
            <a:chOff x="51171" y="2764442"/>
            <a:chExt cx="9144000" cy="2752790"/>
          </a:xfrm>
        </p:grpSpPr>
        <p:pic>
          <p:nvPicPr>
            <p:cNvPr id="25" name="Picture 5" descr="Z:\home\marcos\gdrive\MetodosNumericos\Diapositivas\double64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116"/>
            <a:stretch/>
          </p:blipFill>
          <p:spPr bwMode="auto">
            <a:xfrm>
              <a:off x="51171" y="4241733"/>
              <a:ext cx="9144000" cy="1275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183169" y="3566691"/>
              <a:ext cx="57098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s</a:t>
              </a:r>
            </a:p>
            <a:p>
              <a:pPr algn="ctr"/>
              <a:r>
                <a:rPr lang="en-US" sz="1400" dirty="0" smtClean="0"/>
                <a:t>signo</a:t>
              </a:r>
            </a:p>
            <a:p>
              <a:pPr algn="ctr"/>
              <a:r>
                <a:rPr lang="en-US" sz="1400" dirty="0" smtClean="0"/>
                <a:t>1 bit</a:t>
              </a:r>
              <a:endParaRPr 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14162" y="3566691"/>
              <a:ext cx="96520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e</a:t>
              </a:r>
            </a:p>
            <a:p>
              <a:pPr algn="ctr"/>
              <a:r>
                <a:rPr lang="en-US" sz="1400" dirty="0" smtClean="0"/>
                <a:t>exponente</a:t>
              </a:r>
            </a:p>
            <a:p>
              <a:pPr algn="ctr"/>
              <a:r>
                <a:rPr lang="en-US" sz="1400" dirty="0" smtClean="0"/>
                <a:t>11 bit</a:t>
              </a:r>
              <a:endParaRPr 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98881" y="3566691"/>
              <a:ext cx="76642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f</a:t>
              </a:r>
            </a:p>
            <a:p>
              <a:pPr algn="ctr"/>
              <a:r>
                <a:rPr lang="en-US" sz="1400" dirty="0" smtClean="0"/>
                <a:t>mantisa</a:t>
              </a:r>
            </a:p>
            <a:p>
              <a:pPr algn="ctr"/>
              <a:r>
                <a:rPr lang="en-US" sz="1400" dirty="0" smtClean="0"/>
                <a:t>52 bit</a:t>
              </a:r>
              <a:endParaRPr lang="en-US" sz="1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07585" y="2764442"/>
              <a:ext cx="32078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(-1)</a:t>
              </a:r>
              <a:r>
                <a:rPr lang="en-US" sz="2400" baseline="30000" dirty="0" smtClean="0"/>
                <a:t>s</a:t>
              </a:r>
              <a:r>
                <a:rPr lang="en-US" sz="2400" dirty="0" smtClean="0"/>
                <a:t> . (1,f) . 2</a:t>
              </a:r>
              <a:r>
                <a:rPr lang="en-US" sz="2400" baseline="30000" dirty="0" smtClean="0"/>
                <a:t>e - 01111111111</a:t>
              </a:r>
              <a:endParaRPr lang="en-US" sz="2400" baseline="30000" dirty="0"/>
            </a:p>
          </p:txBody>
        </p:sp>
        <p:cxnSp>
          <p:nvCxnSpPr>
            <p:cNvPr id="30" name="Straight Arrow Connector 29"/>
            <p:cNvCxnSpPr>
              <a:endCxn id="26" idx="0"/>
            </p:cNvCxnSpPr>
            <p:nvPr/>
          </p:nvCxnSpPr>
          <p:spPr>
            <a:xfrm flipH="1">
              <a:off x="468664" y="3134643"/>
              <a:ext cx="3398932" cy="43204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1707355" y="3206651"/>
              <a:ext cx="3312368" cy="57606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546001" y="3134643"/>
              <a:ext cx="473722" cy="43204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495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benjaminjurke.com/assets/images/articles/double64_bit_sequenc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s://benjaminjurke.com/assets/images/articles/double64_bit_sequenc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51171" y="2997014"/>
            <a:ext cx="9144000" cy="2520218"/>
            <a:chOff x="51171" y="2997014"/>
            <a:chExt cx="9144000" cy="2520218"/>
          </a:xfrm>
        </p:grpSpPr>
        <p:pic>
          <p:nvPicPr>
            <p:cNvPr id="25" name="Picture 5" descr="Z:\home\marcos\gdrive\MetodosNumericos\Diapositivas\double64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116"/>
            <a:stretch/>
          </p:blipFill>
          <p:spPr bwMode="auto">
            <a:xfrm>
              <a:off x="51171" y="4241733"/>
              <a:ext cx="9144000" cy="1275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183169" y="3566691"/>
              <a:ext cx="57098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s</a:t>
              </a:r>
            </a:p>
            <a:p>
              <a:pPr algn="ctr"/>
              <a:r>
                <a:rPr lang="en-US" sz="1400" dirty="0" smtClean="0"/>
                <a:t>signo</a:t>
              </a:r>
            </a:p>
            <a:p>
              <a:pPr algn="ctr"/>
              <a:r>
                <a:rPr lang="en-US" sz="1400" dirty="0" smtClean="0"/>
                <a:t>1 bit</a:t>
              </a:r>
              <a:endParaRPr 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14162" y="3566691"/>
              <a:ext cx="96520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c</a:t>
              </a:r>
              <a:endParaRPr lang="en-US" sz="1400" dirty="0" smtClean="0"/>
            </a:p>
            <a:p>
              <a:pPr algn="ctr"/>
              <a:r>
                <a:rPr lang="en-US" sz="1400" dirty="0" smtClean="0"/>
                <a:t>exponente</a:t>
              </a:r>
            </a:p>
            <a:p>
              <a:pPr algn="ctr"/>
              <a:r>
                <a:rPr lang="en-US" sz="1400" dirty="0" smtClean="0"/>
                <a:t>11 bit</a:t>
              </a:r>
              <a:endParaRPr 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98881" y="3566691"/>
              <a:ext cx="76642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f</a:t>
              </a:r>
            </a:p>
            <a:p>
              <a:pPr algn="ctr"/>
              <a:r>
                <a:rPr lang="en-US" sz="1400" dirty="0" smtClean="0"/>
                <a:t>mantisa</a:t>
              </a:r>
            </a:p>
            <a:p>
              <a:pPr algn="ctr"/>
              <a:r>
                <a:rPr lang="en-US" sz="1400" dirty="0" smtClean="0"/>
                <a:t>52 bit</a:t>
              </a:r>
              <a:endParaRPr lang="en-US" sz="1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34249" y="2997014"/>
              <a:ext cx="3475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(-1)</a:t>
              </a:r>
              <a:r>
                <a:rPr lang="en-US" sz="2400" baseline="30000" dirty="0" smtClean="0"/>
                <a:t>s</a:t>
              </a:r>
              <a:r>
                <a:rPr lang="en-US" sz="2400" dirty="0" smtClean="0"/>
                <a:t> </a:t>
              </a:r>
              <a:r>
                <a:rPr lang="en-US" sz="2400" dirty="0" smtClean="0"/>
                <a:t>. 2 </a:t>
              </a:r>
              <a:r>
                <a:rPr lang="en-US" sz="2400" baseline="30000" dirty="0" smtClean="0"/>
                <a:t>c</a:t>
              </a:r>
              <a:r>
                <a:rPr lang="en-US" sz="2400" baseline="30000" dirty="0" smtClean="0"/>
                <a:t> </a:t>
              </a:r>
              <a:r>
                <a:rPr lang="en-US" sz="2400" baseline="30000" dirty="0" smtClean="0"/>
                <a:t>- </a:t>
              </a:r>
              <a:r>
                <a:rPr lang="en-US" sz="2400" baseline="30000" dirty="0" smtClean="0"/>
                <a:t>01111111111</a:t>
              </a:r>
              <a:r>
                <a:rPr lang="en-US" sz="2400" dirty="0"/>
                <a:t> . (</a:t>
              </a:r>
              <a:r>
                <a:rPr lang="en-US" sz="2400" dirty="0" smtClean="0"/>
                <a:t>1 + f</a:t>
              </a:r>
              <a:r>
                <a:rPr lang="en-US" sz="2400" dirty="0"/>
                <a:t>)</a:t>
              </a:r>
              <a:endParaRPr lang="en-US" sz="2400" baseline="30000" dirty="0"/>
            </a:p>
          </p:txBody>
        </p:sp>
        <p:cxnSp>
          <p:nvCxnSpPr>
            <p:cNvPr id="30" name="Straight Arrow Connector 29"/>
            <p:cNvCxnSpPr>
              <a:stCxn id="29" idx="1"/>
              <a:endCxn id="26" idx="0"/>
            </p:cNvCxnSpPr>
            <p:nvPr/>
          </p:nvCxnSpPr>
          <p:spPr>
            <a:xfrm flipH="1">
              <a:off x="468664" y="3227847"/>
              <a:ext cx="2365585" cy="33884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1707355" y="3386671"/>
              <a:ext cx="2144565" cy="39604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5436096" y="3397269"/>
              <a:ext cx="504056" cy="16942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4092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benjaminjurke.com/assets/images/articles/double64_bit_sequenc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s://benjaminjurke.com/assets/images/articles/double64_bit_sequenc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07165" y="2005483"/>
            <a:ext cx="7216626" cy="527647"/>
            <a:chOff x="607165" y="2005483"/>
            <a:chExt cx="7216626" cy="527647"/>
          </a:xfrm>
        </p:grpSpPr>
        <p:grpSp>
          <p:nvGrpSpPr>
            <p:cNvPr id="2" name="Group 1"/>
            <p:cNvGrpSpPr/>
            <p:nvPr/>
          </p:nvGrpSpPr>
          <p:grpSpPr>
            <a:xfrm>
              <a:off x="607165" y="2005762"/>
              <a:ext cx="6999745" cy="527368"/>
              <a:chOff x="3855116" y="2005762"/>
              <a:chExt cx="4271926" cy="830252"/>
            </a:xfrm>
          </p:grpSpPr>
          <p:pic>
            <p:nvPicPr>
              <p:cNvPr id="1029" name="Picture 5" descr="Z:\home\marcos\gdrive\MetodosNumericos\Diapositivas\double64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27" t="43431" r="49854" b="34150"/>
              <a:stretch/>
            </p:blipFill>
            <p:spPr bwMode="auto">
              <a:xfrm>
                <a:off x="3855116" y="2005762"/>
                <a:ext cx="4271926" cy="415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5" descr="Z:\home\marcos\gdrive\MetodosNumericos\Diapositivas\double64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300" t="43431" r="12018" b="34150"/>
              <a:stretch/>
            </p:blipFill>
            <p:spPr bwMode="auto">
              <a:xfrm>
                <a:off x="3858540" y="2420888"/>
                <a:ext cx="4268502" cy="415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TextBox 2"/>
            <p:cNvSpPr txBox="1"/>
            <p:nvPr/>
          </p:nvSpPr>
          <p:spPr>
            <a:xfrm>
              <a:off x="617170" y="2005483"/>
              <a:ext cx="70711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1    1    0    0    0    0    0    0    0    1    0    1    0    0    1    0    1    0    1    0    0    0    0    0    0    0    0    0    0    0    0    0</a:t>
              </a:r>
              <a:endParaRPr 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11560" y="2253253"/>
              <a:ext cx="72122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0    0    0    0    0    0    0    0    0    0    0    0    0    0    0     0    0    0    0   0    0    0    0    0    0    0    0    0    0    0    0    0  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4419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128</Words>
  <Application>Microsoft Office PowerPoint</Application>
  <PresentationFormat>Presentación en pantalla 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Office Theme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</dc:creator>
  <cp:lastModifiedBy>Marcos</cp:lastModifiedBy>
  <cp:revision>6</cp:revision>
  <dcterms:created xsi:type="dcterms:W3CDTF">2019-03-03T12:34:47Z</dcterms:created>
  <dcterms:modified xsi:type="dcterms:W3CDTF">2021-08-20T23:24:17Z</dcterms:modified>
</cp:coreProperties>
</file>