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27" autoAdjust="0"/>
  </p:normalViewPr>
  <p:slideViewPr>
    <p:cSldViewPr>
      <p:cViewPr>
        <p:scale>
          <a:sx n="100" d="100"/>
          <a:sy n="100" d="100"/>
        </p:scale>
        <p:origin x="-144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5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3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10D1-A821-4E76-93B2-E9926AB3DAF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6E23D-633E-4719-B3EE-C6CD1373F1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17 Grupo"/>
          <p:cNvGrpSpPr/>
          <p:nvPr/>
        </p:nvGrpSpPr>
        <p:grpSpPr>
          <a:xfrm>
            <a:off x="107504" y="908720"/>
            <a:ext cx="9144000" cy="5143500"/>
            <a:chOff x="107504" y="908720"/>
            <a:chExt cx="9144000" cy="5143500"/>
          </a:xfrm>
        </p:grpSpPr>
        <p:pic>
          <p:nvPicPr>
            <p:cNvPr id="5" name="4 Imagen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908720"/>
              <a:ext cx="9144000" cy="5143500"/>
            </a:xfrm>
            <a:prstGeom prst="rect">
              <a:avLst/>
            </a:prstGeom>
          </p:spPr>
        </p:pic>
        <p:sp>
          <p:nvSpPr>
            <p:cNvPr id="6" name="5 Elipse"/>
            <p:cNvSpPr/>
            <p:nvPr/>
          </p:nvSpPr>
          <p:spPr>
            <a:xfrm>
              <a:off x="4399409" y="1447664"/>
              <a:ext cx="216024" cy="216024"/>
            </a:xfrm>
            <a:prstGeom prst="ellips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6 Flecha derecha"/>
            <p:cNvSpPr/>
            <p:nvPr/>
          </p:nvSpPr>
          <p:spPr>
            <a:xfrm>
              <a:off x="4067944" y="1484784"/>
              <a:ext cx="288032" cy="144016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3203848" y="1340768"/>
              <a:ext cx="93610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FFFF00"/>
                  </a:solidFill>
                </a:rPr>
                <a:t>1. ESTOY EN</a:t>
              </a:r>
            </a:p>
            <a:p>
              <a:r>
                <a:rPr lang="en-US" sz="1100" b="1" dirty="0" smtClean="0">
                  <a:solidFill>
                    <a:srgbClr val="FFFF00"/>
                  </a:solidFill>
                </a:rPr>
                <a:t>MI CUENTA</a:t>
              </a:r>
              <a:endParaRPr lang="en-US" sz="1100" b="1" dirty="0">
                <a:solidFill>
                  <a:srgbClr val="FFFF00"/>
                </a:solidFill>
              </a:endParaRPr>
            </a:p>
          </p:txBody>
        </p:sp>
        <p:sp>
          <p:nvSpPr>
            <p:cNvPr id="9" name="8 Elipse"/>
            <p:cNvSpPr/>
            <p:nvPr/>
          </p:nvSpPr>
          <p:spPr>
            <a:xfrm>
              <a:off x="617910" y="1225290"/>
              <a:ext cx="165618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403648" y="1053316"/>
              <a:ext cx="2232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>
                  <a:solidFill>
                    <a:srgbClr val="FF0000"/>
                  </a:solidFill>
                </a:rPr>
                <a:t>2. MIRANDO LA WEB DEL REPO DE APRENDIZGIT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10 Elipse"/>
            <p:cNvSpPr/>
            <p:nvPr/>
          </p:nvSpPr>
          <p:spPr>
            <a:xfrm>
              <a:off x="4067944" y="1749430"/>
              <a:ext cx="360040" cy="217185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11 CuadroTexto"/>
            <p:cNvSpPr txBox="1"/>
            <p:nvPr/>
          </p:nvSpPr>
          <p:spPr>
            <a:xfrm>
              <a:off x="3635896" y="1917993"/>
              <a:ext cx="12241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smtClean="0">
                  <a:solidFill>
                    <a:srgbClr val="7030A0"/>
                  </a:solidFill>
                </a:rPr>
                <a:t>3. HAGO FORK, EL RESULTADO ES:</a:t>
              </a:r>
              <a:endParaRPr lang="en-US" sz="1100" b="1" dirty="0">
                <a:solidFill>
                  <a:srgbClr val="7030A0"/>
                </a:solidFill>
              </a:endParaRPr>
            </a:p>
          </p:txBody>
        </p:sp>
        <p:sp>
          <p:nvSpPr>
            <p:cNvPr id="13" name="12 Flecha derecha"/>
            <p:cNvSpPr/>
            <p:nvPr/>
          </p:nvSpPr>
          <p:spPr>
            <a:xfrm>
              <a:off x="4504122" y="2348880"/>
              <a:ext cx="288032" cy="144016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13 Elipse"/>
            <p:cNvSpPr/>
            <p:nvPr/>
          </p:nvSpPr>
          <p:spPr>
            <a:xfrm>
              <a:off x="5148064" y="1225290"/>
              <a:ext cx="165618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14 CuadroTexto"/>
            <p:cNvSpPr txBox="1"/>
            <p:nvPr/>
          </p:nvSpPr>
          <p:spPr>
            <a:xfrm>
              <a:off x="6012160" y="1053316"/>
              <a:ext cx="22322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>
                  <a:solidFill>
                    <a:srgbClr val="FF0000"/>
                  </a:solidFill>
                </a:rPr>
                <a:t>5</a:t>
              </a:r>
              <a:r>
                <a:rPr lang="en-US" sz="800" b="1" dirty="0" smtClean="0">
                  <a:solidFill>
                    <a:srgbClr val="FF0000"/>
                  </a:solidFill>
                </a:rPr>
                <a:t>. TENGO UNA COPIA DEL REPO EN MI CUENTA!!</a:t>
              </a:r>
              <a:endParaRPr 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15 Elipse"/>
            <p:cNvSpPr/>
            <p:nvPr/>
          </p:nvSpPr>
          <p:spPr>
            <a:xfrm>
              <a:off x="4716438" y="1729815"/>
              <a:ext cx="1372493" cy="30721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16 Elipse"/>
            <p:cNvSpPr/>
            <p:nvPr/>
          </p:nvSpPr>
          <p:spPr>
            <a:xfrm>
              <a:off x="130725" y="1749430"/>
              <a:ext cx="165618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737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05592"/>
            <a:ext cx="3085530" cy="4114039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05592"/>
            <a:ext cx="41148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7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428" y="1548047"/>
            <a:ext cx="4657143" cy="3761905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4716016" y="4653136"/>
            <a:ext cx="144016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EN STAGE</a:t>
            </a:r>
            <a:endParaRPr lang="en-US" sz="16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2315436" y="4653136"/>
            <a:ext cx="1320460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NO EN STAGE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042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980728"/>
            <a:ext cx="3906707" cy="3980312"/>
          </a:xfrm>
          <a:prstGeom prst="rect">
            <a:avLst/>
          </a:prstGeom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251" y="980728"/>
            <a:ext cx="3462514" cy="40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0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6478"/>
            <a:ext cx="4110607" cy="40391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519" y="524374"/>
            <a:ext cx="5534769" cy="345016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351" y="741809"/>
            <a:ext cx="4468137" cy="5999559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13" y="4484814"/>
            <a:ext cx="4080812" cy="21153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5 Elipse"/>
          <p:cNvSpPr/>
          <p:nvPr/>
        </p:nvSpPr>
        <p:spPr>
          <a:xfrm>
            <a:off x="1259632" y="1244454"/>
            <a:ext cx="1291159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2709318" y="3489561"/>
            <a:ext cx="171866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Elipse"/>
          <p:cNvSpPr/>
          <p:nvPr/>
        </p:nvSpPr>
        <p:spPr>
          <a:xfrm>
            <a:off x="4755257" y="4465764"/>
            <a:ext cx="17281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4755257" y="6210622"/>
            <a:ext cx="1728192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427744" y="6311959"/>
            <a:ext cx="2992128" cy="2520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1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66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81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Z:\home\marcos\Downloads\imagenes\25_up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Elipse"/>
          <p:cNvSpPr/>
          <p:nvPr/>
        </p:nvSpPr>
        <p:spPr>
          <a:xfrm>
            <a:off x="4571299" y="1678539"/>
            <a:ext cx="1372493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0" y="1687584"/>
            <a:ext cx="1372493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3025924" y="2758703"/>
            <a:ext cx="504056" cy="21718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lecha derecha"/>
          <p:cNvSpPr/>
          <p:nvPr/>
        </p:nvSpPr>
        <p:spPr>
          <a:xfrm>
            <a:off x="3707904" y="2758703"/>
            <a:ext cx="1189250" cy="230383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4586539" y="3709412"/>
            <a:ext cx="720782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5259716" y="3743454"/>
            <a:ext cx="176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7030A0"/>
                </a:solidFill>
              </a:rPr>
              <a:t>Archivo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que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quiero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subir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6228184" y="4221088"/>
            <a:ext cx="176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7030A0"/>
                </a:solidFill>
              </a:rPr>
              <a:t>Mensaje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para</a:t>
            </a:r>
            <a:r>
              <a:rPr lang="en-US" sz="1100" b="1" dirty="0" smtClean="0">
                <a:solidFill>
                  <a:srgbClr val="7030A0"/>
                </a:solidFill>
              </a:rPr>
              <a:t> el commit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4897154" y="4068424"/>
            <a:ext cx="1187014" cy="44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Elipse"/>
          <p:cNvSpPr/>
          <p:nvPr/>
        </p:nvSpPr>
        <p:spPr>
          <a:xfrm>
            <a:off x="4912631" y="5206340"/>
            <a:ext cx="720782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0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Z:\home\marcos\Downloads\imagenes\25_up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990" r="1208" b="9112"/>
          <a:stretch/>
        </p:blipFill>
        <p:spPr bwMode="auto">
          <a:xfrm>
            <a:off x="395134" y="1948073"/>
            <a:ext cx="4461500" cy="38523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home\marcos\Downloads\imagenes\25_uploa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4" r="51417" b="49259"/>
          <a:stretch/>
        </p:blipFill>
        <p:spPr bwMode="auto">
          <a:xfrm>
            <a:off x="414174" y="116632"/>
            <a:ext cx="4442460" cy="177951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10 Elipse"/>
          <p:cNvSpPr/>
          <p:nvPr/>
        </p:nvSpPr>
        <p:spPr>
          <a:xfrm>
            <a:off x="3440098" y="1187751"/>
            <a:ext cx="504056" cy="217185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Flecha derecha"/>
          <p:cNvSpPr/>
          <p:nvPr/>
        </p:nvSpPr>
        <p:spPr>
          <a:xfrm rot="5400000">
            <a:off x="3382791" y="1606856"/>
            <a:ext cx="660158" cy="3154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417293" y="3956677"/>
            <a:ext cx="720782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CuadroTexto"/>
          <p:cNvSpPr txBox="1"/>
          <p:nvPr/>
        </p:nvSpPr>
        <p:spPr>
          <a:xfrm>
            <a:off x="1090470" y="3990719"/>
            <a:ext cx="176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7030A0"/>
                </a:solidFill>
              </a:rPr>
              <a:t>Archivo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que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quiero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subir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058938" y="4468353"/>
            <a:ext cx="1760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>
                <a:solidFill>
                  <a:srgbClr val="7030A0"/>
                </a:solidFill>
              </a:rPr>
              <a:t>Mensaje</a:t>
            </a:r>
            <a:r>
              <a:rPr lang="en-US" sz="1100" b="1" dirty="0" smtClean="0">
                <a:solidFill>
                  <a:srgbClr val="7030A0"/>
                </a:solidFill>
              </a:rPr>
              <a:t> </a:t>
            </a:r>
            <a:r>
              <a:rPr lang="en-US" sz="1100" b="1" dirty="0" err="1" smtClean="0">
                <a:solidFill>
                  <a:srgbClr val="7030A0"/>
                </a:solidFill>
              </a:rPr>
              <a:t>para</a:t>
            </a:r>
            <a:r>
              <a:rPr lang="en-US" sz="1100" b="1" dirty="0" smtClean="0">
                <a:solidFill>
                  <a:srgbClr val="7030A0"/>
                </a:solidFill>
              </a:rPr>
              <a:t> el commit</a:t>
            </a:r>
            <a:endParaRPr lang="en-US" sz="1100" b="1" dirty="0">
              <a:solidFill>
                <a:srgbClr val="7030A0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727908" y="4315689"/>
            <a:ext cx="1187014" cy="4406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16 Elipse"/>
          <p:cNvSpPr/>
          <p:nvPr/>
        </p:nvSpPr>
        <p:spPr>
          <a:xfrm>
            <a:off x="743385" y="5453605"/>
            <a:ext cx="720782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Z:\home\marcos\Downloads\imagenes\27_upload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9" t="13557" r="2469" b="19912"/>
          <a:stretch/>
        </p:blipFill>
        <p:spPr bwMode="auto">
          <a:xfrm>
            <a:off x="4938816" y="764704"/>
            <a:ext cx="5897880" cy="45627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8 Flecha derecha"/>
          <p:cNvSpPr/>
          <p:nvPr/>
        </p:nvSpPr>
        <p:spPr>
          <a:xfrm rot="19429830">
            <a:off x="4449690" y="5139353"/>
            <a:ext cx="792088" cy="310872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19 Elipse"/>
          <p:cNvSpPr/>
          <p:nvPr/>
        </p:nvSpPr>
        <p:spPr>
          <a:xfrm>
            <a:off x="4946436" y="3186688"/>
            <a:ext cx="5753864" cy="3072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6" t="2226" b="2705"/>
          <a:stretch/>
        </p:blipFill>
        <p:spPr bwMode="auto">
          <a:xfrm>
            <a:off x="466724" y="1143000"/>
            <a:ext cx="4005511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0" t="2147" r="1758" b="2559"/>
          <a:stretch/>
        </p:blipFill>
        <p:spPr bwMode="auto">
          <a:xfrm>
            <a:off x="4472237" y="1143000"/>
            <a:ext cx="2709614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9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marcos\GitProjects\TallerGit\Plots\00_version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04950"/>
            <a:ext cx="668655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4 Conector recto"/>
          <p:cNvCxnSpPr/>
          <p:nvPr/>
        </p:nvCxnSpPr>
        <p:spPr>
          <a:xfrm>
            <a:off x="4159002" y="4725144"/>
            <a:ext cx="72000" cy="0"/>
          </a:xfrm>
          <a:prstGeom prst="line">
            <a:avLst/>
          </a:prstGeom>
          <a:ln w="38100"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012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home\marcos\Downloads\imagenes\05_camb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2" y="1052736"/>
            <a:ext cx="5596667" cy="45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home\marcos\Downloads\imagenes\07_cambi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85" y="1052736"/>
            <a:ext cx="5596667" cy="4566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Flecha derecha"/>
          <p:cNvSpPr/>
          <p:nvPr/>
        </p:nvSpPr>
        <p:spPr>
          <a:xfrm>
            <a:off x="5314553" y="2996952"/>
            <a:ext cx="787958" cy="432048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:\home\marcos\Downloads\imagenes\15_reve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26071" y="1988840"/>
            <a:ext cx="7488832" cy="305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marcos\Downloads\imagenes\16_revertd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00"/>
          <a:stretch/>
        </p:blipFill>
        <p:spPr bwMode="auto">
          <a:xfrm>
            <a:off x="1017712" y="-675456"/>
            <a:ext cx="7488832" cy="256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Z:\home\marcos\Downloads\imagenes\16_revertdps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00"/>
          <a:stretch/>
        </p:blipFill>
        <p:spPr bwMode="auto">
          <a:xfrm>
            <a:off x="1026071" y="5157192"/>
            <a:ext cx="7488832" cy="256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Flecha derecha"/>
          <p:cNvSpPr/>
          <p:nvPr/>
        </p:nvSpPr>
        <p:spPr>
          <a:xfrm rot="5400000">
            <a:off x="4444243" y="1801162"/>
            <a:ext cx="660158" cy="3154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Flecha derecha"/>
          <p:cNvSpPr/>
          <p:nvPr/>
        </p:nvSpPr>
        <p:spPr>
          <a:xfrm rot="5400000">
            <a:off x="4432048" y="4999475"/>
            <a:ext cx="660158" cy="31543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5940152" y="98072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VERSIÓN DEL ARCHIVO EN EL ÚLTIMO COMMIT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724128" y="3573016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rgbClr val="FF0000"/>
                </a:solidFill>
              </a:rPr>
              <a:t>DESPUÉS EL ARCHIVO SUFRIÓ MÁS MODIFICACIONES Y FUE GUARDADO.</a:t>
            </a:r>
          </a:p>
          <a:p>
            <a:pPr algn="ctr"/>
            <a:r>
              <a:rPr lang="es-ES" sz="1200" b="1" dirty="0">
                <a:solidFill>
                  <a:srgbClr val="FF0000"/>
                </a:solidFill>
              </a:rPr>
              <a:t>PUEDO REVERTIR SU ESTADO A COMO ESTABA EN EL ÚLTIMO COMMIT.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5724128" y="6866220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>
                <a:solidFill>
                  <a:srgbClr val="FF0000"/>
                </a:solidFill>
              </a:rPr>
              <a:t>DESPUÉS DE REVERTIR VOLVIÓ A ESTAR COMO ANTES</a:t>
            </a:r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79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:\home\marcos\Downloads\imagenes\27_pullrequ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5086" y="694978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home\marcos\Downloads\imagenes\29_pullreque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586" y="694978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home\marcos\Downloads\imagenes\30_pullreques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924" y="694978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Elipse"/>
          <p:cNvSpPr/>
          <p:nvPr/>
        </p:nvSpPr>
        <p:spPr>
          <a:xfrm>
            <a:off x="1259632" y="836712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7" name="6 Elipse"/>
          <p:cNvSpPr/>
          <p:nvPr/>
        </p:nvSpPr>
        <p:spPr>
          <a:xfrm>
            <a:off x="6012160" y="792138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8" name="7 Elipse"/>
          <p:cNvSpPr/>
          <p:nvPr/>
        </p:nvSpPr>
        <p:spPr>
          <a:xfrm>
            <a:off x="10764688" y="798612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0" name="9 Elipse"/>
          <p:cNvSpPr/>
          <p:nvPr/>
        </p:nvSpPr>
        <p:spPr>
          <a:xfrm>
            <a:off x="-2147936" y="2276872"/>
            <a:ext cx="4544838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Z:\home\marcos\Downloads\imagenes\31_pullre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0" y="-1741568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Z:\home\marcos\Downloads\imagenes\32_pullre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47" y="-1734672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:\home\marcos\Downloads\imagenes\34_pul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10" y="3504059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Z:\home\marcos\Downloads\imagenes\35_pul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93368"/>
            <a:ext cx="4782338" cy="524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Elipse"/>
          <p:cNvSpPr/>
          <p:nvPr/>
        </p:nvSpPr>
        <p:spPr>
          <a:xfrm>
            <a:off x="4427984" y="-1611560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8" name="7 Elipse"/>
          <p:cNvSpPr/>
          <p:nvPr/>
        </p:nvSpPr>
        <p:spPr>
          <a:xfrm>
            <a:off x="9144000" y="-1611560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</a:t>
            </a:r>
            <a:endParaRPr lang="en-US" b="1" dirty="0"/>
          </a:p>
        </p:txBody>
      </p:sp>
      <p:sp>
        <p:nvSpPr>
          <p:cNvPr id="9" name="8 Elipse"/>
          <p:cNvSpPr/>
          <p:nvPr/>
        </p:nvSpPr>
        <p:spPr>
          <a:xfrm>
            <a:off x="4427984" y="3645024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0" name="9 Elipse"/>
          <p:cNvSpPr/>
          <p:nvPr/>
        </p:nvSpPr>
        <p:spPr>
          <a:xfrm>
            <a:off x="9180512" y="3645024"/>
            <a:ext cx="432048" cy="43204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11" name="10 Elipse"/>
          <p:cNvSpPr/>
          <p:nvPr/>
        </p:nvSpPr>
        <p:spPr>
          <a:xfrm>
            <a:off x="315194" y="567730"/>
            <a:ext cx="454483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5186189" y="1825774"/>
            <a:ext cx="1296119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467544" y="5805264"/>
            <a:ext cx="1296119" cy="501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Elipse"/>
          <p:cNvSpPr/>
          <p:nvPr/>
        </p:nvSpPr>
        <p:spPr>
          <a:xfrm>
            <a:off x="467544" y="6311481"/>
            <a:ext cx="2448272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Elipse"/>
          <p:cNvSpPr/>
          <p:nvPr/>
        </p:nvSpPr>
        <p:spPr>
          <a:xfrm>
            <a:off x="5071542" y="5768046"/>
            <a:ext cx="4544838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7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100</Words>
  <Application>Microsoft Office PowerPoint</Application>
  <PresentationFormat>Presentación en pantalla (4:3)</PresentationFormat>
  <Paragraphs>22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Marcos</dc:creator>
  <cp:lastModifiedBy>Marcos</cp:lastModifiedBy>
  <cp:revision>18</cp:revision>
  <dcterms:created xsi:type="dcterms:W3CDTF">2020-01-25T16:40:05Z</dcterms:created>
  <dcterms:modified xsi:type="dcterms:W3CDTF">2020-06-30T18:30:11Z</dcterms:modified>
</cp:coreProperties>
</file>