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8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97CB-7714-4AAD-B757-2CEB21EC6C61}" type="datetimeFigureOut">
              <a:rPr lang="es-AR" smtClean="0"/>
              <a:pPr/>
              <a:t>10/4/2018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2ADD-B0DB-4702-B0FC-A31CBB0C891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56 Grupo"/>
          <p:cNvGrpSpPr/>
          <p:nvPr/>
        </p:nvGrpSpPr>
        <p:grpSpPr>
          <a:xfrm>
            <a:off x="179512" y="332656"/>
            <a:ext cx="4124325" cy="2581275"/>
            <a:chOff x="179512" y="332656"/>
            <a:chExt cx="4124325" cy="25812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332656"/>
              <a:ext cx="4124325" cy="258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7 CuadroTexto"/>
            <p:cNvSpPr txBox="1"/>
            <p:nvPr/>
          </p:nvSpPr>
          <p:spPr>
            <a:xfrm>
              <a:off x="1727338" y="620688"/>
              <a:ext cx="4683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y = x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08760" y="1844824"/>
              <a:ext cx="6078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y = f(x)</a:t>
              </a: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1403648" y="2619660"/>
              <a:ext cx="201622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1556290" y="253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a</a:t>
              </a: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3131840" y="2539026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0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988338" y="2529807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1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737810" y="2539026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2</a:t>
              </a: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620186" y="1628800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a</a:t>
              </a:r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987824" y="1052736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348892" y="1153622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6" name="55 Grupo"/>
          <p:cNvGrpSpPr/>
          <p:nvPr/>
        </p:nvGrpSpPr>
        <p:grpSpPr>
          <a:xfrm>
            <a:off x="4355976" y="260648"/>
            <a:ext cx="4562475" cy="2609850"/>
            <a:chOff x="4355976" y="260648"/>
            <a:chExt cx="4562475" cy="26098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5976" y="260648"/>
              <a:ext cx="4562475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8 CuadroTexto"/>
            <p:cNvSpPr txBox="1"/>
            <p:nvPr/>
          </p:nvSpPr>
          <p:spPr>
            <a:xfrm>
              <a:off x="7415970" y="476672"/>
              <a:ext cx="4683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y = x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396189" y="559713"/>
              <a:ext cx="6078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y = f(x)</a:t>
              </a: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5381340" y="2420888"/>
              <a:ext cx="165618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6180994" y="23372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a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5329584" y="2360506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0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389452" y="234888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1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5988278" y="2340254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2</a:t>
              </a: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5047178" y="1262541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a</a:t>
              </a:r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5436096" y="905720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6714988" y="111311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323528" y="3789040"/>
            <a:ext cx="3648075" cy="2752725"/>
            <a:chOff x="323528" y="3717032"/>
            <a:chExt cx="3648075" cy="275272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3717032"/>
              <a:ext cx="3648075" cy="275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uadroTexto"/>
            <p:cNvSpPr txBox="1"/>
            <p:nvPr/>
          </p:nvSpPr>
          <p:spPr>
            <a:xfrm>
              <a:off x="2987824" y="4581128"/>
              <a:ext cx="4683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y = x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619672" y="3861048"/>
              <a:ext cx="6078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y = f(x)</a:t>
              </a:r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1691680" y="6130800"/>
              <a:ext cx="187220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1716498" y="60501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a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1907704" y="6047166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0</a:t>
              </a: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2123728" y="6047166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1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411760" y="6047166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2</a:t>
              </a: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790080" y="5157192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a</a:t>
              </a:r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1279884" y="4704892"/>
              <a:ext cx="57606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5004048" y="3717032"/>
            <a:ext cx="3448050" cy="2514600"/>
            <a:chOff x="4716016" y="3717032"/>
            <a:chExt cx="3448050" cy="25146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3717032"/>
              <a:ext cx="34480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CuadroTexto"/>
            <p:cNvSpPr txBox="1"/>
            <p:nvPr/>
          </p:nvSpPr>
          <p:spPr>
            <a:xfrm>
              <a:off x="7055930" y="4077072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y = x</a:t>
              </a: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5692333" y="3861048"/>
              <a:ext cx="6078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y = f(x)</a:t>
              </a:r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5652120" y="5825516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6193680" y="56981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a</a:t>
              </a: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6020786" y="5692533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0</a:t>
              </a: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6317444" y="5698752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1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852888" y="5698752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2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596850" y="5701159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x</a:t>
              </a:r>
              <a:r>
                <a:rPr lang="es-AR" sz="1200" i="1" baseline="-25000" dirty="0"/>
                <a:t>3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5228698" y="4860534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i="1" dirty="0"/>
                <a:t>a</a:t>
              </a:r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6357911" y="5651722"/>
              <a:ext cx="72008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46C63F9-4E7E-4E8F-8C92-59C6BA960523}"/>
              </a:ext>
            </a:extLst>
          </p:cNvPr>
          <p:cNvCxnSpPr>
            <a:cxnSpLocks/>
          </p:cNvCxnSpPr>
          <p:nvPr/>
        </p:nvCxnSpPr>
        <p:spPr>
          <a:xfrm flipH="1">
            <a:off x="2267744" y="961064"/>
            <a:ext cx="3145504" cy="217597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E27ADCB-7AF3-4B4D-8F37-A6C40AA1DE24}"/>
              </a:ext>
            </a:extLst>
          </p:cNvPr>
          <p:cNvCxnSpPr/>
          <p:nvPr/>
        </p:nvCxnSpPr>
        <p:spPr>
          <a:xfrm>
            <a:off x="2081216" y="1042219"/>
            <a:ext cx="0" cy="382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6AC857F-5792-4C6F-AF21-01C7D9491A42}"/>
              </a:ext>
            </a:extLst>
          </p:cNvPr>
          <p:cNvCxnSpPr>
            <a:cxnSpLocks/>
          </p:cNvCxnSpPr>
          <p:nvPr/>
        </p:nvCxnSpPr>
        <p:spPr>
          <a:xfrm rot="16200000">
            <a:off x="3587363" y="287120"/>
            <a:ext cx="0" cy="540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3E4325E9-8C18-4DC5-A6A6-900A65B1CDF7}"/>
              </a:ext>
            </a:extLst>
          </p:cNvPr>
          <p:cNvSpPr/>
          <p:nvPr/>
        </p:nvSpPr>
        <p:spPr>
          <a:xfrm>
            <a:off x="545424" y="1027471"/>
            <a:ext cx="5466736" cy="3765754"/>
          </a:xfrm>
          <a:custGeom>
            <a:avLst/>
            <a:gdLst>
              <a:gd name="connsiteX0" fmla="*/ 0 w 5466736"/>
              <a:gd name="connsiteY0" fmla="*/ 3765754 h 3765754"/>
              <a:gd name="connsiteX1" fmla="*/ 1091381 w 5466736"/>
              <a:gd name="connsiteY1" fmla="*/ 3549445 h 3765754"/>
              <a:gd name="connsiteX2" fmla="*/ 1877961 w 5466736"/>
              <a:gd name="connsiteY2" fmla="*/ 3244645 h 3765754"/>
              <a:gd name="connsiteX3" fmla="*/ 2251587 w 5466736"/>
              <a:gd name="connsiteY3" fmla="*/ 2979174 h 3765754"/>
              <a:gd name="connsiteX4" fmla="*/ 2251587 w 5466736"/>
              <a:gd name="connsiteY4" fmla="*/ 2979174 h 3765754"/>
              <a:gd name="connsiteX5" fmla="*/ 2497394 w 5466736"/>
              <a:gd name="connsiteY5" fmla="*/ 2654709 h 3765754"/>
              <a:gd name="connsiteX6" fmla="*/ 2615381 w 5466736"/>
              <a:gd name="connsiteY6" fmla="*/ 2428567 h 3765754"/>
              <a:gd name="connsiteX7" fmla="*/ 2733368 w 5466736"/>
              <a:gd name="connsiteY7" fmla="*/ 2074606 h 3765754"/>
              <a:gd name="connsiteX8" fmla="*/ 2871019 w 5466736"/>
              <a:gd name="connsiteY8" fmla="*/ 1789471 h 3765754"/>
              <a:gd name="connsiteX9" fmla="*/ 3215148 w 5466736"/>
              <a:gd name="connsiteY9" fmla="*/ 1327354 h 3765754"/>
              <a:gd name="connsiteX10" fmla="*/ 3460955 w 5466736"/>
              <a:gd name="connsiteY10" fmla="*/ 1052051 h 3765754"/>
              <a:gd name="connsiteX11" fmla="*/ 3677265 w 5466736"/>
              <a:gd name="connsiteY11" fmla="*/ 835742 h 3765754"/>
              <a:gd name="connsiteX12" fmla="*/ 3991897 w 5466736"/>
              <a:gd name="connsiteY12" fmla="*/ 589935 h 3765754"/>
              <a:gd name="connsiteX13" fmla="*/ 4218039 w 5466736"/>
              <a:gd name="connsiteY13" fmla="*/ 422787 h 3765754"/>
              <a:gd name="connsiteX14" fmla="*/ 4670323 w 5466736"/>
              <a:gd name="connsiteY14" fmla="*/ 157316 h 3765754"/>
              <a:gd name="connsiteX15" fmla="*/ 5466736 w 5466736"/>
              <a:gd name="connsiteY15" fmla="*/ 0 h 376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66736" h="3765754">
                <a:moveTo>
                  <a:pt x="0" y="3765754"/>
                </a:moveTo>
                <a:cubicBezTo>
                  <a:pt x="389194" y="3701025"/>
                  <a:pt x="778388" y="3636296"/>
                  <a:pt x="1091381" y="3549445"/>
                </a:cubicBezTo>
                <a:cubicBezTo>
                  <a:pt x="1404375" y="3462593"/>
                  <a:pt x="1684593" y="3339690"/>
                  <a:pt x="1877961" y="3244645"/>
                </a:cubicBezTo>
                <a:cubicBezTo>
                  <a:pt x="2071329" y="3149600"/>
                  <a:pt x="2251587" y="2979174"/>
                  <a:pt x="2251587" y="2979174"/>
                </a:cubicBezTo>
                <a:lnTo>
                  <a:pt x="2251587" y="2979174"/>
                </a:lnTo>
                <a:cubicBezTo>
                  <a:pt x="2292555" y="2925096"/>
                  <a:pt x="2436762" y="2746477"/>
                  <a:pt x="2497394" y="2654709"/>
                </a:cubicBezTo>
                <a:cubicBezTo>
                  <a:pt x="2558026" y="2562941"/>
                  <a:pt x="2576052" y="2525251"/>
                  <a:pt x="2615381" y="2428567"/>
                </a:cubicBezTo>
                <a:cubicBezTo>
                  <a:pt x="2654710" y="2331883"/>
                  <a:pt x="2690762" y="2181122"/>
                  <a:pt x="2733368" y="2074606"/>
                </a:cubicBezTo>
                <a:cubicBezTo>
                  <a:pt x="2775974" y="1968090"/>
                  <a:pt x="2790722" y="1914013"/>
                  <a:pt x="2871019" y="1789471"/>
                </a:cubicBezTo>
                <a:cubicBezTo>
                  <a:pt x="2951316" y="1664929"/>
                  <a:pt x="3116825" y="1450257"/>
                  <a:pt x="3215148" y="1327354"/>
                </a:cubicBezTo>
                <a:cubicBezTo>
                  <a:pt x="3313471" y="1204451"/>
                  <a:pt x="3383936" y="1133986"/>
                  <a:pt x="3460955" y="1052051"/>
                </a:cubicBezTo>
                <a:cubicBezTo>
                  <a:pt x="3537975" y="970116"/>
                  <a:pt x="3588775" y="912761"/>
                  <a:pt x="3677265" y="835742"/>
                </a:cubicBezTo>
                <a:cubicBezTo>
                  <a:pt x="3765755" y="758723"/>
                  <a:pt x="3901768" y="658761"/>
                  <a:pt x="3991897" y="589935"/>
                </a:cubicBezTo>
                <a:cubicBezTo>
                  <a:pt x="4082026" y="521109"/>
                  <a:pt x="4104968" y="494890"/>
                  <a:pt x="4218039" y="422787"/>
                </a:cubicBezTo>
                <a:cubicBezTo>
                  <a:pt x="4331110" y="350684"/>
                  <a:pt x="4462207" y="227780"/>
                  <a:pt x="4670323" y="157316"/>
                </a:cubicBezTo>
                <a:cubicBezTo>
                  <a:pt x="4878439" y="86851"/>
                  <a:pt x="5172587" y="43425"/>
                  <a:pt x="546673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4E68D26C-5251-4C59-850D-3286AC0784D7}"/>
              </a:ext>
            </a:extLst>
          </p:cNvPr>
          <p:cNvCxnSpPr/>
          <p:nvPr/>
        </p:nvCxnSpPr>
        <p:spPr>
          <a:xfrm>
            <a:off x="2532928" y="3212976"/>
            <a:ext cx="0" cy="10081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3571AD84-EFDF-471F-BC8F-084A048FE770}"/>
              </a:ext>
            </a:extLst>
          </p:cNvPr>
          <p:cNvCxnSpPr>
            <a:cxnSpLocks/>
          </p:cNvCxnSpPr>
          <p:nvPr/>
        </p:nvCxnSpPr>
        <p:spPr>
          <a:xfrm>
            <a:off x="4788024" y="1465120"/>
            <a:ext cx="0" cy="1490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00A3D30C-AF50-4E85-96F4-C7D152C868DA}"/>
              </a:ext>
            </a:extLst>
          </p:cNvPr>
          <p:cNvCxnSpPr>
            <a:cxnSpLocks/>
          </p:cNvCxnSpPr>
          <p:nvPr/>
        </p:nvCxnSpPr>
        <p:spPr>
          <a:xfrm flipH="1">
            <a:off x="1825649" y="2852936"/>
            <a:ext cx="2674343" cy="187032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E2924F10-4F9F-4B4E-958B-506B4E96FAA2}"/>
              </a:ext>
            </a:extLst>
          </p:cNvPr>
          <p:cNvCxnSpPr>
            <a:cxnSpLocks/>
          </p:cNvCxnSpPr>
          <p:nvPr/>
        </p:nvCxnSpPr>
        <p:spPr>
          <a:xfrm>
            <a:off x="4334208" y="1844824"/>
            <a:ext cx="0" cy="1132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A6F8A7D6-93A8-4284-ACD0-D8DBA8BA60F6}"/>
              </a:ext>
            </a:extLst>
          </p:cNvPr>
          <p:cNvCxnSpPr>
            <a:cxnSpLocks/>
          </p:cNvCxnSpPr>
          <p:nvPr/>
        </p:nvCxnSpPr>
        <p:spPr>
          <a:xfrm flipH="1">
            <a:off x="2915816" y="692696"/>
            <a:ext cx="2480630" cy="244434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5B61738-4FE9-4CDE-9496-CDEC331A4695}"/>
              </a:ext>
            </a:extLst>
          </p:cNvPr>
          <p:cNvSpPr txBox="1"/>
          <p:nvPr/>
        </p:nvSpPr>
        <p:spPr>
          <a:xfrm>
            <a:off x="6032811" y="2946423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F067425-8FC7-4542-BD8C-5429417B87CE}"/>
              </a:ext>
            </a:extLst>
          </p:cNvPr>
          <p:cNvSpPr txBox="1"/>
          <p:nvPr/>
        </p:nvSpPr>
        <p:spPr>
          <a:xfrm>
            <a:off x="1734005" y="881651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12A3960-C882-490B-9CD4-7EC0047332B5}"/>
              </a:ext>
            </a:extLst>
          </p:cNvPr>
          <p:cNvSpPr txBox="1"/>
          <p:nvPr/>
        </p:nvSpPr>
        <p:spPr>
          <a:xfrm>
            <a:off x="5982211" y="816616"/>
            <a:ext cx="1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F(x)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7B47FE1-AA24-4BDC-B419-7783F4E165BC}"/>
              </a:ext>
            </a:extLst>
          </p:cNvPr>
          <p:cNvSpPr txBox="1"/>
          <p:nvPr/>
        </p:nvSpPr>
        <p:spPr>
          <a:xfrm>
            <a:off x="4627316" y="2916843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445DA62-11E4-4F90-9633-9B84E1079FDD}"/>
              </a:ext>
            </a:extLst>
          </p:cNvPr>
          <p:cNvSpPr txBox="1"/>
          <p:nvPr/>
        </p:nvSpPr>
        <p:spPr>
          <a:xfrm>
            <a:off x="4160048" y="2905604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2C2D214-1994-4892-89D1-EEB1F10434CB}"/>
              </a:ext>
            </a:extLst>
          </p:cNvPr>
          <p:cNvSpPr txBox="1"/>
          <p:nvPr/>
        </p:nvSpPr>
        <p:spPr>
          <a:xfrm>
            <a:off x="2359848" y="2893128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276BACE-627E-419B-843D-E5AED6984EEB}"/>
              </a:ext>
            </a:extLst>
          </p:cNvPr>
          <p:cNvSpPr txBox="1"/>
          <p:nvPr/>
        </p:nvSpPr>
        <p:spPr>
          <a:xfrm>
            <a:off x="2919221" y="2885508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66A65E-9A7F-46A2-AE38-81650A5A3C99}"/>
              </a:ext>
            </a:extLst>
          </p:cNvPr>
          <p:cNvSpPr txBox="1"/>
          <p:nvPr/>
        </p:nvSpPr>
        <p:spPr>
          <a:xfrm>
            <a:off x="3239069" y="2883080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0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46C63F9-4E7E-4E8F-8C92-59C6BA960523}"/>
              </a:ext>
            </a:extLst>
          </p:cNvPr>
          <p:cNvCxnSpPr>
            <a:cxnSpLocks/>
          </p:cNvCxnSpPr>
          <p:nvPr/>
        </p:nvCxnSpPr>
        <p:spPr>
          <a:xfrm flipH="1">
            <a:off x="2267744" y="961064"/>
            <a:ext cx="3145504" cy="217597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E27ADCB-7AF3-4B4D-8F37-A6C40AA1DE24}"/>
              </a:ext>
            </a:extLst>
          </p:cNvPr>
          <p:cNvCxnSpPr/>
          <p:nvPr/>
        </p:nvCxnSpPr>
        <p:spPr>
          <a:xfrm>
            <a:off x="2081216" y="1042219"/>
            <a:ext cx="0" cy="382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6AC857F-5792-4C6F-AF21-01C7D9491A42}"/>
              </a:ext>
            </a:extLst>
          </p:cNvPr>
          <p:cNvCxnSpPr>
            <a:cxnSpLocks/>
          </p:cNvCxnSpPr>
          <p:nvPr/>
        </p:nvCxnSpPr>
        <p:spPr>
          <a:xfrm rot="16200000">
            <a:off x="3587363" y="287120"/>
            <a:ext cx="0" cy="540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3E4325E9-8C18-4DC5-A6A6-900A65B1CDF7}"/>
              </a:ext>
            </a:extLst>
          </p:cNvPr>
          <p:cNvSpPr/>
          <p:nvPr/>
        </p:nvSpPr>
        <p:spPr>
          <a:xfrm>
            <a:off x="545424" y="1027471"/>
            <a:ext cx="5466736" cy="3765754"/>
          </a:xfrm>
          <a:custGeom>
            <a:avLst/>
            <a:gdLst>
              <a:gd name="connsiteX0" fmla="*/ 0 w 5466736"/>
              <a:gd name="connsiteY0" fmla="*/ 3765754 h 3765754"/>
              <a:gd name="connsiteX1" fmla="*/ 1091381 w 5466736"/>
              <a:gd name="connsiteY1" fmla="*/ 3549445 h 3765754"/>
              <a:gd name="connsiteX2" fmla="*/ 1877961 w 5466736"/>
              <a:gd name="connsiteY2" fmla="*/ 3244645 h 3765754"/>
              <a:gd name="connsiteX3" fmla="*/ 2251587 w 5466736"/>
              <a:gd name="connsiteY3" fmla="*/ 2979174 h 3765754"/>
              <a:gd name="connsiteX4" fmla="*/ 2251587 w 5466736"/>
              <a:gd name="connsiteY4" fmla="*/ 2979174 h 3765754"/>
              <a:gd name="connsiteX5" fmla="*/ 2497394 w 5466736"/>
              <a:gd name="connsiteY5" fmla="*/ 2654709 h 3765754"/>
              <a:gd name="connsiteX6" fmla="*/ 2615381 w 5466736"/>
              <a:gd name="connsiteY6" fmla="*/ 2428567 h 3765754"/>
              <a:gd name="connsiteX7" fmla="*/ 2733368 w 5466736"/>
              <a:gd name="connsiteY7" fmla="*/ 2074606 h 3765754"/>
              <a:gd name="connsiteX8" fmla="*/ 2871019 w 5466736"/>
              <a:gd name="connsiteY8" fmla="*/ 1789471 h 3765754"/>
              <a:gd name="connsiteX9" fmla="*/ 3215148 w 5466736"/>
              <a:gd name="connsiteY9" fmla="*/ 1327354 h 3765754"/>
              <a:gd name="connsiteX10" fmla="*/ 3460955 w 5466736"/>
              <a:gd name="connsiteY10" fmla="*/ 1052051 h 3765754"/>
              <a:gd name="connsiteX11" fmla="*/ 3677265 w 5466736"/>
              <a:gd name="connsiteY11" fmla="*/ 835742 h 3765754"/>
              <a:gd name="connsiteX12" fmla="*/ 3991897 w 5466736"/>
              <a:gd name="connsiteY12" fmla="*/ 589935 h 3765754"/>
              <a:gd name="connsiteX13" fmla="*/ 4218039 w 5466736"/>
              <a:gd name="connsiteY13" fmla="*/ 422787 h 3765754"/>
              <a:gd name="connsiteX14" fmla="*/ 4670323 w 5466736"/>
              <a:gd name="connsiteY14" fmla="*/ 157316 h 3765754"/>
              <a:gd name="connsiteX15" fmla="*/ 5466736 w 5466736"/>
              <a:gd name="connsiteY15" fmla="*/ 0 h 376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66736" h="3765754">
                <a:moveTo>
                  <a:pt x="0" y="3765754"/>
                </a:moveTo>
                <a:cubicBezTo>
                  <a:pt x="389194" y="3701025"/>
                  <a:pt x="778388" y="3636296"/>
                  <a:pt x="1091381" y="3549445"/>
                </a:cubicBezTo>
                <a:cubicBezTo>
                  <a:pt x="1404375" y="3462593"/>
                  <a:pt x="1684593" y="3339690"/>
                  <a:pt x="1877961" y="3244645"/>
                </a:cubicBezTo>
                <a:cubicBezTo>
                  <a:pt x="2071329" y="3149600"/>
                  <a:pt x="2251587" y="2979174"/>
                  <a:pt x="2251587" y="2979174"/>
                </a:cubicBezTo>
                <a:lnTo>
                  <a:pt x="2251587" y="2979174"/>
                </a:lnTo>
                <a:cubicBezTo>
                  <a:pt x="2292555" y="2925096"/>
                  <a:pt x="2436762" y="2746477"/>
                  <a:pt x="2497394" y="2654709"/>
                </a:cubicBezTo>
                <a:cubicBezTo>
                  <a:pt x="2558026" y="2562941"/>
                  <a:pt x="2576052" y="2525251"/>
                  <a:pt x="2615381" y="2428567"/>
                </a:cubicBezTo>
                <a:cubicBezTo>
                  <a:pt x="2654710" y="2331883"/>
                  <a:pt x="2690762" y="2181122"/>
                  <a:pt x="2733368" y="2074606"/>
                </a:cubicBezTo>
                <a:cubicBezTo>
                  <a:pt x="2775974" y="1968090"/>
                  <a:pt x="2790722" y="1914013"/>
                  <a:pt x="2871019" y="1789471"/>
                </a:cubicBezTo>
                <a:cubicBezTo>
                  <a:pt x="2951316" y="1664929"/>
                  <a:pt x="3116825" y="1450257"/>
                  <a:pt x="3215148" y="1327354"/>
                </a:cubicBezTo>
                <a:cubicBezTo>
                  <a:pt x="3313471" y="1204451"/>
                  <a:pt x="3383936" y="1133986"/>
                  <a:pt x="3460955" y="1052051"/>
                </a:cubicBezTo>
                <a:cubicBezTo>
                  <a:pt x="3537975" y="970116"/>
                  <a:pt x="3588775" y="912761"/>
                  <a:pt x="3677265" y="835742"/>
                </a:cubicBezTo>
                <a:cubicBezTo>
                  <a:pt x="3765755" y="758723"/>
                  <a:pt x="3901768" y="658761"/>
                  <a:pt x="3991897" y="589935"/>
                </a:cubicBezTo>
                <a:cubicBezTo>
                  <a:pt x="4082026" y="521109"/>
                  <a:pt x="4104968" y="494890"/>
                  <a:pt x="4218039" y="422787"/>
                </a:cubicBezTo>
                <a:cubicBezTo>
                  <a:pt x="4331110" y="350684"/>
                  <a:pt x="4462207" y="227780"/>
                  <a:pt x="4670323" y="157316"/>
                </a:cubicBezTo>
                <a:cubicBezTo>
                  <a:pt x="4878439" y="86851"/>
                  <a:pt x="5172587" y="43425"/>
                  <a:pt x="546673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4E68D26C-5251-4C59-850D-3286AC0784D7}"/>
              </a:ext>
            </a:extLst>
          </p:cNvPr>
          <p:cNvCxnSpPr/>
          <p:nvPr/>
        </p:nvCxnSpPr>
        <p:spPr>
          <a:xfrm>
            <a:off x="2532928" y="3212976"/>
            <a:ext cx="0" cy="10081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3571AD84-EFDF-471F-BC8F-084A048FE770}"/>
              </a:ext>
            </a:extLst>
          </p:cNvPr>
          <p:cNvCxnSpPr>
            <a:cxnSpLocks/>
          </p:cNvCxnSpPr>
          <p:nvPr/>
        </p:nvCxnSpPr>
        <p:spPr>
          <a:xfrm>
            <a:off x="4788024" y="1465120"/>
            <a:ext cx="0" cy="1490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00A3D30C-AF50-4E85-96F4-C7D152C868DA}"/>
              </a:ext>
            </a:extLst>
          </p:cNvPr>
          <p:cNvCxnSpPr>
            <a:cxnSpLocks/>
          </p:cNvCxnSpPr>
          <p:nvPr/>
        </p:nvCxnSpPr>
        <p:spPr>
          <a:xfrm flipH="1">
            <a:off x="1825649" y="2852936"/>
            <a:ext cx="2674343" cy="187032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E2924F10-4F9F-4B4E-958B-506B4E96FAA2}"/>
              </a:ext>
            </a:extLst>
          </p:cNvPr>
          <p:cNvCxnSpPr>
            <a:cxnSpLocks/>
          </p:cNvCxnSpPr>
          <p:nvPr/>
        </p:nvCxnSpPr>
        <p:spPr>
          <a:xfrm>
            <a:off x="4334208" y="1844824"/>
            <a:ext cx="0" cy="1132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A6F8A7D6-93A8-4284-ACD0-D8DBA8BA60F6}"/>
              </a:ext>
            </a:extLst>
          </p:cNvPr>
          <p:cNvCxnSpPr>
            <a:cxnSpLocks/>
          </p:cNvCxnSpPr>
          <p:nvPr/>
        </p:nvCxnSpPr>
        <p:spPr>
          <a:xfrm flipH="1">
            <a:off x="2915816" y="692696"/>
            <a:ext cx="2480630" cy="244434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5B61738-4FE9-4CDE-9496-CDEC331A4695}"/>
              </a:ext>
            </a:extLst>
          </p:cNvPr>
          <p:cNvSpPr txBox="1"/>
          <p:nvPr/>
        </p:nvSpPr>
        <p:spPr>
          <a:xfrm>
            <a:off x="6032811" y="2946423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F067425-8FC7-4542-BD8C-5429417B87CE}"/>
              </a:ext>
            </a:extLst>
          </p:cNvPr>
          <p:cNvSpPr txBox="1"/>
          <p:nvPr/>
        </p:nvSpPr>
        <p:spPr>
          <a:xfrm>
            <a:off x="1734005" y="881651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12A3960-C882-490B-9CD4-7EC0047332B5}"/>
              </a:ext>
            </a:extLst>
          </p:cNvPr>
          <p:cNvSpPr txBox="1"/>
          <p:nvPr/>
        </p:nvSpPr>
        <p:spPr>
          <a:xfrm>
            <a:off x="5982211" y="816616"/>
            <a:ext cx="1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F(x)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7B47FE1-AA24-4BDC-B419-7783F4E165BC}"/>
              </a:ext>
            </a:extLst>
          </p:cNvPr>
          <p:cNvSpPr txBox="1"/>
          <p:nvPr/>
        </p:nvSpPr>
        <p:spPr>
          <a:xfrm>
            <a:off x="4627316" y="2916843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445DA62-11E4-4F90-9633-9B84E1079FDD}"/>
              </a:ext>
            </a:extLst>
          </p:cNvPr>
          <p:cNvSpPr txBox="1"/>
          <p:nvPr/>
        </p:nvSpPr>
        <p:spPr>
          <a:xfrm>
            <a:off x="4160048" y="2905604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2C2D214-1994-4892-89D1-EEB1F10434CB}"/>
              </a:ext>
            </a:extLst>
          </p:cNvPr>
          <p:cNvSpPr txBox="1"/>
          <p:nvPr/>
        </p:nvSpPr>
        <p:spPr>
          <a:xfrm>
            <a:off x="2359848" y="2893128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276BACE-627E-419B-843D-E5AED6984EEB}"/>
              </a:ext>
            </a:extLst>
          </p:cNvPr>
          <p:cNvSpPr txBox="1"/>
          <p:nvPr/>
        </p:nvSpPr>
        <p:spPr>
          <a:xfrm>
            <a:off x="2919221" y="2885508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66A65E-9A7F-46A2-AE38-81650A5A3C99}"/>
              </a:ext>
            </a:extLst>
          </p:cNvPr>
          <p:cNvSpPr txBox="1"/>
          <p:nvPr/>
        </p:nvSpPr>
        <p:spPr>
          <a:xfrm>
            <a:off x="3239069" y="2883080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349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46C63F9-4E7E-4E8F-8C92-59C6BA960523}"/>
              </a:ext>
            </a:extLst>
          </p:cNvPr>
          <p:cNvCxnSpPr>
            <a:cxnSpLocks/>
          </p:cNvCxnSpPr>
          <p:nvPr/>
        </p:nvCxnSpPr>
        <p:spPr>
          <a:xfrm flipH="1">
            <a:off x="2267744" y="961064"/>
            <a:ext cx="3145504" cy="217597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E27ADCB-7AF3-4B4D-8F37-A6C40AA1DE24}"/>
              </a:ext>
            </a:extLst>
          </p:cNvPr>
          <p:cNvCxnSpPr/>
          <p:nvPr/>
        </p:nvCxnSpPr>
        <p:spPr>
          <a:xfrm>
            <a:off x="2081216" y="1042219"/>
            <a:ext cx="0" cy="382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6AC857F-5792-4C6F-AF21-01C7D9491A42}"/>
              </a:ext>
            </a:extLst>
          </p:cNvPr>
          <p:cNvCxnSpPr>
            <a:cxnSpLocks/>
          </p:cNvCxnSpPr>
          <p:nvPr/>
        </p:nvCxnSpPr>
        <p:spPr>
          <a:xfrm rot="16200000">
            <a:off x="3587363" y="287120"/>
            <a:ext cx="0" cy="540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3E4325E9-8C18-4DC5-A6A6-900A65B1CDF7}"/>
              </a:ext>
            </a:extLst>
          </p:cNvPr>
          <p:cNvSpPr/>
          <p:nvPr/>
        </p:nvSpPr>
        <p:spPr>
          <a:xfrm>
            <a:off x="545424" y="1027471"/>
            <a:ext cx="5466736" cy="3765754"/>
          </a:xfrm>
          <a:custGeom>
            <a:avLst/>
            <a:gdLst>
              <a:gd name="connsiteX0" fmla="*/ 0 w 5466736"/>
              <a:gd name="connsiteY0" fmla="*/ 3765754 h 3765754"/>
              <a:gd name="connsiteX1" fmla="*/ 1091381 w 5466736"/>
              <a:gd name="connsiteY1" fmla="*/ 3549445 h 3765754"/>
              <a:gd name="connsiteX2" fmla="*/ 1877961 w 5466736"/>
              <a:gd name="connsiteY2" fmla="*/ 3244645 h 3765754"/>
              <a:gd name="connsiteX3" fmla="*/ 2251587 w 5466736"/>
              <a:gd name="connsiteY3" fmla="*/ 2979174 h 3765754"/>
              <a:gd name="connsiteX4" fmla="*/ 2251587 w 5466736"/>
              <a:gd name="connsiteY4" fmla="*/ 2979174 h 3765754"/>
              <a:gd name="connsiteX5" fmla="*/ 2497394 w 5466736"/>
              <a:gd name="connsiteY5" fmla="*/ 2654709 h 3765754"/>
              <a:gd name="connsiteX6" fmla="*/ 2615381 w 5466736"/>
              <a:gd name="connsiteY6" fmla="*/ 2428567 h 3765754"/>
              <a:gd name="connsiteX7" fmla="*/ 2733368 w 5466736"/>
              <a:gd name="connsiteY7" fmla="*/ 2074606 h 3765754"/>
              <a:gd name="connsiteX8" fmla="*/ 2871019 w 5466736"/>
              <a:gd name="connsiteY8" fmla="*/ 1789471 h 3765754"/>
              <a:gd name="connsiteX9" fmla="*/ 3215148 w 5466736"/>
              <a:gd name="connsiteY9" fmla="*/ 1327354 h 3765754"/>
              <a:gd name="connsiteX10" fmla="*/ 3460955 w 5466736"/>
              <a:gd name="connsiteY10" fmla="*/ 1052051 h 3765754"/>
              <a:gd name="connsiteX11" fmla="*/ 3677265 w 5466736"/>
              <a:gd name="connsiteY11" fmla="*/ 835742 h 3765754"/>
              <a:gd name="connsiteX12" fmla="*/ 3991897 w 5466736"/>
              <a:gd name="connsiteY12" fmla="*/ 589935 h 3765754"/>
              <a:gd name="connsiteX13" fmla="*/ 4218039 w 5466736"/>
              <a:gd name="connsiteY13" fmla="*/ 422787 h 3765754"/>
              <a:gd name="connsiteX14" fmla="*/ 4670323 w 5466736"/>
              <a:gd name="connsiteY14" fmla="*/ 157316 h 3765754"/>
              <a:gd name="connsiteX15" fmla="*/ 5466736 w 5466736"/>
              <a:gd name="connsiteY15" fmla="*/ 0 h 376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66736" h="3765754">
                <a:moveTo>
                  <a:pt x="0" y="3765754"/>
                </a:moveTo>
                <a:cubicBezTo>
                  <a:pt x="389194" y="3701025"/>
                  <a:pt x="778388" y="3636296"/>
                  <a:pt x="1091381" y="3549445"/>
                </a:cubicBezTo>
                <a:cubicBezTo>
                  <a:pt x="1404375" y="3462593"/>
                  <a:pt x="1684593" y="3339690"/>
                  <a:pt x="1877961" y="3244645"/>
                </a:cubicBezTo>
                <a:cubicBezTo>
                  <a:pt x="2071329" y="3149600"/>
                  <a:pt x="2251587" y="2979174"/>
                  <a:pt x="2251587" y="2979174"/>
                </a:cubicBezTo>
                <a:lnTo>
                  <a:pt x="2251587" y="2979174"/>
                </a:lnTo>
                <a:cubicBezTo>
                  <a:pt x="2292555" y="2925096"/>
                  <a:pt x="2436762" y="2746477"/>
                  <a:pt x="2497394" y="2654709"/>
                </a:cubicBezTo>
                <a:cubicBezTo>
                  <a:pt x="2558026" y="2562941"/>
                  <a:pt x="2576052" y="2525251"/>
                  <a:pt x="2615381" y="2428567"/>
                </a:cubicBezTo>
                <a:cubicBezTo>
                  <a:pt x="2654710" y="2331883"/>
                  <a:pt x="2690762" y="2181122"/>
                  <a:pt x="2733368" y="2074606"/>
                </a:cubicBezTo>
                <a:cubicBezTo>
                  <a:pt x="2775974" y="1968090"/>
                  <a:pt x="2790722" y="1914013"/>
                  <a:pt x="2871019" y="1789471"/>
                </a:cubicBezTo>
                <a:cubicBezTo>
                  <a:pt x="2951316" y="1664929"/>
                  <a:pt x="3116825" y="1450257"/>
                  <a:pt x="3215148" y="1327354"/>
                </a:cubicBezTo>
                <a:cubicBezTo>
                  <a:pt x="3313471" y="1204451"/>
                  <a:pt x="3383936" y="1133986"/>
                  <a:pt x="3460955" y="1052051"/>
                </a:cubicBezTo>
                <a:cubicBezTo>
                  <a:pt x="3537975" y="970116"/>
                  <a:pt x="3588775" y="912761"/>
                  <a:pt x="3677265" y="835742"/>
                </a:cubicBezTo>
                <a:cubicBezTo>
                  <a:pt x="3765755" y="758723"/>
                  <a:pt x="3901768" y="658761"/>
                  <a:pt x="3991897" y="589935"/>
                </a:cubicBezTo>
                <a:cubicBezTo>
                  <a:pt x="4082026" y="521109"/>
                  <a:pt x="4104968" y="494890"/>
                  <a:pt x="4218039" y="422787"/>
                </a:cubicBezTo>
                <a:cubicBezTo>
                  <a:pt x="4331110" y="350684"/>
                  <a:pt x="4462207" y="227780"/>
                  <a:pt x="4670323" y="157316"/>
                </a:cubicBezTo>
                <a:cubicBezTo>
                  <a:pt x="4878439" y="86851"/>
                  <a:pt x="5172587" y="43425"/>
                  <a:pt x="546673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4E68D26C-5251-4C59-850D-3286AC0784D7}"/>
              </a:ext>
            </a:extLst>
          </p:cNvPr>
          <p:cNvCxnSpPr/>
          <p:nvPr/>
        </p:nvCxnSpPr>
        <p:spPr>
          <a:xfrm>
            <a:off x="2532928" y="3212976"/>
            <a:ext cx="0" cy="10081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3571AD84-EFDF-471F-BC8F-084A048FE770}"/>
              </a:ext>
            </a:extLst>
          </p:cNvPr>
          <p:cNvCxnSpPr>
            <a:cxnSpLocks/>
          </p:cNvCxnSpPr>
          <p:nvPr/>
        </p:nvCxnSpPr>
        <p:spPr>
          <a:xfrm>
            <a:off x="4788024" y="1465120"/>
            <a:ext cx="0" cy="1490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00A3D30C-AF50-4E85-96F4-C7D152C868DA}"/>
              </a:ext>
            </a:extLst>
          </p:cNvPr>
          <p:cNvCxnSpPr>
            <a:cxnSpLocks/>
          </p:cNvCxnSpPr>
          <p:nvPr/>
        </p:nvCxnSpPr>
        <p:spPr>
          <a:xfrm flipH="1">
            <a:off x="1825649" y="2852936"/>
            <a:ext cx="2674343" cy="187032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5B61738-4FE9-4CDE-9496-CDEC331A4695}"/>
              </a:ext>
            </a:extLst>
          </p:cNvPr>
          <p:cNvSpPr txBox="1"/>
          <p:nvPr/>
        </p:nvSpPr>
        <p:spPr>
          <a:xfrm>
            <a:off x="6032811" y="2946423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F067425-8FC7-4542-BD8C-5429417B87CE}"/>
              </a:ext>
            </a:extLst>
          </p:cNvPr>
          <p:cNvSpPr txBox="1"/>
          <p:nvPr/>
        </p:nvSpPr>
        <p:spPr>
          <a:xfrm>
            <a:off x="1734005" y="881651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12A3960-C882-490B-9CD4-7EC0047332B5}"/>
              </a:ext>
            </a:extLst>
          </p:cNvPr>
          <p:cNvSpPr txBox="1"/>
          <p:nvPr/>
        </p:nvSpPr>
        <p:spPr>
          <a:xfrm>
            <a:off x="5982211" y="816616"/>
            <a:ext cx="1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F(x)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7B47FE1-AA24-4BDC-B419-7783F4E165BC}"/>
              </a:ext>
            </a:extLst>
          </p:cNvPr>
          <p:cNvSpPr txBox="1"/>
          <p:nvPr/>
        </p:nvSpPr>
        <p:spPr>
          <a:xfrm>
            <a:off x="4627316" y="2916843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445DA62-11E4-4F90-9633-9B84E1079FDD}"/>
              </a:ext>
            </a:extLst>
          </p:cNvPr>
          <p:cNvSpPr txBox="1"/>
          <p:nvPr/>
        </p:nvSpPr>
        <p:spPr>
          <a:xfrm>
            <a:off x="4160048" y="2905604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2C2D214-1994-4892-89D1-EEB1F10434CB}"/>
              </a:ext>
            </a:extLst>
          </p:cNvPr>
          <p:cNvSpPr txBox="1"/>
          <p:nvPr/>
        </p:nvSpPr>
        <p:spPr>
          <a:xfrm>
            <a:off x="2359848" y="2893128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66A65E-9A7F-46A2-AE38-81650A5A3C99}"/>
              </a:ext>
            </a:extLst>
          </p:cNvPr>
          <p:cNvSpPr txBox="1"/>
          <p:nvPr/>
        </p:nvSpPr>
        <p:spPr>
          <a:xfrm>
            <a:off x="3239069" y="2883080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878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46C63F9-4E7E-4E8F-8C92-59C6BA960523}"/>
              </a:ext>
            </a:extLst>
          </p:cNvPr>
          <p:cNvCxnSpPr>
            <a:cxnSpLocks/>
          </p:cNvCxnSpPr>
          <p:nvPr/>
        </p:nvCxnSpPr>
        <p:spPr>
          <a:xfrm flipH="1">
            <a:off x="2267744" y="961064"/>
            <a:ext cx="3145504" cy="217597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E27ADCB-7AF3-4B4D-8F37-A6C40AA1DE24}"/>
              </a:ext>
            </a:extLst>
          </p:cNvPr>
          <p:cNvCxnSpPr/>
          <p:nvPr/>
        </p:nvCxnSpPr>
        <p:spPr>
          <a:xfrm>
            <a:off x="2081216" y="1042219"/>
            <a:ext cx="0" cy="382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6AC857F-5792-4C6F-AF21-01C7D9491A42}"/>
              </a:ext>
            </a:extLst>
          </p:cNvPr>
          <p:cNvCxnSpPr>
            <a:cxnSpLocks/>
          </p:cNvCxnSpPr>
          <p:nvPr/>
        </p:nvCxnSpPr>
        <p:spPr>
          <a:xfrm rot="16200000">
            <a:off x="3587363" y="287120"/>
            <a:ext cx="0" cy="540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3E4325E9-8C18-4DC5-A6A6-900A65B1CDF7}"/>
              </a:ext>
            </a:extLst>
          </p:cNvPr>
          <p:cNvSpPr/>
          <p:nvPr/>
        </p:nvSpPr>
        <p:spPr>
          <a:xfrm>
            <a:off x="545424" y="1027471"/>
            <a:ext cx="5466736" cy="3765754"/>
          </a:xfrm>
          <a:custGeom>
            <a:avLst/>
            <a:gdLst>
              <a:gd name="connsiteX0" fmla="*/ 0 w 5466736"/>
              <a:gd name="connsiteY0" fmla="*/ 3765754 h 3765754"/>
              <a:gd name="connsiteX1" fmla="*/ 1091381 w 5466736"/>
              <a:gd name="connsiteY1" fmla="*/ 3549445 h 3765754"/>
              <a:gd name="connsiteX2" fmla="*/ 1877961 w 5466736"/>
              <a:gd name="connsiteY2" fmla="*/ 3244645 h 3765754"/>
              <a:gd name="connsiteX3" fmla="*/ 2251587 w 5466736"/>
              <a:gd name="connsiteY3" fmla="*/ 2979174 h 3765754"/>
              <a:gd name="connsiteX4" fmla="*/ 2251587 w 5466736"/>
              <a:gd name="connsiteY4" fmla="*/ 2979174 h 3765754"/>
              <a:gd name="connsiteX5" fmla="*/ 2497394 w 5466736"/>
              <a:gd name="connsiteY5" fmla="*/ 2654709 h 3765754"/>
              <a:gd name="connsiteX6" fmla="*/ 2615381 w 5466736"/>
              <a:gd name="connsiteY6" fmla="*/ 2428567 h 3765754"/>
              <a:gd name="connsiteX7" fmla="*/ 2733368 w 5466736"/>
              <a:gd name="connsiteY7" fmla="*/ 2074606 h 3765754"/>
              <a:gd name="connsiteX8" fmla="*/ 2871019 w 5466736"/>
              <a:gd name="connsiteY8" fmla="*/ 1789471 h 3765754"/>
              <a:gd name="connsiteX9" fmla="*/ 3215148 w 5466736"/>
              <a:gd name="connsiteY9" fmla="*/ 1327354 h 3765754"/>
              <a:gd name="connsiteX10" fmla="*/ 3460955 w 5466736"/>
              <a:gd name="connsiteY10" fmla="*/ 1052051 h 3765754"/>
              <a:gd name="connsiteX11" fmla="*/ 3677265 w 5466736"/>
              <a:gd name="connsiteY11" fmla="*/ 835742 h 3765754"/>
              <a:gd name="connsiteX12" fmla="*/ 3991897 w 5466736"/>
              <a:gd name="connsiteY12" fmla="*/ 589935 h 3765754"/>
              <a:gd name="connsiteX13" fmla="*/ 4218039 w 5466736"/>
              <a:gd name="connsiteY13" fmla="*/ 422787 h 3765754"/>
              <a:gd name="connsiteX14" fmla="*/ 4670323 w 5466736"/>
              <a:gd name="connsiteY14" fmla="*/ 157316 h 3765754"/>
              <a:gd name="connsiteX15" fmla="*/ 5466736 w 5466736"/>
              <a:gd name="connsiteY15" fmla="*/ 0 h 376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66736" h="3765754">
                <a:moveTo>
                  <a:pt x="0" y="3765754"/>
                </a:moveTo>
                <a:cubicBezTo>
                  <a:pt x="389194" y="3701025"/>
                  <a:pt x="778388" y="3636296"/>
                  <a:pt x="1091381" y="3549445"/>
                </a:cubicBezTo>
                <a:cubicBezTo>
                  <a:pt x="1404375" y="3462593"/>
                  <a:pt x="1684593" y="3339690"/>
                  <a:pt x="1877961" y="3244645"/>
                </a:cubicBezTo>
                <a:cubicBezTo>
                  <a:pt x="2071329" y="3149600"/>
                  <a:pt x="2251587" y="2979174"/>
                  <a:pt x="2251587" y="2979174"/>
                </a:cubicBezTo>
                <a:lnTo>
                  <a:pt x="2251587" y="2979174"/>
                </a:lnTo>
                <a:cubicBezTo>
                  <a:pt x="2292555" y="2925096"/>
                  <a:pt x="2436762" y="2746477"/>
                  <a:pt x="2497394" y="2654709"/>
                </a:cubicBezTo>
                <a:cubicBezTo>
                  <a:pt x="2558026" y="2562941"/>
                  <a:pt x="2576052" y="2525251"/>
                  <a:pt x="2615381" y="2428567"/>
                </a:cubicBezTo>
                <a:cubicBezTo>
                  <a:pt x="2654710" y="2331883"/>
                  <a:pt x="2690762" y="2181122"/>
                  <a:pt x="2733368" y="2074606"/>
                </a:cubicBezTo>
                <a:cubicBezTo>
                  <a:pt x="2775974" y="1968090"/>
                  <a:pt x="2790722" y="1914013"/>
                  <a:pt x="2871019" y="1789471"/>
                </a:cubicBezTo>
                <a:cubicBezTo>
                  <a:pt x="2951316" y="1664929"/>
                  <a:pt x="3116825" y="1450257"/>
                  <a:pt x="3215148" y="1327354"/>
                </a:cubicBezTo>
                <a:cubicBezTo>
                  <a:pt x="3313471" y="1204451"/>
                  <a:pt x="3383936" y="1133986"/>
                  <a:pt x="3460955" y="1052051"/>
                </a:cubicBezTo>
                <a:cubicBezTo>
                  <a:pt x="3537975" y="970116"/>
                  <a:pt x="3588775" y="912761"/>
                  <a:pt x="3677265" y="835742"/>
                </a:cubicBezTo>
                <a:cubicBezTo>
                  <a:pt x="3765755" y="758723"/>
                  <a:pt x="3901768" y="658761"/>
                  <a:pt x="3991897" y="589935"/>
                </a:cubicBezTo>
                <a:cubicBezTo>
                  <a:pt x="4082026" y="521109"/>
                  <a:pt x="4104968" y="494890"/>
                  <a:pt x="4218039" y="422787"/>
                </a:cubicBezTo>
                <a:cubicBezTo>
                  <a:pt x="4331110" y="350684"/>
                  <a:pt x="4462207" y="227780"/>
                  <a:pt x="4670323" y="157316"/>
                </a:cubicBezTo>
                <a:cubicBezTo>
                  <a:pt x="4878439" y="86851"/>
                  <a:pt x="5172587" y="43425"/>
                  <a:pt x="546673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3571AD84-EFDF-471F-BC8F-084A048FE770}"/>
              </a:ext>
            </a:extLst>
          </p:cNvPr>
          <p:cNvCxnSpPr>
            <a:cxnSpLocks/>
          </p:cNvCxnSpPr>
          <p:nvPr/>
        </p:nvCxnSpPr>
        <p:spPr>
          <a:xfrm>
            <a:off x="4788024" y="1465120"/>
            <a:ext cx="0" cy="1490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5B61738-4FE9-4CDE-9496-CDEC331A4695}"/>
              </a:ext>
            </a:extLst>
          </p:cNvPr>
          <p:cNvSpPr txBox="1"/>
          <p:nvPr/>
        </p:nvSpPr>
        <p:spPr>
          <a:xfrm>
            <a:off x="6032811" y="2946423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F067425-8FC7-4542-BD8C-5429417B87CE}"/>
              </a:ext>
            </a:extLst>
          </p:cNvPr>
          <p:cNvSpPr txBox="1"/>
          <p:nvPr/>
        </p:nvSpPr>
        <p:spPr>
          <a:xfrm>
            <a:off x="1734005" y="881651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12A3960-C882-490B-9CD4-7EC0047332B5}"/>
              </a:ext>
            </a:extLst>
          </p:cNvPr>
          <p:cNvSpPr txBox="1"/>
          <p:nvPr/>
        </p:nvSpPr>
        <p:spPr>
          <a:xfrm>
            <a:off x="5982211" y="816616"/>
            <a:ext cx="1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F(x)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7B47FE1-AA24-4BDC-B419-7783F4E165BC}"/>
              </a:ext>
            </a:extLst>
          </p:cNvPr>
          <p:cNvSpPr txBox="1"/>
          <p:nvPr/>
        </p:nvSpPr>
        <p:spPr>
          <a:xfrm>
            <a:off x="4627316" y="2916843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2C2D214-1994-4892-89D1-EEB1F10434CB}"/>
              </a:ext>
            </a:extLst>
          </p:cNvPr>
          <p:cNvSpPr txBox="1"/>
          <p:nvPr/>
        </p:nvSpPr>
        <p:spPr>
          <a:xfrm>
            <a:off x="2359848" y="2893128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66A65E-9A7F-46A2-AE38-81650A5A3C99}"/>
              </a:ext>
            </a:extLst>
          </p:cNvPr>
          <p:cNvSpPr txBox="1"/>
          <p:nvPr/>
        </p:nvSpPr>
        <p:spPr>
          <a:xfrm>
            <a:off x="3239069" y="2883080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834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E27ADCB-7AF3-4B4D-8F37-A6C40AA1DE24}"/>
              </a:ext>
            </a:extLst>
          </p:cNvPr>
          <p:cNvCxnSpPr/>
          <p:nvPr/>
        </p:nvCxnSpPr>
        <p:spPr>
          <a:xfrm>
            <a:off x="2081216" y="1042219"/>
            <a:ext cx="0" cy="382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6AC857F-5792-4C6F-AF21-01C7D9491A42}"/>
              </a:ext>
            </a:extLst>
          </p:cNvPr>
          <p:cNvCxnSpPr>
            <a:cxnSpLocks/>
          </p:cNvCxnSpPr>
          <p:nvPr/>
        </p:nvCxnSpPr>
        <p:spPr>
          <a:xfrm rot="16200000">
            <a:off x="3587363" y="287120"/>
            <a:ext cx="0" cy="540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3E4325E9-8C18-4DC5-A6A6-900A65B1CDF7}"/>
              </a:ext>
            </a:extLst>
          </p:cNvPr>
          <p:cNvSpPr/>
          <p:nvPr/>
        </p:nvSpPr>
        <p:spPr>
          <a:xfrm>
            <a:off x="545424" y="1027471"/>
            <a:ext cx="5466736" cy="3765754"/>
          </a:xfrm>
          <a:custGeom>
            <a:avLst/>
            <a:gdLst>
              <a:gd name="connsiteX0" fmla="*/ 0 w 5466736"/>
              <a:gd name="connsiteY0" fmla="*/ 3765754 h 3765754"/>
              <a:gd name="connsiteX1" fmla="*/ 1091381 w 5466736"/>
              <a:gd name="connsiteY1" fmla="*/ 3549445 h 3765754"/>
              <a:gd name="connsiteX2" fmla="*/ 1877961 w 5466736"/>
              <a:gd name="connsiteY2" fmla="*/ 3244645 h 3765754"/>
              <a:gd name="connsiteX3" fmla="*/ 2251587 w 5466736"/>
              <a:gd name="connsiteY3" fmla="*/ 2979174 h 3765754"/>
              <a:gd name="connsiteX4" fmla="*/ 2251587 w 5466736"/>
              <a:gd name="connsiteY4" fmla="*/ 2979174 h 3765754"/>
              <a:gd name="connsiteX5" fmla="*/ 2497394 w 5466736"/>
              <a:gd name="connsiteY5" fmla="*/ 2654709 h 3765754"/>
              <a:gd name="connsiteX6" fmla="*/ 2615381 w 5466736"/>
              <a:gd name="connsiteY6" fmla="*/ 2428567 h 3765754"/>
              <a:gd name="connsiteX7" fmla="*/ 2733368 w 5466736"/>
              <a:gd name="connsiteY7" fmla="*/ 2074606 h 3765754"/>
              <a:gd name="connsiteX8" fmla="*/ 2871019 w 5466736"/>
              <a:gd name="connsiteY8" fmla="*/ 1789471 h 3765754"/>
              <a:gd name="connsiteX9" fmla="*/ 3215148 w 5466736"/>
              <a:gd name="connsiteY9" fmla="*/ 1327354 h 3765754"/>
              <a:gd name="connsiteX10" fmla="*/ 3460955 w 5466736"/>
              <a:gd name="connsiteY10" fmla="*/ 1052051 h 3765754"/>
              <a:gd name="connsiteX11" fmla="*/ 3677265 w 5466736"/>
              <a:gd name="connsiteY11" fmla="*/ 835742 h 3765754"/>
              <a:gd name="connsiteX12" fmla="*/ 3991897 w 5466736"/>
              <a:gd name="connsiteY12" fmla="*/ 589935 h 3765754"/>
              <a:gd name="connsiteX13" fmla="*/ 4218039 w 5466736"/>
              <a:gd name="connsiteY13" fmla="*/ 422787 h 3765754"/>
              <a:gd name="connsiteX14" fmla="*/ 4670323 w 5466736"/>
              <a:gd name="connsiteY14" fmla="*/ 157316 h 3765754"/>
              <a:gd name="connsiteX15" fmla="*/ 5466736 w 5466736"/>
              <a:gd name="connsiteY15" fmla="*/ 0 h 376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66736" h="3765754">
                <a:moveTo>
                  <a:pt x="0" y="3765754"/>
                </a:moveTo>
                <a:cubicBezTo>
                  <a:pt x="389194" y="3701025"/>
                  <a:pt x="778388" y="3636296"/>
                  <a:pt x="1091381" y="3549445"/>
                </a:cubicBezTo>
                <a:cubicBezTo>
                  <a:pt x="1404375" y="3462593"/>
                  <a:pt x="1684593" y="3339690"/>
                  <a:pt x="1877961" y="3244645"/>
                </a:cubicBezTo>
                <a:cubicBezTo>
                  <a:pt x="2071329" y="3149600"/>
                  <a:pt x="2251587" y="2979174"/>
                  <a:pt x="2251587" y="2979174"/>
                </a:cubicBezTo>
                <a:lnTo>
                  <a:pt x="2251587" y="2979174"/>
                </a:lnTo>
                <a:cubicBezTo>
                  <a:pt x="2292555" y="2925096"/>
                  <a:pt x="2436762" y="2746477"/>
                  <a:pt x="2497394" y="2654709"/>
                </a:cubicBezTo>
                <a:cubicBezTo>
                  <a:pt x="2558026" y="2562941"/>
                  <a:pt x="2576052" y="2525251"/>
                  <a:pt x="2615381" y="2428567"/>
                </a:cubicBezTo>
                <a:cubicBezTo>
                  <a:pt x="2654710" y="2331883"/>
                  <a:pt x="2690762" y="2181122"/>
                  <a:pt x="2733368" y="2074606"/>
                </a:cubicBezTo>
                <a:cubicBezTo>
                  <a:pt x="2775974" y="1968090"/>
                  <a:pt x="2790722" y="1914013"/>
                  <a:pt x="2871019" y="1789471"/>
                </a:cubicBezTo>
                <a:cubicBezTo>
                  <a:pt x="2951316" y="1664929"/>
                  <a:pt x="3116825" y="1450257"/>
                  <a:pt x="3215148" y="1327354"/>
                </a:cubicBezTo>
                <a:cubicBezTo>
                  <a:pt x="3313471" y="1204451"/>
                  <a:pt x="3383936" y="1133986"/>
                  <a:pt x="3460955" y="1052051"/>
                </a:cubicBezTo>
                <a:cubicBezTo>
                  <a:pt x="3537975" y="970116"/>
                  <a:pt x="3588775" y="912761"/>
                  <a:pt x="3677265" y="835742"/>
                </a:cubicBezTo>
                <a:cubicBezTo>
                  <a:pt x="3765755" y="758723"/>
                  <a:pt x="3901768" y="658761"/>
                  <a:pt x="3991897" y="589935"/>
                </a:cubicBezTo>
                <a:cubicBezTo>
                  <a:pt x="4082026" y="521109"/>
                  <a:pt x="4104968" y="494890"/>
                  <a:pt x="4218039" y="422787"/>
                </a:cubicBezTo>
                <a:cubicBezTo>
                  <a:pt x="4331110" y="350684"/>
                  <a:pt x="4462207" y="227780"/>
                  <a:pt x="4670323" y="157316"/>
                </a:cubicBezTo>
                <a:cubicBezTo>
                  <a:pt x="4878439" y="86851"/>
                  <a:pt x="5172587" y="43425"/>
                  <a:pt x="546673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5B61738-4FE9-4CDE-9496-CDEC331A4695}"/>
              </a:ext>
            </a:extLst>
          </p:cNvPr>
          <p:cNvSpPr txBox="1"/>
          <p:nvPr/>
        </p:nvSpPr>
        <p:spPr>
          <a:xfrm>
            <a:off x="6032811" y="2946423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F067425-8FC7-4542-BD8C-5429417B87CE}"/>
              </a:ext>
            </a:extLst>
          </p:cNvPr>
          <p:cNvSpPr txBox="1"/>
          <p:nvPr/>
        </p:nvSpPr>
        <p:spPr>
          <a:xfrm>
            <a:off x="1734005" y="881651"/>
            <a:ext cx="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12A3960-C882-490B-9CD4-7EC0047332B5}"/>
              </a:ext>
            </a:extLst>
          </p:cNvPr>
          <p:cNvSpPr txBox="1"/>
          <p:nvPr/>
        </p:nvSpPr>
        <p:spPr>
          <a:xfrm>
            <a:off x="5982211" y="816616"/>
            <a:ext cx="1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F(x)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7B47FE1-AA24-4BDC-B419-7783F4E165BC}"/>
              </a:ext>
            </a:extLst>
          </p:cNvPr>
          <p:cNvSpPr txBox="1"/>
          <p:nvPr/>
        </p:nvSpPr>
        <p:spPr>
          <a:xfrm>
            <a:off x="4627316" y="2916843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66A65E-9A7F-46A2-AE38-81650A5A3C99}"/>
              </a:ext>
            </a:extLst>
          </p:cNvPr>
          <p:cNvSpPr txBox="1"/>
          <p:nvPr/>
        </p:nvSpPr>
        <p:spPr>
          <a:xfrm>
            <a:off x="3239069" y="2883080"/>
            <a:ext cx="5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2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2E4580F-5157-4FB7-AA84-6CB2ED7962E4}"/>
              </a:ext>
            </a:extLst>
          </p:cNvPr>
          <p:cNvGrpSpPr/>
          <p:nvPr/>
        </p:nvGrpSpPr>
        <p:grpSpPr>
          <a:xfrm>
            <a:off x="545424" y="692696"/>
            <a:ext cx="6958808" cy="4176464"/>
            <a:chOff x="545424" y="692696"/>
            <a:chExt cx="6958808" cy="417646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746C63F9-4E7E-4E8F-8C92-59C6BA960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7744" y="961064"/>
              <a:ext cx="3145504" cy="217597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5E27ADCB-7AF3-4B4D-8F37-A6C40AA1DE24}"/>
                </a:ext>
              </a:extLst>
            </p:cNvPr>
            <p:cNvCxnSpPr/>
            <p:nvPr/>
          </p:nvCxnSpPr>
          <p:spPr>
            <a:xfrm>
              <a:off x="2081216" y="1042219"/>
              <a:ext cx="0" cy="38269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46AC857F-5792-4C6F-AF21-01C7D9491A4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87363" y="287120"/>
              <a:ext cx="0" cy="540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3E4325E9-8C18-4DC5-A6A6-900A65B1CDF7}"/>
                </a:ext>
              </a:extLst>
            </p:cNvPr>
            <p:cNvSpPr/>
            <p:nvPr/>
          </p:nvSpPr>
          <p:spPr>
            <a:xfrm>
              <a:off x="545424" y="1027471"/>
              <a:ext cx="5466736" cy="3765754"/>
            </a:xfrm>
            <a:custGeom>
              <a:avLst/>
              <a:gdLst>
                <a:gd name="connsiteX0" fmla="*/ 0 w 5466736"/>
                <a:gd name="connsiteY0" fmla="*/ 3765754 h 3765754"/>
                <a:gd name="connsiteX1" fmla="*/ 1091381 w 5466736"/>
                <a:gd name="connsiteY1" fmla="*/ 3549445 h 3765754"/>
                <a:gd name="connsiteX2" fmla="*/ 1877961 w 5466736"/>
                <a:gd name="connsiteY2" fmla="*/ 3244645 h 3765754"/>
                <a:gd name="connsiteX3" fmla="*/ 2251587 w 5466736"/>
                <a:gd name="connsiteY3" fmla="*/ 2979174 h 3765754"/>
                <a:gd name="connsiteX4" fmla="*/ 2251587 w 5466736"/>
                <a:gd name="connsiteY4" fmla="*/ 2979174 h 3765754"/>
                <a:gd name="connsiteX5" fmla="*/ 2497394 w 5466736"/>
                <a:gd name="connsiteY5" fmla="*/ 2654709 h 3765754"/>
                <a:gd name="connsiteX6" fmla="*/ 2615381 w 5466736"/>
                <a:gd name="connsiteY6" fmla="*/ 2428567 h 3765754"/>
                <a:gd name="connsiteX7" fmla="*/ 2733368 w 5466736"/>
                <a:gd name="connsiteY7" fmla="*/ 2074606 h 3765754"/>
                <a:gd name="connsiteX8" fmla="*/ 2871019 w 5466736"/>
                <a:gd name="connsiteY8" fmla="*/ 1789471 h 3765754"/>
                <a:gd name="connsiteX9" fmla="*/ 3215148 w 5466736"/>
                <a:gd name="connsiteY9" fmla="*/ 1327354 h 3765754"/>
                <a:gd name="connsiteX10" fmla="*/ 3460955 w 5466736"/>
                <a:gd name="connsiteY10" fmla="*/ 1052051 h 3765754"/>
                <a:gd name="connsiteX11" fmla="*/ 3677265 w 5466736"/>
                <a:gd name="connsiteY11" fmla="*/ 835742 h 3765754"/>
                <a:gd name="connsiteX12" fmla="*/ 3991897 w 5466736"/>
                <a:gd name="connsiteY12" fmla="*/ 589935 h 3765754"/>
                <a:gd name="connsiteX13" fmla="*/ 4218039 w 5466736"/>
                <a:gd name="connsiteY13" fmla="*/ 422787 h 3765754"/>
                <a:gd name="connsiteX14" fmla="*/ 4670323 w 5466736"/>
                <a:gd name="connsiteY14" fmla="*/ 157316 h 3765754"/>
                <a:gd name="connsiteX15" fmla="*/ 5466736 w 5466736"/>
                <a:gd name="connsiteY15" fmla="*/ 0 h 376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66736" h="3765754">
                  <a:moveTo>
                    <a:pt x="0" y="3765754"/>
                  </a:moveTo>
                  <a:cubicBezTo>
                    <a:pt x="389194" y="3701025"/>
                    <a:pt x="778388" y="3636296"/>
                    <a:pt x="1091381" y="3549445"/>
                  </a:cubicBezTo>
                  <a:cubicBezTo>
                    <a:pt x="1404375" y="3462593"/>
                    <a:pt x="1684593" y="3339690"/>
                    <a:pt x="1877961" y="3244645"/>
                  </a:cubicBezTo>
                  <a:cubicBezTo>
                    <a:pt x="2071329" y="3149600"/>
                    <a:pt x="2251587" y="2979174"/>
                    <a:pt x="2251587" y="2979174"/>
                  </a:cubicBezTo>
                  <a:lnTo>
                    <a:pt x="2251587" y="2979174"/>
                  </a:lnTo>
                  <a:cubicBezTo>
                    <a:pt x="2292555" y="2925096"/>
                    <a:pt x="2436762" y="2746477"/>
                    <a:pt x="2497394" y="2654709"/>
                  </a:cubicBezTo>
                  <a:cubicBezTo>
                    <a:pt x="2558026" y="2562941"/>
                    <a:pt x="2576052" y="2525251"/>
                    <a:pt x="2615381" y="2428567"/>
                  </a:cubicBezTo>
                  <a:cubicBezTo>
                    <a:pt x="2654710" y="2331883"/>
                    <a:pt x="2690762" y="2181122"/>
                    <a:pt x="2733368" y="2074606"/>
                  </a:cubicBezTo>
                  <a:cubicBezTo>
                    <a:pt x="2775974" y="1968090"/>
                    <a:pt x="2790722" y="1914013"/>
                    <a:pt x="2871019" y="1789471"/>
                  </a:cubicBezTo>
                  <a:cubicBezTo>
                    <a:pt x="2951316" y="1664929"/>
                    <a:pt x="3116825" y="1450257"/>
                    <a:pt x="3215148" y="1327354"/>
                  </a:cubicBezTo>
                  <a:cubicBezTo>
                    <a:pt x="3313471" y="1204451"/>
                    <a:pt x="3383936" y="1133986"/>
                    <a:pt x="3460955" y="1052051"/>
                  </a:cubicBezTo>
                  <a:cubicBezTo>
                    <a:pt x="3537975" y="970116"/>
                    <a:pt x="3588775" y="912761"/>
                    <a:pt x="3677265" y="835742"/>
                  </a:cubicBezTo>
                  <a:cubicBezTo>
                    <a:pt x="3765755" y="758723"/>
                    <a:pt x="3901768" y="658761"/>
                    <a:pt x="3991897" y="589935"/>
                  </a:cubicBezTo>
                  <a:cubicBezTo>
                    <a:pt x="4082026" y="521109"/>
                    <a:pt x="4104968" y="494890"/>
                    <a:pt x="4218039" y="422787"/>
                  </a:cubicBezTo>
                  <a:cubicBezTo>
                    <a:pt x="4331110" y="350684"/>
                    <a:pt x="4462207" y="227780"/>
                    <a:pt x="4670323" y="157316"/>
                  </a:cubicBezTo>
                  <a:cubicBezTo>
                    <a:pt x="4878439" y="86851"/>
                    <a:pt x="5172587" y="43425"/>
                    <a:pt x="5466736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4E68D26C-5251-4C59-850D-3286AC0784D7}"/>
                </a:ext>
              </a:extLst>
            </p:cNvPr>
            <p:cNvCxnSpPr/>
            <p:nvPr/>
          </p:nvCxnSpPr>
          <p:spPr>
            <a:xfrm>
              <a:off x="2532928" y="3212976"/>
              <a:ext cx="0" cy="10081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3571AD84-EFDF-471F-BC8F-084A048FE770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24" y="1465120"/>
              <a:ext cx="0" cy="149056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0A3D30C-AF50-4E85-96F4-C7D152C86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5649" y="2852936"/>
              <a:ext cx="2674343" cy="187032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E2924F10-4F9F-4B4E-958B-506B4E96FAA2}"/>
                </a:ext>
              </a:extLst>
            </p:cNvPr>
            <p:cNvCxnSpPr>
              <a:cxnSpLocks/>
            </p:cNvCxnSpPr>
            <p:nvPr/>
          </p:nvCxnSpPr>
          <p:spPr>
            <a:xfrm>
              <a:off x="4334208" y="1844824"/>
              <a:ext cx="0" cy="113224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A6F8A7D6-93A8-4284-ACD0-D8DBA8BA6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5816" y="692696"/>
              <a:ext cx="2480630" cy="244434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5B61738-4FE9-4CDE-9496-CDEC331A4695}"/>
                </a:ext>
              </a:extLst>
            </p:cNvPr>
            <p:cNvSpPr txBox="1"/>
            <p:nvPr/>
          </p:nvSpPr>
          <p:spPr>
            <a:xfrm>
              <a:off x="6032811" y="2946423"/>
              <a:ext cx="34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AF067425-8FC7-4542-BD8C-5429417B87CE}"/>
                </a:ext>
              </a:extLst>
            </p:cNvPr>
            <p:cNvSpPr txBox="1"/>
            <p:nvPr/>
          </p:nvSpPr>
          <p:spPr>
            <a:xfrm>
              <a:off x="1734005" y="881651"/>
              <a:ext cx="34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612A3960-C882-490B-9CD4-7EC0047332B5}"/>
                </a:ext>
              </a:extLst>
            </p:cNvPr>
            <p:cNvSpPr txBox="1"/>
            <p:nvPr/>
          </p:nvSpPr>
          <p:spPr>
            <a:xfrm>
              <a:off x="5982211" y="816616"/>
              <a:ext cx="152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F(x)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7B47FE1-AA24-4BDC-B419-7783F4E165BC}"/>
                </a:ext>
              </a:extLst>
            </p:cNvPr>
            <p:cNvSpPr txBox="1"/>
            <p:nvPr/>
          </p:nvSpPr>
          <p:spPr>
            <a:xfrm>
              <a:off x="4627316" y="2916843"/>
              <a:ext cx="52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AR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5445DA62-11E4-4F90-9633-9B84E1079FDD}"/>
                </a:ext>
              </a:extLst>
            </p:cNvPr>
            <p:cNvSpPr txBox="1"/>
            <p:nvPr/>
          </p:nvSpPr>
          <p:spPr>
            <a:xfrm>
              <a:off x="4160048" y="2905604"/>
              <a:ext cx="52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AR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A2C2D214-1994-4892-89D1-EEB1F10434CB}"/>
                </a:ext>
              </a:extLst>
            </p:cNvPr>
            <p:cNvSpPr txBox="1"/>
            <p:nvPr/>
          </p:nvSpPr>
          <p:spPr>
            <a:xfrm>
              <a:off x="2359848" y="2893128"/>
              <a:ext cx="52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AR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3276BACE-627E-419B-843D-E5AED6984EEB}"/>
                </a:ext>
              </a:extLst>
            </p:cNvPr>
            <p:cNvSpPr txBox="1"/>
            <p:nvPr/>
          </p:nvSpPr>
          <p:spPr>
            <a:xfrm>
              <a:off x="2919221" y="2885508"/>
              <a:ext cx="52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AR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5BCA61DC-D569-482C-A330-6A269163BDA4}"/>
                </a:ext>
              </a:extLst>
            </p:cNvPr>
            <p:cNvCxnSpPr>
              <a:cxnSpLocks/>
            </p:cNvCxnSpPr>
            <p:nvPr/>
          </p:nvCxnSpPr>
          <p:spPr>
            <a:xfrm>
              <a:off x="3091648" y="3212976"/>
              <a:ext cx="0" cy="36004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FEE6C7C4-0CD1-484F-8092-FCF582D44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723" y="2883080"/>
              <a:ext cx="782720" cy="14820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52F0C0E-E008-457F-9434-37EE87A9CECD}"/>
                </a:ext>
              </a:extLst>
            </p:cNvPr>
            <p:cNvSpPr txBox="1"/>
            <p:nvPr/>
          </p:nvSpPr>
          <p:spPr>
            <a:xfrm>
              <a:off x="3308998" y="2888036"/>
              <a:ext cx="52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AR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1544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61 Grupo"/>
          <p:cNvGrpSpPr/>
          <p:nvPr/>
        </p:nvGrpSpPr>
        <p:grpSpPr>
          <a:xfrm>
            <a:off x="179512" y="449603"/>
            <a:ext cx="5655086" cy="4156951"/>
            <a:chOff x="179512" y="449603"/>
            <a:chExt cx="5655086" cy="415695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5E27ADCB-7AF3-4B4D-8F37-A6C40AA1DE24}"/>
                </a:ext>
              </a:extLst>
            </p:cNvPr>
            <p:cNvCxnSpPr/>
            <p:nvPr/>
          </p:nvCxnSpPr>
          <p:spPr>
            <a:xfrm>
              <a:off x="1535792" y="610171"/>
              <a:ext cx="0" cy="38269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46AC857F-5792-4C6F-AF21-01C7D9491A4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41939" y="688397"/>
              <a:ext cx="0" cy="540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0A3D30C-AF50-4E85-96F4-C7D152C86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840" y="980728"/>
              <a:ext cx="1080120" cy="36004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5B61738-4FE9-4CDE-9496-CDEC331A4695}"/>
                </a:ext>
              </a:extLst>
            </p:cNvPr>
            <p:cNvSpPr txBox="1"/>
            <p:nvPr/>
          </p:nvSpPr>
          <p:spPr>
            <a:xfrm>
              <a:off x="5487387" y="3347700"/>
              <a:ext cx="34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AF067425-8FC7-4542-BD8C-5429417B87CE}"/>
                </a:ext>
              </a:extLst>
            </p:cNvPr>
            <p:cNvSpPr txBox="1"/>
            <p:nvPr/>
          </p:nvSpPr>
          <p:spPr>
            <a:xfrm>
              <a:off x="1188581" y="449603"/>
              <a:ext cx="34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612A3960-C882-490B-9CD4-7EC0047332B5}"/>
                </a:ext>
              </a:extLst>
            </p:cNvPr>
            <p:cNvSpPr txBox="1"/>
            <p:nvPr/>
          </p:nvSpPr>
          <p:spPr>
            <a:xfrm>
              <a:off x="323528" y="3851756"/>
              <a:ext cx="152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F(x)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7B47FE1-AA24-4BDC-B419-7783F4E165BC}"/>
                </a:ext>
              </a:extLst>
            </p:cNvPr>
            <p:cNvSpPr txBox="1"/>
            <p:nvPr/>
          </p:nvSpPr>
          <p:spPr>
            <a:xfrm>
              <a:off x="3763221" y="3310862"/>
              <a:ext cx="5207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AR" sz="15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5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A2C2D214-1994-4892-89D1-EEB1F10434CB}"/>
                </a:ext>
              </a:extLst>
            </p:cNvPr>
            <p:cNvSpPr txBox="1"/>
            <p:nvPr/>
          </p:nvSpPr>
          <p:spPr>
            <a:xfrm>
              <a:off x="3403181" y="3308236"/>
              <a:ext cx="5207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AR" sz="15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5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5BCA61DC-D569-482C-A330-6A269163BDA4}"/>
                </a:ext>
              </a:extLst>
            </p:cNvPr>
            <p:cNvCxnSpPr>
              <a:cxnSpLocks/>
            </p:cNvCxnSpPr>
            <p:nvPr/>
          </p:nvCxnSpPr>
          <p:spPr>
            <a:xfrm>
              <a:off x="3305352" y="2996952"/>
              <a:ext cx="0" cy="36004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42 Forma libre"/>
            <p:cNvSpPr/>
            <p:nvPr/>
          </p:nvSpPr>
          <p:spPr>
            <a:xfrm rot="16200000" flipH="1">
              <a:off x="341745" y="890504"/>
              <a:ext cx="3524864" cy="3849329"/>
            </a:xfrm>
            <a:custGeom>
              <a:avLst/>
              <a:gdLst>
                <a:gd name="connsiteX0" fmla="*/ 0 w 3524864"/>
                <a:gd name="connsiteY0" fmla="*/ 3849329 h 3849329"/>
                <a:gd name="connsiteX1" fmla="*/ 1961535 w 3524864"/>
                <a:gd name="connsiteY1" fmla="*/ 3097161 h 3849329"/>
                <a:gd name="connsiteX2" fmla="*/ 3524864 w 3524864"/>
                <a:gd name="connsiteY2" fmla="*/ 0 h 384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4864" h="3849329">
                  <a:moveTo>
                    <a:pt x="0" y="3849329"/>
                  </a:moveTo>
                  <a:cubicBezTo>
                    <a:pt x="687029" y="3794022"/>
                    <a:pt x="1374058" y="3738716"/>
                    <a:pt x="1961535" y="3097161"/>
                  </a:cubicBezTo>
                  <a:cubicBezTo>
                    <a:pt x="2549012" y="2455606"/>
                    <a:pt x="3036938" y="1227803"/>
                    <a:pt x="3524864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lt1"/>
                </a:solidFill>
              </a:endParaRPr>
            </a:p>
          </p:txBody>
        </p:sp>
        <p:cxnSp>
          <p:nvCxnSpPr>
            <p:cNvPr id="45" name="Straight Connector 32">
              <a:extLst>
                <a:ext uri="{FF2B5EF4-FFF2-40B4-BE49-F238E27FC236}">
                  <a16:creationId xmlns="" xmlns:a16="http://schemas.microsoft.com/office/drawing/2014/main" id="{00A3D30C-AF50-4E85-96F4-C7D152C86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3580" y="980728"/>
              <a:ext cx="1080120" cy="36004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2">
              <a:extLst>
                <a:ext uri="{FF2B5EF4-FFF2-40B4-BE49-F238E27FC236}">
                  <a16:creationId xmlns="" xmlns:a16="http://schemas.microsoft.com/office/drawing/2014/main" id="{00A3D30C-AF50-4E85-96F4-C7D152C86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64" y="991770"/>
              <a:ext cx="1080120" cy="36004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8">
              <a:extLst>
                <a:ext uri="{FF2B5EF4-FFF2-40B4-BE49-F238E27FC236}">
                  <a16:creationId xmlns="" xmlns:a16="http://schemas.microsoft.com/office/drawing/2014/main" id="{5BCA61DC-D569-482C-A330-6A269163BDA4}"/>
                </a:ext>
              </a:extLst>
            </p:cNvPr>
            <p:cNvCxnSpPr>
              <a:cxnSpLocks/>
            </p:cNvCxnSpPr>
            <p:nvPr/>
          </p:nvCxnSpPr>
          <p:spPr>
            <a:xfrm>
              <a:off x="3174970" y="3137968"/>
              <a:ext cx="0" cy="25200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32">
              <a:extLst>
                <a:ext uri="{FF2B5EF4-FFF2-40B4-BE49-F238E27FC236}">
                  <a16:creationId xmlns="" xmlns:a16="http://schemas.microsoft.com/office/drawing/2014/main" id="{00A3D30C-AF50-4E85-96F4-C7D152C86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8418" y="1006154"/>
              <a:ext cx="1080120" cy="36004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5445DA62-11E4-4F90-9633-9B84E1079FDD}"/>
                </a:ext>
              </a:extLst>
            </p:cNvPr>
            <p:cNvSpPr txBox="1"/>
            <p:nvPr/>
          </p:nvSpPr>
          <p:spPr>
            <a:xfrm>
              <a:off x="3149092" y="3301303"/>
              <a:ext cx="5207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AR" sz="15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5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53">
              <a:extLst>
                <a:ext uri="{FF2B5EF4-FFF2-40B4-BE49-F238E27FC236}">
                  <a16:creationId xmlns="" xmlns:a16="http://schemas.microsoft.com/office/drawing/2014/main" id="{E066A65E-9A7F-46A2-AE38-81650A5A3C99}"/>
                </a:ext>
              </a:extLst>
            </p:cNvPr>
            <p:cNvSpPr txBox="1"/>
            <p:nvPr/>
          </p:nvSpPr>
          <p:spPr>
            <a:xfrm>
              <a:off x="2649729" y="3284984"/>
              <a:ext cx="52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20 Conector recto"/>
          <p:cNvCxnSpPr/>
          <p:nvPr/>
        </p:nvCxnSpPr>
        <p:spPr>
          <a:xfrm flipH="1">
            <a:off x="3923928" y="1988840"/>
            <a:ext cx="1" cy="13681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H="1">
            <a:off x="3491880" y="2780928"/>
            <a:ext cx="1" cy="61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0">
            <a:extLst>
              <a:ext uri="{FF2B5EF4-FFF2-40B4-BE49-F238E27FC236}">
                <a16:creationId xmlns="" xmlns:a16="http://schemas.microsoft.com/office/drawing/2014/main" id="{5445DA62-11E4-4F90-9633-9B84E1079FDD}"/>
              </a:ext>
            </a:extLst>
          </p:cNvPr>
          <p:cNvSpPr txBox="1"/>
          <p:nvPr/>
        </p:nvSpPr>
        <p:spPr>
          <a:xfrm>
            <a:off x="2979198" y="3298435"/>
            <a:ext cx="520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1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5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5444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120</Words>
  <Application>Microsoft Office PowerPoint</Application>
  <PresentationFormat>Presentación en pantalla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de Windows</dc:creator>
  <cp:lastModifiedBy>Usuario de Windows</cp:lastModifiedBy>
  <cp:revision>46</cp:revision>
  <dcterms:created xsi:type="dcterms:W3CDTF">2018-03-19T12:35:19Z</dcterms:created>
  <dcterms:modified xsi:type="dcterms:W3CDTF">2018-04-10T19:25:50Z</dcterms:modified>
</cp:coreProperties>
</file>