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83" d="100"/>
          <a:sy n="83" d="100"/>
        </p:scale>
        <p:origin x="38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B6DFB2-A043-4A50-865D-E8421334D5FC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3B9F0A-C657-467D-892B-7288978CD97B}">
      <dgm:prSet phldrT="[Text]" custT="1"/>
      <dgm:spPr/>
      <dgm:t>
        <a:bodyPr/>
        <a:lstStyle/>
        <a:p>
          <a:r>
            <a:rPr lang="es-AR" sz="3100" dirty="0"/>
            <a:t>25</a:t>
          </a:r>
          <a:endParaRPr lang="en-US" sz="3100" dirty="0"/>
        </a:p>
      </dgm:t>
    </dgm:pt>
    <dgm:pt modelId="{9642960C-A0E9-4115-8FBA-FCFBBC39260F}" type="parTrans" cxnId="{FDD32354-D341-4FC8-839B-19C0F7068E63}">
      <dgm:prSet/>
      <dgm:spPr/>
      <dgm:t>
        <a:bodyPr/>
        <a:lstStyle/>
        <a:p>
          <a:endParaRPr lang="en-US" sz="3100"/>
        </a:p>
      </dgm:t>
    </dgm:pt>
    <dgm:pt modelId="{6809AC7A-E376-480F-A454-28E6A75B54B9}" type="sibTrans" cxnId="{FDD32354-D341-4FC8-839B-19C0F7068E63}">
      <dgm:prSet/>
      <dgm:spPr/>
      <dgm:t>
        <a:bodyPr/>
        <a:lstStyle/>
        <a:p>
          <a:endParaRPr lang="en-US" sz="3100"/>
        </a:p>
      </dgm:t>
    </dgm:pt>
    <dgm:pt modelId="{C8E95A9F-1840-489C-868A-27885D534E90}">
      <dgm:prSet phldrT="[Text]" custT="1"/>
      <dgm:spPr/>
      <dgm:t>
        <a:bodyPr/>
        <a:lstStyle/>
        <a:p>
          <a:r>
            <a:rPr lang="es-AR" sz="3100" dirty="0"/>
            <a:t>-6</a:t>
          </a:r>
          <a:endParaRPr lang="en-US" sz="3100" dirty="0"/>
        </a:p>
      </dgm:t>
    </dgm:pt>
    <dgm:pt modelId="{18FD23F7-2222-4685-A963-4F9F9371D63C}" type="parTrans" cxnId="{58ECF559-6503-4E8E-81A8-235104FC5326}">
      <dgm:prSet/>
      <dgm:spPr/>
      <dgm:t>
        <a:bodyPr/>
        <a:lstStyle/>
        <a:p>
          <a:endParaRPr lang="en-US" sz="3100"/>
        </a:p>
      </dgm:t>
    </dgm:pt>
    <dgm:pt modelId="{439DB3CF-52AE-4DE9-A050-576A977D2862}" type="sibTrans" cxnId="{58ECF559-6503-4E8E-81A8-235104FC5326}">
      <dgm:prSet/>
      <dgm:spPr/>
      <dgm:t>
        <a:bodyPr/>
        <a:lstStyle/>
        <a:p>
          <a:endParaRPr lang="en-US" sz="3100"/>
        </a:p>
      </dgm:t>
    </dgm:pt>
    <dgm:pt modelId="{85F97886-492F-4B95-ABB0-DDD81673EF45}">
      <dgm:prSet phldrT="[Text]" custT="1"/>
      <dgm:spPr/>
      <dgm:t>
        <a:bodyPr/>
        <a:lstStyle/>
        <a:p>
          <a:r>
            <a:rPr lang="es-AR" sz="3100" dirty="0"/>
            <a:t>2.71</a:t>
          </a:r>
          <a:endParaRPr lang="en-US" sz="3100" dirty="0"/>
        </a:p>
      </dgm:t>
    </dgm:pt>
    <dgm:pt modelId="{8A1916F4-8B3C-4CA7-8619-A055F3B7C675}" type="parTrans" cxnId="{7BC34C20-3751-488C-A060-89D8E2BE5F06}">
      <dgm:prSet/>
      <dgm:spPr/>
      <dgm:t>
        <a:bodyPr/>
        <a:lstStyle/>
        <a:p>
          <a:endParaRPr lang="en-US" sz="3100"/>
        </a:p>
      </dgm:t>
    </dgm:pt>
    <dgm:pt modelId="{0FAA64F4-A2F5-49CC-A362-2D6934B219A1}" type="sibTrans" cxnId="{7BC34C20-3751-488C-A060-89D8E2BE5F06}">
      <dgm:prSet/>
      <dgm:spPr/>
      <dgm:t>
        <a:bodyPr/>
        <a:lstStyle/>
        <a:p>
          <a:endParaRPr lang="en-US" sz="3100"/>
        </a:p>
      </dgm:t>
    </dgm:pt>
    <dgm:pt modelId="{E79BB4BA-56B2-447A-A1B0-6690D7608283}">
      <dgm:prSet phldrT="[Text]" custT="1"/>
      <dgm:spPr/>
      <dgm:t>
        <a:bodyPr/>
        <a:lstStyle/>
        <a:p>
          <a:r>
            <a:rPr lang="es-AR" sz="3100" dirty="0"/>
            <a:t>12</a:t>
          </a:r>
          <a:endParaRPr lang="en-US" sz="3100" dirty="0"/>
        </a:p>
      </dgm:t>
    </dgm:pt>
    <dgm:pt modelId="{ACBBA134-DAFE-4687-9E46-165F06E903E0}" type="parTrans" cxnId="{364437D0-20A5-4F51-8321-FF0FA4B4DE06}">
      <dgm:prSet/>
      <dgm:spPr/>
      <dgm:t>
        <a:bodyPr/>
        <a:lstStyle/>
        <a:p>
          <a:endParaRPr lang="en-US" sz="3100"/>
        </a:p>
      </dgm:t>
    </dgm:pt>
    <dgm:pt modelId="{8F198C44-6EB8-496C-B973-DFAC6F3CFA4C}" type="sibTrans" cxnId="{364437D0-20A5-4F51-8321-FF0FA4B4DE06}">
      <dgm:prSet/>
      <dgm:spPr/>
      <dgm:t>
        <a:bodyPr/>
        <a:lstStyle/>
        <a:p>
          <a:endParaRPr lang="en-US" sz="3100"/>
        </a:p>
      </dgm:t>
    </dgm:pt>
    <dgm:pt modelId="{FE470003-8A69-43E8-822A-A87D29995BAE}">
      <dgm:prSet phldrT="[Text]" custT="1"/>
      <dgm:spPr>
        <a:noFill/>
      </dgm:spPr>
      <dgm:t>
        <a:bodyPr/>
        <a:lstStyle/>
        <a:p>
          <a:r>
            <a:rPr lang="es-AR" sz="3100" dirty="0">
              <a:solidFill>
                <a:sysClr val="windowText" lastClr="000000"/>
              </a:solidFill>
            </a:rPr>
            <a:t>valor:</a:t>
          </a:r>
          <a:endParaRPr lang="en-US" sz="3100" dirty="0">
            <a:solidFill>
              <a:sysClr val="windowText" lastClr="000000"/>
            </a:solidFill>
          </a:endParaRPr>
        </a:p>
      </dgm:t>
    </dgm:pt>
    <dgm:pt modelId="{61BB1B2D-ADB0-4FD2-BB23-02D5F6AE86C0}" type="parTrans" cxnId="{F433C815-5E25-4350-A895-5CEBAD018AD1}">
      <dgm:prSet/>
      <dgm:spPr/>
      <dgm:t>
        <a:bodyPr/>
        <a:lstStyle/>
        <a:p>
          <a:endParaRPr lang="en-US" sz="3100"/>
        </a:p>
      </dgm:t>
    </dgm:pt>
    <dgm:pt modelId="{DA148A89-E7F7-4C32-9F53-B0654BEC6FD0}" type="sibTrans" cxnId="{F433C815-5E25-4350-A895-5CEBAD018AD1}">
      <dgm:prSet/>
      <dgm:spPr/>
      <dgm:t>
        <a:bodyPr/>
        <a:lstStyle/>
        <a:p>
          <a:endParaRPr lang="en-US" sz="3100"/>
        </a:p>
      </dgm:t>
    </dgm:pt>
    <dgm:pt modelId="{F4DCACB3-741B-48DF-8FF5-65BDC9FF52B9}">
      <dgm:prSet custT="1"/>
      <dgm:spPr/>
      <dgm:t>
        <a:bodyPr/>
        <a:lstStyle/>
        <a:p>
          <a:r>
            <a:rPr lang="es-AR" sz="3100" dirty="0"/>
            <a:t>-4.5</a:t>
          </a:r>
          <a:endParaRPr lang="en-US" sz="3100" dirty="0"/>
        </a:p>
      </dgm:t>
    </dgm:pt>
    <dgm:pt modelId="{62B0DDF1-D0E1-4010-A69F-F30644B18E9B}" type="parTrans" cxnId="{B6F5F41B-9A79-47F3-9891-DA4E706C08C8}">
      <dgm:prSet/>
      <dgm:spPr/>
      <dgm:t>
        <a:bodyPr/>
        <a:lstStyle/>
        <a:p>
          <a:endParaRPr lang="en-US" sz="3100"/>
        </a:p>
      </dgm:t>
    </dgm:pt>
    <dgm:pt modelId="{6DC06F0D-8F99-465D-BF9C-A923D008A35E}" type="sibTrans" cxnId="{B6F5F41B-9A79-47F3-9891-DA4E706C08C8}">
      <dgm:prSet/>
      <dgm:spPr/>
      <dgm:t>
        <a:bodyPr/>
        <a:lstStyle/>
        <a:p>
          <a:endParaRPr lang="en-US" sz="3100"/>
        </a:p>
      </dgm:t>
    </dgm:pt>
    <dgm:pt modelId="{FDA99806-33B5-47AD-B17E-DB3B153EF224}" type="pres">
      <dgm:prSet presAssocID="{0EB6DFB2-A043-4A50-865D-E8421334D5FC}" presName="diagram" presStyleCnt="0">
        <dgm:presLayoutVars>
          <dgm:dir val="rev"/>
          <dgm:resizeHandles val="exact"/>
        </dgm:presLayoutVars>
      </dgm:prSet>
      <dgm:spPr/>
    </dgm:pt>
    <dgm:pt modelId="{DB47885C-995C-47BA-B7B1-94A8B395DECE}" type="pres">
      <dgm:prSet presAssocID="{773B9F0A-C657-467D-892B-7288978CD97B}" presName="node" presStyleLbl="node1" presStyleIdx="0" presStyleCnt="6">
        <dgm:presLayoutVars>
          <dgm:bulletEnabled val="1"/>
        </dgm:presLayoutVars>
      </dgm:prSet>
      <dgm:spPr/>
    </dgm:pt>
    <dgm:pt modelId="{6820F40B-A182-4B6A-ADBD-B89F44B262B9}" type="pres">
      <dgm:prSet presAssocID="{6809AC7A-E376-480F-A454-28E6A75B54B9}" presName="sibTrans" presStyleCnt="0"/>
      <dgm:spPr/>
    </dgm:pt>
    <dgm:pt modelId="{7626F799-AC33-4AB9-9CA9-B2D8BA3237CD}" type="pres">
      <dgm:prSet presAssocID="{C8E95A9F-1840-489C-868A-27885D534E90}" presName="node" presStyleLbl="node1" presStyleIdx="1" presStyleCnt="6">
        <dgm:presLayoutVars>
          <dgm:bulletEnabled val="1"/>
        </dgm:presLayoutVars>
      </dgm:prSet>
      <dgm:spPr/>
    </dgm:pt>
    <dgm:pt modelId="{FB35A010-BF5E-443F-9498-BA43CBE07A63}" type="pres">
      <dgm:prSet presAssocID="{439DB3CF-52AE-4DE9-A050-576A977D2862}" presName="sibTrans" presStyleCnt="0"/>
      <dgm:spPr/>
    </dgm:pt>
    <dgm:pt modelId="{BE136967-0CF6-4F48-8534-E51378667658}" type="pres">
      <dgm:prSet presAssocID="{85F97886-492F-4B95-ABB0-DDD81673EF45}" presName="node" presStyleLbl="node1" presStyleIdx="2" presStyleCnt="6">
        <dgm:presLayoutVars>
          <dgm:bulletEnabled val="1"/>
        </dgm:presLayoutVars>
      </dgm:prSet>
      <dgm:spPr/>
    </dgm:pt>
    <dgm:pt modelId="{31FBB9D3-5478-42E5-A4CC-1930482019A3}" type="pres">
      <dgm:prSet presAssocID="{0FAA64F4-A2F5-49CC-A362-2D6934B219A1}" presName="sibTrans" presStyleCnt="0"/>
      <dgm:spPr/>
    </dgm:pt>
    <dgm:pt modelId="{4183BFDE-7462-4F6F-8804-ABC7281A6F8E}" type="pres">
      <dgm:prSet presAssocID="{E79BB4BA-56B2-447A-A1B0-6690D7608283}" presName="node" presStyleLbl="node1" presStyleIdx="3" presStyleCnt="6">
        <dgm:presLayoutVars>
          <dgm:bulletEnabled val="1"/>
        </dgm:presLayoutVars>
      </dgm:prSet>
      <dgm:spPr/>
    </dgm:pt>
    <dgm:pt modelId="{4983EC92-82BB-4AE2-B788-850290A96C1F}" type="pres">
      <dgm:prSet presAssocID="{8F198C44-6EB8-496C-B973-DFAC6F3CFA4C}" presName="sibTrans" presStyleCnt="0"/>
      <dgm:spPr/>
    </dgm:pt>
    <dgm:pt modelId="{258ED337-137E-45B6-9E18-7225EFA0AEEB}" type="pres">
      <dgm:prSet presAssocID="{F4DCACB3-741B-48DF-8FF5-65BDC9FF52B9}" presName="node" presStyleLbl="node1" presStyleIdx="4" presStyleCnt="6">
        <dgm:presLayoutVars>
          <dgm:bulletEnabled val="1"/>
        </dgm:presLayoutVars>
      </dgm:prSet>
      <dgm:spPr/>
    </dgm:pt>
    <dgm:pt modelId="{A0D49FB0-5E13-4942-8AD6-BD2753A71D61}" type="pres">
      <dgm:prSet presAssocID="{6DC06F0D-8F99-465D-BF9C-A923D008A35E}" presName="sibTrans" presStyleCnt="0"/>
      <dgm:spPr/>
    </dgm:pt>
    <dgm:pt modelId="{54AA5E65-4315-42E6-A1B4-0FCB953EF811}" type="pres">
      <dgm:prSet presAssocID="{FE470003-8A69-43E8-822A-A87D29995BAE}" presName="node" presStyleLbl="node1" presStyleIdx="5" presStyleCnt="6">
        <dgm:presLayoutVars>
          <dgm:bulletEnabled val="1"/>
        </dgm:presLayoutVars>
      </dgm:prSet>
      <dgm:spPr/>
    </dgm:pt>
  </dgm:ptLst>
  <dgm:cxnLst>
    <dgm:cxn modelId="{F433C815-5E25-4350-A895-5CEBAD018AD1}" srcId="{0EB6DFB2-A043-4A50-865D-E8421334D5FC}" destId="{FE470003-8A69-43E8-822A-A87D29995BAE}" srcOrd="5" destOrd="0" parTransId="{61BB1B2D-ADB0-4FD2-BB23-02D5F6AE86C0}" sibTransId="{DA148A89-E7F7-4C32-9F53-B0654BEC6FD0}"/>
    <dgm:cxn modelId="{B6F5F41B-9A79-47F3-9891-DA4E706C08C8}" srcId="{0EB6DFB2-A043-4A50-865D-E8421334D5FC}" destId="{F4DCACB3-741B-48DF-8FF5-65BDC9FF52B9}" srcOrd="4" destOrd="0" parTransId="{62B0DDF1-D0E1-4010-A69F-F30644B18E9B}" sibTransId="{6DC06F0D-8F99-465D-BF9C-A923D008A35E}"/>
    <dgm:cxn modelId="{7BC34C20-3751-488C-A060-89D8E2BE5F06}" srcId="{0EB6DFB2-A043-4A50-865D-E8421334D5FC}" destId="{85F97886-492F-4B95-ABB0-DDD81673EF45}" srcOrd="2" destOrd="0" parTransId="{8A1916F4-8B3C-4CA7-8619-A055F3B7C675}" sibTransId="{0FAA64F4-A2F5-49CC-A362-2D6934B219A1}"/>
    <dgm:cxn modelId="{D1498E32-9A33-4C0F-B05C-EB144DF62837}" type="presOf" srcId="{0EB6DFB2-A043-4A50-865D-E8421334D5FC}" destId="{FDA99806-33B5-47AD-B17E-DB3B153EF224}" srcOrd="0" destOrd="0" presId="urn:microsoft.com/office/officeart/2005/8/layout/default"/>
    <dgm:cxn modelId="{FDD32354-D341-4FC8-839B-19C0F7068E63}" srcId="{0EB6DFB2-A043-4A50-865D-E8421334D5FC}" destId="{773B9F0A-C657-467D-892B-7288978CD97B}" srcOrd="0" destOrd="0" parTransId="{9642960C-A0E9-4115-8FBA-FCFBBC39260F}" sibTransId="{6809AC7A-E376-480F-A454-28E6A75B54B9}"/>
    <dgm:cxn modelId="{BD135E78-2941-43A3-82A6-F3FB72E05056}" type="presOf" srcId="{C8E95A9F-1840-489C-868A-27885D534E90}" destId="{7626F799-AC33-4AB9-9CA9-B2D8BA3237CD}" srcOrd="0" destOrd="0" presId="urn:microsoft.com/office/officeart/2005/8/layout/default"/>
    <dgm:cxn modelId="{58ECF559-6503-4E8E-81A8-235104FC5326}" srcId="{0EB6DFB2-A043-4A50-865D-E8421334D5FC}" destId="{C8E95A9F-1840-489C-868A-27885D534E90}" srcOrd="1" destOrd="0" parTransId="{18FD23F7-2222-4685-A963-4F9F9371D63C}" sibTransId="{439DB3CF-52AE-4DE9-A050-576A977D2862}"/>
    <dgm:cxn modelId="{57379392-D3B9-4AF0-9CF4-F8E45D5278EA}" type="presOf" srcId="{85F97886-492F-4B95-ABB0-DDD81673EF45}" destId="{BE136967-0CF6-4F48-8534-E51378667658}" srcOrd="0" destOrd="0" presId="urn:microsoft.com/office/officeart/2005/8/layout/default"/>
    <dgm:cxn modelId="{658284A5-2093-4C65-858C-9A197893DFAA}" type="presOf" srcId="{E79BB4BA-56B2-447A-A1B0-6690D7608283}" destId="{4183BFDE-7462-4F6F-8804-ABC7281A6F8E}" srcOrd="0" destOrd="0" presId="urn:microsoft.com/office/officeart/2005/8/layout/default"/>
    <dgm:cxn modelId="{18B082BB-F548-4D31-A6C8-B48B5890AB37}" type="presOf" srcId="{F4DCACB3-741B-48DF-8FF5-65BDC9FF52B9}" destId="{258ED337-137E-45B6-9E18-7225EFA0AEEB}" srcOrd="0" destOrd="0" presId="urn:microsoft.com/office/officeart/2005/8/layout/default"/>
    <dgm:cxn modelId="{4C478BBD-A052-4399-8DA5-2ECEBB19A05F}" type="presOf" srcId="{FE470003-8A69-43E8-822A-A87D29995BAE}" destId="{54AA5E65-4315-42E6-A1B4-0FCB953EF811}" srcOrd="0" destOrd="0" presId="urn:microsoft.com/office/officeart/2005/8/layout/default"/>
    <dgm:cxn modelId="{5E483EC8-361A-41CA-9E77-1E86BAF891C2}" type="presOf" srcId="{773B9F0A-C657-467D-892B-7288978CD97B}" destId="{DB47885C-995C-47BA-B7B1-94A8B395DECE}" srcOrd="0" destOrd="0" presId="urn:microsoft.com/office/officeart/2005/8/layout/default"/>
    <dgm:cxn modelId="{364437D0-20A5-4F51-8321-FF0FA4B4DE06}" srcId="{0EB6DFB2-A043-4A50-865D-E8421334D5FC}" destId="{E79BB4BA-56B2-447A-A1B0-6690D7608283}" srcOrd="3" destOrd="0" parTransId="{ACBBA134-DAFE-4687-9E46-165F06E903E0}" sibTransId="{8F198C44-6EB8-496C-B973-DFAC6F3CFA4C}"/>
    <dgm:cxn modelId="{581F3BAE-87E5-41FC-B0E1-AF2985770A58}" type="presParOf" srcId="{FDA99806-33B5-47AD-B17E-DB3B153EF224}" destId="{DB47885C-995C-47BA-B7B1-94A8B395DECE}" srcOrd="0" destOrd="0" presId="urn:microsoft.com/office/officeart/2005/8/layout/default"/>
    <dgm:cxn modelId="{86B21B67-6D46-4029-951E-0D5BB23045FF}" type="presParOf" srcId="{FDA99806-33B5-47AD-B17E-DB3B153EF224}" destId="{6820F40B-A182-4B6A-ADBD-B89F44B262B9}" srcOrd="1" destOrd="0" presId="urn:microsoft.com/office/officeart/2005/8/layout/default"/>
    <dgm:cxn modelId="{78C9A115-29CB-4E46-98B7-690C316B4B22}" type="presParOf" srcId="{FDA99806-33B5-47AD-B17E-DB3B153EF224}" destId="{7626F799-AC33-4AB9-9CA9-B2D8BA3237CD}" srcOrd="2" destOrd="0" presId="urn:microsoft.com/office/officeart/2005/8/layout/default"/>
    <dgm:cxn modelId="{B90808A8-4801-4D05-94D3-83B765B6C7DC}" type="presParOf" srcId="{FDA99806-33B5-47AD-B17E-DB3B153EF224}" destId="{FB35A010-BF5E-443F-9498-BA43CBE07A63}" srcOrd="3" destOrd="0" presId="urn:microsoft.com/office/officeart/2005/8/layout/default"/>
    <dgm:cxn modelId="{FF625126-A57B-434B-A311-19489210DC4A}" type="presParOf" srcId="{FDA99806-33B5-47AD-B17E-DB3B153EF224}" destId="{BE136967-0CF6-4F48-8534-E51378667658}" srcOrd="4" destOrd="0" presId="urn:microsoft.com/office/officeart/2005/8/layout/default"/>
    <dgm:cxn modelId="{E4CFDD3F-4992-487D-BDB7-63D40A517376}" type="presParOf" srcId="{FDA99806-33B5-47AD-B17E-DB3B153EF224}" destId="{31FBB9D3-5478-42E5-A4CC-1930482019A3}" srcOrd="5" destOrd="0" presId="urn:microsoft.com/office/officeart/2005/8/layout/default"/>
    <dgm:cxn modelId="{B10BB9FF-9E9A-45FC-9EB4-487A3782943D}" type="presParOf" srcId="{FDA99806-33B5-47AD-B17E-DB3B153EF224}" destId="{4183BFDE-7462-4F6F-8804-ABC7281A6F8E}" srcOrd="6" destOrd="0" presId="urn:microsoft.com/office/officeart/2005/8/layout/default"/>
    <dgm:cxn modelId="{CAE47B00-7FC7-4628-A7C4-090683EEBB17}" type="presParOf" srcId="{FDA99806-33B5-47AD-B17E-DB3B153EF224}" destId="{4983EC92-82BB-4AE2-B788-850290A96C1F}" srcOrd="7" destOrd="0" presId="urn:microsoft.com/office/officeart/2005/8/layout/default"/>
    <dgm:cxn modelId="{60A4EF77-B580-42C8-9678-2BA7C36B6C1E}" type="presParOf" srcId="{FDA99806-33B5-47AD-B17E-DB3B153EF224}" destId="{258ED337-137E-45B6-9E18-7225EFA0AEEB}" srcOrd="8" destOrd="0" presId="urn:microsoft.com/office/officeart/2005/8/layout/default"/>
    <dgm:cxn modelId="{BCA1103F-373C-4C5B-A419-5A22AB81C1E8}" type="presParOf" srcId="{FDA99806-33B5-47AD-B17E-DB3B153EF224}" destId="{A0D49FB0-5E13-4942-8AD6-BD2753A71D61}" srcOrd="9" destOrd="0" presId="urn:microsoft.com/office/officeart/2005/8/layout/default"/>
    <dgm:cxn modelId="{D1666216-3744-4255-B40A-53831760F03E}" type="presParOf" srcId="{FDA99806-33B5-47AD-B17E-DB3B153EF224}" destId="{54AA5E65-4315-42E6-A1B4-0FCB953EF81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EB6DFB2-A043-4A50-865D-E8421334D5FC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3B9F0A-C657-467D-892B-7288978CD97B}">
      <dgm:prSet phldrT="[Text]" custT="1"/>
      <dgm:spPr/>
      <dgm:t>
        <a:bodyPr/>
        <a:lstStyle/>
        <a:p>
          <a:r>
            <a:rPr lang="es-AR" sz="2800" dirty="0"/>
            <a:t>aguante</a:t>
          </a:r>
          <a:endParaRPr lang="en-US" sz="2800" dirty="0"/>
        </a:p>
      </dgm:t>
    </dgm:pt>
    <dgm:pt modelId="{9642960C-A0E9-4115-8FBA-FCFBBC39260F}" type="parTrans" cxnId="{FDD32354-D341-4FC8-839B-19C0F7068E63}">
      <dgm:prSet/>
      <dgm:spPr/>
      <dgm:t>
        <a:bodyPr/>
        <a:lstStyle/>
        <a:p>
          <a:endParaRPr lang="en-US" sz="3100"/>
        </a:p>
      </dgm:t>
    </dgm:pt>
    <dgm:pt modelId="{6809AC7A-E376-480F-A454-28E6A75B54B9}" type="sibTrans" cxnId="{FDD32354-D341-4FC8-839B-19C0F7068E63}">
      <dgm:prSet/>
      <dgm:spPr/>
      <dgm:t>
        <a:bodyPr/>
        <a:lstStyle/>
        <a:p>
          <a:endParaRPr lang="en-US" sz="3100"/>
        </a:p>
      </dgm:t>
    </dgm:pt>
    <dgm:pt modelId="{C8E95A9F-1840-489C-868A-27885D534E90}">
      <dgm:prSet phldrT="[Text]" custT="1"/>
      <dgm:spPr/>
      <dgm:t>
        <a:bodyPr/>
        <a:lstStyle/>
        <a:p>
          <a:r>
            <a:rPr lang="es-AR" sz="3100" dirty="0"/>
            <a:t>el</a:t>
          </a:r>
          <a:endParaRPr lang="en-US" sz="3100" dirty="0"/>
        </a:p>
      </dgm:t>
    </dgm:pt>
    <dgm:pt modelId="{18FD23F7-2222-4685-A963-4F9F9371D63C}" type="parTrans" cxnId="{58ECF559-6503-4E8E-81A8-235104FC5326}">
      <dgm:prSet/>
      <dgm:spPr/>
      <dgm:t>
        <a:bodyPr/>
        <a:lstStyle/>
        <a:p>
          <a:endParaRPr lang="en-US" sz="3100"/>
        </a:p>
      </dgm:t>
    </dgm:pt>
    <dgm:pt modelId="{439DB3CF-52AE-4DE9-A050-576A977D2862}" type="sibTrans" cxnId="{58ECF559-6503-4E8E-81A8-235104FC5326}">
      <dgm:prSet/>
      <dgm:spPr/>
      <dgm:t>
        <a:bodyPr/>
        <a:lstStyle/>
        <a:p>
          <a:endParaRPr lang="en-US" sz="3100"/>
        </a:p>
      </dgm:t>
    </dgm:pt>
    <dgm:pt modelId="{85F97886-492F-4B95-ABB0-DDD81673EF45}">
      <dgm:prSet phldrT="[Text]" custT="1"/>
      <dgm:spPr/>
      <dgm:t>
        <a:bodyPr/>
        <a:lstStyle/>
        <a:p>
          <a:r>
            <a:rPr lang="es-AR" sz="3100" dirty="0"/>
            <a:t>taller</a:t>
          </a:r>
          <a:endParaRPr lang="en-US" sz="3100" dirty="0"/>
        </a:p>
      </dgm:t>
    </dgm:pt>
    <dgm:pt modelId="{8A1916F4-8B3C-4CA7-8619-A055F3B7C675}" type="parTrans" cxnId="{7BC34C20-3751-488C-A060-89D8E2BE5F06}">
      <dgm:prSet/>
      <dgm:spPr/>
      <dgm:t>
        <a:bodyPr/>
        <a:lstStyle/>
        <a:p>
          <a:endParaRPr lang="en-US" sz="3100"/>
        </a:p>
      </dgm:t>
    </dgm:pt>
    <dgm:pt modelId="{0FAA64F4-A2F5-49CC-A362-2D6934B219A1}" type="sibTrans" cxnId="{7BC34C20-3751-488C-A060-89D8E2BE5F06}">
      <dgm:prSet/>
      <dgm:spPr/>
      <dgm:t>
        <a:bodyPr/>
        <a:lstStyle/>
        <a:p>
          <a:endParaRPr lang="en-US" sz="3100"/>
        </a:p>
      </dgm:t>
    </dgm:pt>
    <dgm:pt modelId="{E79BB4BA-56B2-447A-A1B0-6690D7608283}">
      <dgm:prSet phldrT="[Text]" custT="1"/>
      <dgm:spPr/>
      <dgm:t>
        <a:bodyPr/>
        <a:lstStyle/>
        <a:p>
          <a:r>
            <a:rPr lang="es-AR" sz="3100" dirty="0"/>
            <a:t>de</a:t>
          </a:r>
          <a:endParaRPr lang="en-US" sz="3100" dirty="0"/>
        </a:p>
      </dgm:t>
    </dgm:pt>
    <dgm:pt modelId="{ACBBA134-DAFE-4687-9E46-165F06E903E0}" type="parTrans" cxnId="{364437D0-20A5-4F51-8321-FF0FA4B4DE06}">
      <dgm:prSet/>
      <dgm:spPr/>
      <dgm:t>
        <a:bodyPr/>
        <a:lstStyle/>
        <a:p>
          <a:endParaRPr lang="en-US" sz="3100"/>
        </a:p>
      </dgm:t>
    </dgm:pt>
    <dgm:pt modelId="{8F198C44-6EB8-496C-B973-DFAC6F3CFA4C}" type="sibTrans" cxnId="{364437D0-20A5-4F51-8321-FF0FA4B4DE06}">
      <dgm:prSet/>
      <dgm:spPr/>
      <dgm:t>
        <a:bodyPr/>
        <a:lstStyle/>
        <a:p>
          <a:endParaRPr lang="en-US" sz="3100"/>
        </a:p>
      </dgm:t>
    </dgm:pt>
    <dgm:pt modelId="{FE470003-8A69-43E8-822A-A87D29995BAE}">
      <dgm:prSet phldrT="[Text]" custT="1"/>
      <dgm:spPr>
        <a:noFill/>
      </dgm:spPr>
      <dgm:t>
        <a:bodyPr/>
        <a:lstStyle/>
        <a:p>
          <a:r>
            <a:rPr lang="es-AR" sz="3100" dirty="0">
              <a:solidFill>
                <a:sysClr val="windowText" lastClr="000000"/>
              </a:solidFill>
            </a:rPr>
            <a:t>V:</a:t>
          </a:r>
          <a:endParaRPr lang="en-US" sz="3100" dirty="0">
            <a:solidFill>
              <a:sysClr val="windowText" lastClr="000000"/>
            </a:solidFill>
          </a:endParaRPr>
        </a:p>
      </dgm:t>
    </dgm:pt>
    <dgm:pt modelId="{61BB1B2D-ADB0-4FD2-BB23-02D5F6AE86C0}" type="parTrans" cxnId="{F433C815-5E25-4350-A895-5CEBAD018AD1}">
      <dgm:prSet/>
      <dgm:spPr/>
      <dgm:t>
        <a:bodyPr/>
        <a:lstStyle/>
        <a:p>
          <a:endParaRPr lang="en-US" sz="3100"/>
        </a:p>
      </dgm:t>
    </dgm:pt>
    <dgm:pt modelId="{DA148A89-E7F7-4C32-9F53-B0654BEC6FD0}" type="sibTrans" cxnId="{F433C815-5E25-4350-A895-5CEBAD018AD1}">
      <dgm:prSet/>
      <dgm:spPr/>
      <dgm:t>
        <a:bodyPr/>
        <a:lstStyle/>
        <a:p>
          <a:endParaRPr lang="en-US" sz="3100"/>
        </a:p>
      </dgm:t>
    </dgm:pt>
    <dgm:pt modelId="{F4DCACB3-741B-48DF-8FF5-65BDC9FF52B9}">
      <dgm:prSet custT="1"/>
      <dgm:spPr/>
      <dgm:t>
        <a:bodyPr/>
        <a:lstStyle/>
        <a:p>
          <a:r>
            <a:rPr lang="es-AR" sz="2800" dirty="0"/>
            <a:t>aguante</a:t>
          </a:r>
          <a:endParaRPr lang="en-US" sz="2800" dirty="0"/>
        </a:p>
      </dgm:t>
    </dgm:pt>
    <dgm:pt modelId="{62B0DDF1-D0E1-4010-A69F-F30644B18E9B}" type="parTrans" cxnId="{B6F5F41B-9A79-47F3-9891-DA4E706C08C8}">
      <dgm:prSet/>
      <dgm:spPr/>
      <dgm:t>
        <a:bodyPr/>
        <a:lstStyle/>
        <a:p>
          <a:endParaRPr lang="en-US" sz="3100"/>
        </a:p>
      </dgm:t>
    </dgm:pt>
    <dgm:pt modelId="{6DC06F0D-8F99-465D-BF9C-A923D008A35E}" type="sibTrans" cxnId="{B6F5F41B-9A79-47F3-9891-DA4E706C08C8}">
      <dgm:prSet/>
      <dgm:spPr/>
      <dgm:t>
        <a:bodyPr/>
        <a:lstStyle/>
        <a:p>
          <a:endParaRPr lang="en-US" sz="3100"/>
        </a:p>
      </dgm:t>
    </dgm:pt>
    <dgm:pt modelId="{FDA99806-33B5-47AD-B17E-DB3B153EF224}" type="pres">
      <dgm:prSet presAssocID="{0EB6DFB2-A043-4A50-865D-E8421334D5FC}" presName="diagram" presStyleCnt="0">
        <dgm:presLayoutVars>
          <dgm:dir val="rev"/>
          <dgm:resizeHandles val="exact"/>
        </dgm:presLayoutVars>
      </dgm:prSet>
      <dgm:spPr/>
    </dgm:pt>
    <dgm:pt modelId="{DB47885C-995C-47BA-B7B1-94A8B395DECE}" type="pres">
      <dgm:prSet presAssocID="{773B9F0A-C657-467D-892B-7288978CD97B}" presName="node" presStyleLbl="node1" presStyleIdx="0" presStyleCnt="6">
        <dgm:presLayoutVars>
          <dgm:bulletEnabled val="1"/>
        </dgm:presLayoutVars>
      </dgm:prSet>
      <dgm:spPr/>
    </dgm:pt>
    <dgm:pt modelId="{6820F40B-A182-4B6A-ADBD-B89F44B262B9}" type="pres">
      <dgm:prSet presAssocID="{6809AC7A-E376-480F-A454-28E6A75B54B9}" presName="sibTrans" presStyleCnt="0"/>
      <dgm:spPr/>
    </dgm:pt>
    <dgm:pt modelId="{7626F799-AC33-4AB9-9CA9-B2D8BA3237CD}" type="pres">
      <dgm:prSet presAssocID="{C8E95A9F-1840-489C-868A-27885D534E90}" presName="node" presStyleLbl="node1" presStyleIdx="1" presStyleCnt="6">
        <dgm:presLayoutVars>
          <dgm:bulletEnabled val="1"/>
        </dgm:presLayoutVars>
      </dgm:prSet>
      <dgm:spPr/>
    </dgm:pt>
    <dgm:pt modelId="{FB35A010-BF5E-443F-9498-BA43CBE07A63}" type="pres">
      <dgm:prSet presAssocID="{439DB3CF-52AE-4DE9-A050-576A977D2862}" presName="sibTrans" presStyleCnt="0"/>
      <dgm:spPr/>
    </dgm:pt>
    <dgm:pt modelId="{BE136967-0CF6-4F48-8534-E51378667658}" type="pres">
      <dgm:prSet presAssocID="{85F97886-492F-4B95-ABB0-DDD81673EF45}" presName="node" presStyleLbl="node1" presStyleIdx="2" presStyleCnt="6">
        <dgm:presLayoutVars>
          <dgm:bulletEnabled val="1"/>
        </dgm:presLayoutVars>
      </dgm:prSet>
      <dgm:spPr/>
    </dgm:pt>
    <dgm:pt modelId="{31FBB9D3-5478-42E5-A4CC-1930482019A3}" type="pres">
      <dgm:prSet presAssocID="{0FAA64F4-A2F5-49CC-A362-2D6934B219A1}" presName="sibTrans" presStyleCnt="0"/>
      <dgm:spPr/>
    </dgm:pt>
    <dgm:pt modelId="{4183BFDE-7462-4F6F-8804-ABC7281A6F8E}" type="pres">
      <dgm:prSet presAssocID="{E79BB4BA-56B2-447A-A1B0-6690D7608283}" presName="node" presStyleLbl="node1" presStyleIdx="3" presStyleCnt="6">
        <dgm:presLayoutVars>
          <dgm:bulletEnabled val="1"/>
        </dgm:presLayoutVars>
      </dgm:prSet>
      <dgm:spPr/>
    </dgm:pt>
    <dgm:pt modelId="{4983EC92-82BB-4AE2-B788-850290A96C1F}" type="pres">
      <dgm:prSet presAssocID="{8F198C44-6EB8-496C-B973-DFAC6F3CFA4C}" presName="sibTrans" presStyleCnt="0"/>
      <dgm:spPr/>
    </dgm:pt>
    <dgm:pt modelId="{258ED337-137E-45B6-9E18-7225EFA0AEEB}" type="pres">
      <dgm:prSet presAssocID="{F4DCACB3-741B-48DF-8FF5-65BDC9FF52B9}" presName="node" presStyleLbl="node1" presStyleIdx="4" presStyleCnt="6" custLinFactNeighborX="621">
        <dgm:presLayoutVars>
          <dgm:bulletEnabled val="1"/>
        </dgm:presLayoutVars>
      </dgm:prSet>
      <dgm:spPr/>
    </dgm:pt>
    <dgm:pt modelId="{A0D49FB0-5E13-4942-8AD6-BD2753A71D61}" type="pres">
      <dgm:prSet presAssocID="{6DC06F0D-8F99-465D-BF9C-A923D008A35E}" presName="sibTrans" presStyleCnt="0"/>
      <dgm:spPr/>
    </dgm:pt>
    <dgm:pt modelId="{54AA5E65-4315-42E6-A1B4-0FCB953EF811}" type="pres">
      <dgm:prSet presAssocID="{FE470003-8A69-43E8-822A-A87D29995BAE}" presName="node" presStyleLbl="node1" presStyleIdx="5" presStyleCnt="6">
        <dgm:presLayoutVars>
          <dgm:bulletEnabled val="1"/>
        </dgm:presLayoutVars>
      </dgm:prSet>
      <dgm:spPr/>
    </dgm:pt>
  </dgm:ptLst>
  <dgm:cxnLst>
    <dgm:cxn modelId="{F433C815-5E25-4350-A895-5CEBAD018AD1}" srcId="{0EB6DFB2-A043-4A50-865D-E8421334D5FC}" destId="{FE470003-8A69-43E8-822A-A87D29995BAE}" srcOrd="5" destOrd="0" parTransId="{61BB1B2D-ADB0-4FD2-BB23-02D5F6AE86C0}" sibTransId="{DA148A89-E7F7-4C32-9F53-B0654BEC6FD0}"/>
    <dgm:cxn modelId="{B6F5F41B-9A79-47F3-9891-DA4E706C08C8}" srcId="{0EB6DFB2-A043-4A50-865D-E8421334D5FC}" destId="{F4DCACB3-741B-48DF-8FF5-65BDC9FF52B9}" srcOrd="4" destOrd="0" parTransId="{62B0DDF1-D0E1-4010-A69F-F30644B18E9B}" sibTransId="{6DC06F0D-8F99-465D-BF9C-A923D008A35E}"/>
    <dgm:cxn modelId="{7BC34C20-3751-488C-A060-89D8E2BE5F06}" srcId="{0EB6DFB2-A043-4A50-865D-E8421334D5FC}" destId="{85F97886-492F-4B95-ABB0-DDD81673EF45}" srcOrd="2" destOrd="0" parTransId="{8A1916F4-8B3C-4CA7-8619-A055F3B7C675}" sibTransId="{0FAA64F4-A2F5-49CC-A362-2D6934B219A1}"/>
    <dgm:cxn modelId="{D1498E32-9A33-4C0F-B05C-EB144DF62837}" type="presOf" srcId="{0EB6DFB2-A043-4A50-865D-E8421334D5FC}" destId="{FDA99806-33B5-47AD-B17E-DB3B153EF224}" srcOrd="0" destOrd="0" presId="urn:microsoft.com/office/officeart/2005/8/layout/default"/>
    <dgm:cxn modelId="{FDD32354-D341-4FC8-839B-19C0F7068E63}" srcId="{0EB6DFB2-A043-4A50-865D-E8421334D5FC}" destId="{773B9F0A-C657-467D-892B-7288978CD97B}" srcOrd="0" destOrd="0" parTransId="{9642960C-A0E9-4115-8FBA-FCFBBC39260F}" sibTransId="{6809AC7A-E376-480F-A454-28E6A75B54B9}"/>
    <dgm:cxn modelId="{BD135E78-2941-43A3-82A6-F3FB72E05056}" type="presOf" srcId="{C8E95A9F-1840-489C-868A-27885D534E90}" destId="{7626F799-AC33-4AB9-9CA9-B2D8BA3237CD}" srcOrd="0" destOrd="0" presId="urn:microsoft.com/office/officeart/2005/8/layout/default"/>
    <dgm:cxn modelId="{58ECF559-6503-4E8E-81A8-235104FC5326}" srcId="{0EB6DFB2-A043-4A50-865D-E8421334D5FC}" destId="{C8E95A9F-1840-489C-868A-27885D534E90}" srcOrd="1" destOrd="0" parTransId="{18FD23F7-2222-4685-A963-4F9F9371D63C}" sibTransId="{439DB3CF-52AE-4DE9-A050-576A977D2862}"/>
    <dgm:cxn modelId="{57379392-D3B9-4AF0-9CF4-F8E45D5278EA}" type="presOf" srcId="{85F97886-492F-4B95-ABB0-DDD81673EF45}" destId="{BE136967-0CF6-4F48-8534-E51378667658}" srcOrd="0" destOrd="0" presId="urn:microsoft.com/office/officeart/2005/8/layout/default"/>
    <dgm:cxn modelId="{658284A5-2093-4C65-858C-9A197893DFAA}" type="presOf" srcId="{E79BB4BA-56B2-447A-A1B0-6690D7608283}" destId="{4183BFDE-7462-4F6F-8804-ABC7281A6F8E}" srcOrd="0" destOrd="0" presId="urn:microsoft.com/office/officeart/2005/8/layout/default"/>
    <dgm:cxn modelId="{18B082BB-F548-4D31-A6C8-B48B5890AB37}" type="presOf" srcId="{F4DCACB3-741B-48DF-8FF5-65BDC9FF52B9}" destId="{258ED337-137E-45B6-9E18-7225EFA0AEEB}" srcOrd="0" destOrd="0" presId="urn:microsoft.com/office/officeart/2005/8/layout/default"/>
    <dgm:cxn modelId="{4C478BBD-A052-4399-8DA5-2ECEBB19A05F}" type="presOf" srcId="{FE470003-8A69-43E8-822A-A87D29995BAE}" destId="{54AA5E65-4315-42E6-A1B4-0FCB953EF811}" srcOrd="0" destOrd="0" presId="urn:microsoft.com/office/officeart/2005/8/layout/default"/>
    <dgm:cxn modelId="{5E483EC8-361A-41CA-9E77-1E86BAF891C2}" type="presOf" srcId="{773B9F0A-C657-467D-892B-7288978CD97B}" destId="{DB47885C-995C-47BA-B7B1-94A8B395DECE}" srcOrd="0" destOrd="0" presId="urn:microsoft.com/office/officeart/2005/8/layout/default"/>
    <dgm:cxn modelId="{364437D0-20A5-4F51-8321-FF0FA4B4DE06}" srcId="{0EB6DFB2-A043-4A50-865D-E8421334D5FC}" destId="{E79BB4BA-56B2-447A-A1B0-6690D7608283}" srcOrd="3" destOrd="0" parTransId="{ACBBA134-DAFE-4687-9E46-165F06E903E0}" sibTransId="{8F198C44-6EB8-496C-B973-DFAC6F3CFA4C}"/>
    <dgm:cxn modelId="{581F3BAE-87E5-41FC-B0E1-AF2985770A58}" type="presParOf" srcId="{FDA99806-33B5-47AD-B17E-DB3B153EF224}" destId="{DB47885C-995C-47BA-B7B1-94A8B395DECE}" srcOrd="0" destOrd="0" presId="urn:microsoft.com/office/officeart/2005/8/layout/default"/>
    <dgm:cxn modelId="{86B21B67-6D46-4029-951E-0D5BB23045FF}" type="presParOf" srcId="{FDA99806-33B5-47AD-B17E-DB3B153EF224}" destId="{6820F40B-A182-4B6A-ADBD-B89F44B262B9}" srcOrd="1" destOrd="0" presId="urn:microsoft.com/office/officeart/2005/8/layout/default"/>
    <dgm:cxn modelId="{78C9A115-29CB-4E46-98B7-690C316B4B22}" type="presParOf" srcId="{FDA99806-33B5-47AD-B17E-DB3B153EF224}" destId="{7626F799-AC33-4AB9-9CA9-B2D8BA3237CD}" srcOrd="2" destOrd="0" presId="urn:microsoft.com/office/officeart/2005/8/layout/default"/>
    <dgm:cxn modelId="{B90808A8-4801-4D05-94D3-83B765B6C7DC}" type="presParOf" srcId="{FDA99806-33B5-47AD-B17E-DB3B153EF224}" destId="{FB35A010-BF5E-443F-9498-BA43CBE07A63}" srcOrd="3" destOrd="0" presId="urn:microsoft.com/office/officeart/2005/8/layout/default"/>
    <dgm:cxn modelId="{FF625126-A57B-434B-A311-19489210DC4A}" type="presParOf" srcId="{FDA99806-33B5-47AD-B17E-DB3B153EF224}" destId="{BE136967-0CF6-4F48-8534-E51378667658}" srcOrd="4" destOrd="0" presId="urn:microsoft.com/office/officeart/2005/8/layout/default"/>
    <dgm:cxn modelId="{E4CFDD3F-4992-487D-BDB7-63D40A517376}" type="presParOf" srcId="{FDA99806-33B5-47AD-B17E-DB3B153EF224}" destId="{31FBB9D3-5478-42E5-A4CC-1930482019A3}" srcOrd="5" destOrd="0" presId="urn:microsoft.com/office/officeart/2005/8/layout/default"/>
    <dgm:cxn modelId="{B10BB9FF-9E9A-45FC-9EB4-487A3782943D}" type="presParOf" srcId="{FDA99806-33B5-47AD-B17E-DB3B153EF224}" destId="{4183BFDE-7462-4F6F-8804-ABC7281A6F8E}" srcOrd="6" destOrd="0" presId="urn:microsoft.com/office/officeart/2005/8/layout/default"/>
    <dgm:cxn modelId="{CAE47B00-7FC7-4628-A7C4-090683EEBB17}" type="presParOf" srcId="{FDA99806-33B5-47AD-B17E-DB3B153EF224}" destId="{4983EC92-82BB-4AE2-B788-850290A96C1F}" srcOrd="7" destOrd="0" presId="urn:microsoft.com/office/officeart/2005/8/layout/default"/>
    <dgm:cxn modelId="{60A4EF77-B580-42C8-9678-2BA7C36B6C1E}" type="presParOf" srcId="{FDA99806-33B5-47AD-B17E-DB3B153EF224}" destId="{258ED337-137E-45B6-9E18-7225EFA0AEEB}" srcOrd="8" destOrd="0" presId="urn:microsoft.com/office/officeart/2005/8/layout/default"/>
    <dgm:cxn modelId="{BCA1103F-373C-4C5B-A419-5A22AB81C1E8}" type="presParOf" srcId="{FDA99806-33B5-47AD-B17E-DB3B153EF224}" destId="{A0D49FB0-5E13-4942-8AD6-BD2753A71D61}" srcOrd="9" destOrd="0" presId="urn:microsoft.com/office/officeart/2005/8/layout/default"/>
    <dgm:cxn modelId="{D1666216-3744-4255-B40A-53831760F03E}" type="presParOf" srcId="{FDA99806-33B5-47AD-B17E-DB3B153EF224}" destId="{54AA5E65-4315-42E6-A1B4-0FCB953EF81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EB6DFB2-A043-4A50-865D-E8421334D5FC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3B9F0A-C657-467D-892B-7288978CD97B}">
      <dgm:prSet phldrT="[Text]" custT="1"/>
      <dgm:spPr/>
      <dgm:t>
        <a:bodyPr/>
        <a:lstStyle/>
        <a:p>
          <a:r>
            <a:rPr lang="es-AR" sz="1800" dirty="0"/>
            <a:t>Programación</a:t>
          </a:r>
          <a:endParaRPr lang="en-US" sz="1800" dirty="0"/>
        </a:p>
      </dgm:t>
    </dgm:pt>
    <dgm:pt modelId="{9642960C-A0E9-4115-8FBA-FCFBBC39260F}" type="parTrans" cxnId="{FDD32354-D341-4FC8-839B-19C0F7068E63}">
      <dgm:prSet/>
      <dgm:spPr/>
      <dgm:t>
        <a:bodyPr/>
        <a:lstStyle/>
        <a:p>
          <a:endParaRPr lang="en-US" sz="3100"/>
        </a:p>
      </dgm:t>
    </dgm:pt>
    <dgm:pt modelId="{6809AC7A-E376-480F-A454-28E6A75B54B9}" type="sibTrans" cxnId="{FDD32354-D341-4FC8-839B-19C0F7068E63}">
      <dgm:prSet/>
      <dgm:spPr/>
      <dgm:t>
        <a:bodyPr/>
        <a:lstStyle/>
        <a:p>
          <a:endParaRPr lang="en-US" sz="3100"/>
        </a:p>
      </dgm:t>
    </dgm:pt>
    <dgm:pt modelId="{C8E95A9F-1840-489C-868A-27885D534E90}">
      <dgm:prSet phldrT="[Text]" custT="1"/>
      <dgm:spPr/>
      <dgm:t>
        <a:bodyPr/>
        <a:lstStyle/>
        <a:p>
          <a:r>
            <a:rPr lang="es-AR" sz="3100" dirty="0"/>
            <a:t>el</a:t>
          </a:r>
          <a:endParaRPr lang="en-US" sz="3100" dirty="0"/>
        </a:p>
      </dgm:t>
    </dgm:pt>
    <dgm:pt modelId="{18FD23F7-2222-4685-A963-4F9F9371D63C}" type="parTrans" cxnId="{58ECF559-6503-4E8E-81A8-235104FC5326}">
      <dgm:prSet/>
      <dgm:spPr/>
      <dgm:t>
        <a:bodyPr/>
        <a:lstStyle/>
        <a:p>
          <a:endParaRPr lang="en-US" sz="3100"/>
        </a:p>
      </dgm:t>
    </dgm:pt>
    <dgm:pt modelId="{439DB3CF-52AE-4DE9-A050-576A977D2862}" type="sibTrans" cxnId="{58ECF559-6503-4E8E-81A8-235104FC5326}">
      <dgm:prSet/>
      <dgm:spPr/>
      <dgm:t>
        <a:bodyPr/>
        <a:lstStyle/>
        <a:p>
          <a:endParaRPr lang="en-US" sz="3100"/>
        </a:p>
      </dgm:t>
    </dgm:pt>
    <dgm:pt modelId="{85F97886-492F-4B95-ABB0-DDD81673EF45}">
      <dgm:prSet phldrT="[Text]" custT="1"/>
      <dgm:spPr/>
      <dgm:t>
        <a:bodyPr/>
        <a:lstStyle/>
        <a:p>
          <a:r>
            <a:rPr lang="es-AR" sz="3100" dirty="0"/>
            <a:t>taller</a:t>
          </a:r>
          <a:endParaRPr lang="en-US" sz="3100" dirty="0"/>
        </a:p>
      </dgm:t>
    </dgm:pt>
    <dgm:pt modelId="{8A1916F4-8B3C-4CA7-8619-A055F3B7C675}" type="parTrans" cxnId="{7BC34C20-3751-488C-A060-89D8E2BE5F06}">
      <dgm:prSet/>
      <dgm:spPr/>
      <dgm:t>
        <a:bodyPr/>
        <a:lstStyle/>
        <a:p>
          <a:endParaRPr lang="en-US" sz="3100"/>
        </a:p>
      </dgm:t>
    </dgm:pt>
    <dgm:pt modelId="{0FAA64F4-A2F5-49CC-A362-2D6934B219A1}" type="sibTrans" cxnId="{7BC34C20-3751-488C-A060-89D8E2BE5F06}">
      <dgm:prSet/>
      <dgm:spPr/>
      <dgm:t>
        <a:bodyPr/>
        <a:lstStyle/>
        <a:p>
          <a:endParaRPr lang="en-US" sz="3100"/>
        </a:p>
      </dgm:t>
    </dgm:pt>
    <dgm:pt modelId="{E79BB4BA-56B2-447A-A1B0-6690D7608283}">
      <dgm:prSet phldrT="[Text]" custT="1"/>
      <dgm:spPr/>
      <dgm:t>
        <a:bodyPr/>
        <a:lstStyle/>
        <a:p>
          <a:r>
            <a:rPr lang="es-AR" sz="3100" dirty="0"/>
            <a:t>de</a:t>
          </a:r>
          <a:endParaRPr lang="en-US" sz="3100" dirty="0"/>
        </a:p>
      </dgm:t>
    </dgm:pt>
    <dgm:pt modelId="{ACBBA134-DAFE-4687-9E46-165F06E903E0}" type="parTrans" cxnId="{364437D0-20A5-4F51-8321-FF0FA4B4DE06}">
      <dgm:prSet/>
      <dgm:spPr/>
      <dgm:t>
        <a:bodyPr/>
        <a:lstStyle/>
        <a:p>
          <a:endParaRPr lang="en-US" sz="3100"/>
        </a:p>
      </dgm:t>
    </dgm:pt>
    <dgm:pt modelId="{8F198C44-6EB8-496C-B973-DFAC6F3CFA4C}" type="sibTrans" cxnId="{364437D0-20A5-4F51-8321-FF0FA4B4DE06}">
      <dgm:prSet/>
      <dgm:spPr/>
      <dgm:t>
        <a:bodyPr/>
        <a:lstStyle/>
        <a:p>
          <a:endParaRPr lang="en-US" sz="3100"/>
        </a:p>
      </dgm:t>
    </dgm:pt>
    <dgm:pt modelId="{FE470003-8A69-43E8-822A-A87D29995BAE}">
      <dgm:prSet phldrT="[Text]" custT="1"/>
      <dgm:spPr>
        <a:noFill/>
      </dgm:spPr>
      <dgm:t>
        <a:bodyPr/>
        <a:lstStyle/>
        <a:p>
          <a:r>
            <a:rPr lang="es-AR" sz="3100" dirty="0">
              <a:solidFill>
                <a:sysClr val="windowText" lastClr="000000"/>
              </a:solidFill>
            </a:rPr>
            <a:t>V:</a:t>
          </a:r>
          <a:endParaRPr lang="en-US" sz="3100" dirty="0">
            <a:solidFill>
              <a:sysClr val="windowText" lastClr="000000"/>
            </a:solidFill>
          </a:endParaRPr>
        </a:p>
      </dgm:t>
    </dgm:pt>
    <dgm:pt modelId="{61BB1B2D-ADB0-4FD2-BB23-02D5F6AE86C0}" type="parTrans" cxnId="{F433C815-5E25-4350-A895-5CEBAD018AD1}">
      <dgm:prSet/>
      <dgm:spPr/>
      <dgm:t>
        <a:bodyPr/>
        <a:lstStyle/>
        <a:p>
          <a:endParaRPr lang="en-US" sz="3100"/>
        </a:p>
      </dgm:t>
    </dgm:pt>
    <dgm:pt modelId="{DA148A89-E7F7-4C32-9F53-B0654BEC6FD0}" type="sibTrans" cxnId="{F433C815-5E25-4350-A895-5CEBAD018AD1}">
      <dgm:prSet/>
      <dgm:spPr/>
      <dgm:t>
        <a:bodyPr/>
        <a:lstStyle/>
        <a:p>
          <a:endParaRPr lang="en-US" sz="3100"/>
        </a:p>
      </dgm:t>
    </dgm:pt>
    <dgm:pt modelId="{F4DCACB3-741B-48DF-8FF5-65BDC9FF52B9}">
      <dgm:prSet custT="1"/>
      <dgm:spPr/>
      <dgm:t>
        <a:bodyPr/>
        <a:lstStyle/>
        <a:p>
          <a:r>
            <a:rPr lang="es-AR" sz="2800" dirty="0"/>
            <a:t>aguante</a:t>
          </a:r>
          <a:endParaRPr lang="en-US" sz="2800" dirty="0"/>
        </a:p>
      </dgm:t>
    </dgm:pt>
    <dgm:pt modelId="{62B0DDF1-D0E1-4010-A69F-F30644B18E9B}" type="parTrans" cxnId="{B6F5F41B-9A79-47F3-9891-DA4E706C08C8}">
      <dgm:prSet/>
      <dgm:spPr/>
      <dgm:t>
        <a:bodyPr/>
        <a:lstStyle/>
        <a:p>
          <a:endParaRPr lang="en-US" sz="3100"/>
        </a:p>
      </dgm:t>
    </dgm:pt>
    <dgm:pt modelId="{6DC06F0D-8F99-465D-BF9C-A923D008A35E}" type="sibTrans" cxnId="{B6F5F41B-9A79-47F3-9891-DA4E706C08C8}">
      <dgm:prSet/>
      <dgm:spPr/>
      <dgm:t>
        <a:bodyPr/>
        <a:lstStyle/>
        <a:p>
          <a:endParaRPr lang="en-US" sz="3100"/>
        </a:p>
      </dgm:t>
    </dgm:pt>
    <dgm:pt modelId="{FDA99806-33B5-47AD-B17E-DB3B153EF224}" type="pres">
      <dgm:prSet presAssocID="{0EB6DFB2-A043-4A50-865D-E8421334D5FC}" presName="diagram" presStyleCnt="0">
        <dgm:presLayoutVars>
          <dgm:dir val="rev"/>
          <dgm:resizeHandles val="exact"/>
        </dgm:presLayoutVars>
      </dgm:prSet>
      <dgm:spPr/>
    </dgm:pt>
    <dgm:pt modelId="{DB47885C-995C-47BA-B7B1-94A8B395DECE}" type="pres">
      <dgm:prSet presAssocID="{773B9F0A-C657-467D-892B-7288978CD97B}" presName="node" presStyleLbl="node1" presStyleIdx="0" presStyleCnt="6">
        <dgm:presLayoutVars>
          <dgm:bulletEnabled val="1"/>
        </dgm:presLayoutVars>
      </dgm:prSet>
      <dgm:spPr/>
    </dgm:pt>
    <dgm:pt modelId="{6820F40B-A182-4B6A-ADBD-B89F44B262B9}" type="pres">
      <dgm:prSet presAssocID="{6809AC7A-E376-480F-A454-28E6A75B54B9}" presName="sibTrans" presStyleCnt="0"/>
      <dgm:spPr/>
    </dgm:pt>
    <dgm:pt modelId="{7626F799-AC33-4AB9-9CA9-B2D8BA3237CD}" type="pres">
      <dgm:prSet presAssocID="{C8E95A9F-1840-489C-868A-27885D534E90}" presName="node" presStyleLbl="node1" presStyleIdx="1" presStyleCnt="6">
        <dgm:presLayoutVars>
          <dgm:bulletEnabled val="1"/>
        </dgm:presLayoutVars>
      </dgm:prSet>
      <dgm:spPr/>
    </dgm:pt>
    <dgm:pt modelId="{FB35A010-BF5E-443F-9498-BA43CBE07A63}" type="pres">
      <dgm:prSet presAssocID="{439DB3CF-52AE-4DE9-A050-576A977D2862}" presName="sibTrans" presStyleCnt="0"/>
      <dgm:spPr/>
    </dgm:pt>
    <dgm:pt modelId="{BE136967-0CF6-4F48-8534-E51378667658}" type="pres">
      <dgm:prSet presAssocID="{85F97886-492F-4B95-ABB0-DDD81673EF45}" presName="node" presStyleLbl="node1" presStyleIdx="2" presStyleCnt="6">
        <dgm:presLayoutVars>
          <dgm:bulletEnabled val="1"/>
        </dgm:presLayoutVars>
      </dgm:prSet>
      <dgm:spPr/>
    </dgm:pt>
    <dgm:pt modelId="{31FBB9D3-5478-42E5-A4CC-1930482019A3}" type="pres">
      <dgm:prSet presAssocID="{0FAA64F4-A2F5-49CC-A362-2D6934B219A1}" presName="sibTrans" presStyleCnt="0"/>
      <dgm:spPr/>
    </dgm:pt>
    <dgm:pt modelId="{4183BFDE-7462-4F6F-8804-ABC7281A6F8E}" type="pres">
      <dgm:prSet presAssocID="{E79BB4BA-56B2-447A-A1B0-6690D7608283}" presName="node" presStyleLbl="node1" presStyleIdx="3" presStyleCnt="6">
        <dgm:presLayoutVars>
          <dgm:bulletEnabled val="1"/>
        </dgm:presLayoutVars>
      </dgm:prSet>
      <dgm:spPr/>
    </dgm:pt>
    <dgm:pt modelId="{4983EC92-82BB-4AE2-B788-850290A96C1F}" type="pres">
      <dgm:prSet presAssocID="{8F198C44-6EB8-496C-B973-DFAC6F3CFA4C}" presName="sibTrans" presStyleCnt="0"/>
      <dgm:spPr/>
    </dgm:pt>
    <dgm:pt modelId="{258ED337-137E-45B6-9E18-7225EFA0AEEB}" type="pres">
      <dgm:prSet presAssocID="{F4DCACB3-741B-48DF-8FF5-65BDC9FF52B9}" presName="node" presStyleLbl="node1" presStyleIdx="4" presStyleCnt="6" custLinFactNeighborX="621">
        <dgm:presLayoutVars>
          <dgm:bulletEnabled val="1"/>
        </dgm:presLayoutVars>
      </dgm:prSet>
      <dgm:spPr/>
    </dgm:pt>
    <dgm:pt modelId="{A0D49FB0-5E13-4942-8AD6-BD2753A71D61}" type="pres">
      <dgm:prSet presAssocID="{6DC06F0D-8F99-465D-BF9C-A923D008A35E}" presName="sibTrans" presStyleCnt="0"/>
      <dgm:spPr/>
    </dgm:pt>
    <dgm:pt modelId="{54AA5E65-4315-42E6-A1B4-0FCB953EF811}" type="pres">
      <dgm:prSet presAssocID="{FE470003-8A69-43E8-822A-A87D29995BAE}" presName="node" presStyleLbl="node1" presStyleIdx="5" presStyleCnt="6">
        <dgm:presLayoutVars>
          <dgm:bulletEnabled val="1"/>
        </dgm:presLayoutVars>
      </dgm:prSet>
      <dgm:spPr/>
    </dgm:pt>
  </dgm:ptLst>
  <dgm:cxnLst>
    <dgm:cxn modelId="{F433C815-5E25-4350-A895-5CEBAD018AD1}" srcId="{0EB6DFB2-A043-4A50-865D-E8421334D5FC}" destId="{FE470003-8A69-43E8-822A-A87D29995BAE}" srcOrd="5" destOrd="0" parTransId="{61BB1B2D-ADB0-4FD2-BB23-02D5F6AE86C0}" sibTransId="{DA148A89-E7F7-4C32-9F53-B0654BEC6FD0}"/>
    <dgm:cxn modelId="{B6F5F41B-9A79-47F3-9891-DA4E706C08C8}" srcId="{0EB6DFB2-A043-4A50-865D-E8421334D5FC}" destId="{F4DCACB3-741B-48DF-8FF5-65BDC9FF52B9}" srcOrd="4" destOrd="0" parTransId="{62B0DDF1-D0E1-4010-A69F-F30644B18E9B}" sibTransId="{6DC06F0D-8F99-465D-BF9C-A923D008A35E}"/>
    <dgm:cxn modelId="{7BC34C20-3751-488C-A060-89D8E2BE5F06}" srcId="{0EB6DFB2-A043-4A50-865D-E8421334D5FC}" destId="{85F97886-492F-4B95-ABB0-DDD81673EF45}" srcOrd="2" destOrd="0" parTransId="{8A1916F4-8B3C-4CA7-8619-A055F3B7C675}" sibTransId="{0FAA64F4-A2F5-49CC-A362-2D6934B219A1}"/>
    <dgm:cxn modelId="{D1498E32-9A33-4C0F-B05C-EB144DF62837}" type="presOf" srcId="{0EB6DFB2-A043-4A50-865D-E8421334D5FC}" destId="{FDA99806-33B5-47AD-B17E-DB3B153EF224}" srcOrd="0" destOrd="0" presId="urn:microsoft.com/office/officeart/2005/8/layout/default"/>
    <dgm:cxn modelId="{FDD32354-D341-4FC8-839B-19C0F7068E63}" srcId="{0EB6DFB2-A043-4A50-865D-E8421334D5FC}" destId="{773B9F0A-C657-467D-892B-7288978CD97B}" srcOrd="0" destOrd="0" parTransId="{9642960C-A0E9-4115-8FBA-FCFBBC39260F}" sibTransId="{6809AC7A-E376-480F-A454-28E6A75B54B9}"/>
    <dgm:cxn modelId="{BD135E78-2941-43A3-82A6-F3FB72E05056}" type="presOf" srcId="{C8E95A9F-1840-489C-868A-27885D534E90}" destId="{7626F799-AC33-4AB9-9CA9-B2D8BA3237CD}" srcOrd="0" destOrd="0" presId="urn:microsoft.com/office/officeart/2005/8/layout/default"/>
    <dgm:cxn modelId="{58ECF559-6503-4E8E-81A8-235104FC5326}" srcId="{0EB6DFB2-A043-4A50-865D-E8421334D5FC}" destId="{C8E95A9F-1840-489C-868A-27885D534E90}" srcOrd="1" destOrd="0" parTransId="{18FD23F7-2222-4685-A963-4F9F9371D63C}" sibTransId="{439DB3CF-52AE-4DE9-A050-576A977D2862}"/>
    <dgm:cxn modelId="{57379392-D3B9-4AF0-9CF4-F8E45D5278EA}" type="presOf" srcId="{85F97886-492F-4B95-ABB0-DDD81673EF45}" destId="{BE136967-0CF6-4F48-8534-E51378667658}" srcOrd="0" destOrd="0" presId="urn:microsoft.com/office/officeart/2005/8/layout/default"/>
    <dgm:cxn modelId="{658284A5-2093-4C65-858C-9A197893DFAA}" type="presOf" srcId="{E79BB4BA-56B2-447A-A1B0-6690D7608283}" destId="{4183BFDE-7462-4F6F-8804-ABC7281A6F8E}" srcOrd="0" destOrd="0" presId="urn:microsoft.com/office/officeart/2005/8/layout/default"/>
    <dgm:cxn modelId="{18B082BB-F548-4D31-A6C8-B48B5890AB37}" type="presOf" srcId="{F4DCACB3-741B-48DF-8FF5-65BDC9FF52B9}" destId="{258ED337-137E-45B6-9E18-7225EFA0AEEB}" srcOrd="0" destOrd="0" presId="urn:microsoft.com/office/officeart/2005/8/layout/default"/>
    <dgm:cxn modelId="{4C478BBD-A052-4399-8DA5-2ECEBB19A05F}" type="presOf" srcId="{FE470003-8A69-43E8-822A-A87D29995BAE}" destId="{54AA5E65-4315-42E6-A1B4-0FCB953EF811}" srcOrd="0" destOrd="0" presId="urn:microsoft.com/office/officeart/2005/8/layout/default"/>
    <dgm:cxn modelId="{5E483EC8-361A-41CA-9E77-1E86BAF891C2}" type="presOf" srcId="{773B9F0A-C657-467D-892B-7288978CD97B}" destId="{DB47885C-995C-47BA-B7B1-94A8B395DECE}" srcOrd="0" destOrd="0" presId="urn:microsoft.com/office/officeart/2005/8/layout/default"/>
    <dgm:cxn modelId="{364437D0-20A5-4F51-8321-FF0FA4B4DE06}" srcId="{0EB6DFB2-A043-4A50-865D-E8421334D5FC}" destId="{E79BB4BA-56B2-447A-A1B0-6690D7608283}" srcOrd="3" destOrd="0" parTransId="{ACBBA134-DAFE-4687-9E46-165F06E903E0}" sibTransId="{8F198C44-6EB8-496C-B973-DFAC6F3CFA4C}"/>
    <dgm:cxn modelId="{581F3BAE-87E5-41FC-B0E1-AF2985770A58}" type="presParOf" srcId="{FDA99806-33B5-47AD-B17E-DB3B153EF224}" destId="{DB47885C-995C-47BA-B7B1-94A8B395DECE}" srcOrd="0" destOrd="0" presId="urn:microsoft.com/office/officeart/2005/8/layout/default"/>
    <dgm:cxn modelId="{86B21B67-6D46-4029-951E-0D5BB23045FF}" type="presParOf" srcId="{FDA99806-33B5-47AD-B17E-DB3B153EF224}" destId="{6820F40B-A182-4B6A-ADBD-B89F44B262B9}" srcOrd="1" destOrd="0" presId="urn:microsoft.com/office/officeart/2005/8/layout/default"/>
    <dgm:cxn modelId="{78C9A115-29CB-4E46-98B7-690C316B4B22}" type="presParOf" srcId="{FDA99806-33B5-47AD-B17E-DB3B153EF224}" destId="{7626F799-AC33-4AB9-9CA9-B2D8BA3237CD}" srcOrd="2" destOrd="0" presId="urn:microsoft.com/office/officeart/2005/8/layout/default"/>
    <dgm:cxn modelId="{B90808A8-4801-4D05-94D3-83B765B6C7DC}" type="presParOf" srcId="{FDA99806-33B5-47AD-B17E-DB3B153EF224}" destId="{FB35A010-BF5E-443F-9498-BA43CBE07A63}" srcOrd="3" destOrd="0" presId="urn:microsoft.com/office/officeart/2005/8/layout/default"/>
    <dgm:cxn modelId="{FF625126-A57B-434B-A311-19489210DC4A}" type="presParOf" srcId="{FDA99806-33B5-47AD-B17E-DB3B153EF224}" destId="{BE136967-0CF6-4F48-8534-E51378667658}" srcOrd="4" destOrd="0" presId="urn:microsoft.com/office/officeart/2005/8/layout/default"/>
    <dgm:cxn modelId="{E4CFDD3F-4992-487D-BDB7-63D40A517376}" type="presParOf" srcId="{FDA99806-33B5-47AD-B17E-DB3B153EF224}" destId="{31FBB9D3-5478-42E5-A4CC-1930482019A3}" srcOrd="5" destOrd="0" presId="urn:microsoft.com/office/officeart/2005/8/layout/default"/>
    <dgm:cxn modelId="{B10BB9FF-9E9A-45FC-9EB4-487A3782943D}" type="presParOf" srcId="{FDA99806-33B5-47AD-B17E-DB3B153EF224}" destId="{4183BFDE-7462-4F6F-8804-ABC7281A6F8E}" srcOrd="6" destOrd="0" presId="urn:microsoft.com/office/officeart/2005/8/layout/default"/>
    <dgm:cxn modelId="{CAE47B00-7FC7-4628-A7C4-090683EEBB17}" type="presParOf" srcId="{FDA99806-33B5-47AD-B17E-DB3B153EF224}" destId="{4983EC92-82BB-4AE2-B788-850290A96C1F}" srcOrd="7" destOrd="0" presId="urn:microsoft.com/office/officeart/2005/8/layout/default"/>
    <dgm:cxn modelId="{60A4EF77-B580-42C8-9678-2BA7C36B6C1E}" type="presParOf" srcId="{FDA99806-33B5-47AD-B17E-DB3B153EF224}" destId="{258ED337-137E-45B6-9E18-7225EFA0AEEB}" srcOrd="8" destOrd="0" presId="urn:microsoft.com/office/officeart/2005/8/layout/default"/>
    <dgm:cxn modelId="{BCA1103F-373C-4C5B-A419-5A22AB81C1E8}" type="presParOf" srcId="{FDA99806-33B5-47AD-B17E-DB3B153EF224}" destId="{A0D49FB0-5E13-4942-8AD6-BD2753A71D61}" srcOrd="9" destOrd="0" presId="urn:microsoft.com/office/officeart/2005/8/layout/default"/>
    <dgm:cxn modelId="{D1666216-3744-4255-B40A-53831760F03E}" type="presParOf" srcId="{FDA99806-33B5-47AD-B17E-DB3B153EF224}" destId="{54AA5E65-4315-42E6-A1B4-0FCB953EF81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B6DFB2-A043-4A50-865D-E8421334D5FC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E95A9F-1840-489C-868A-27885D534E90}">
      <dgm:prSet phldrT="[Text]" custT="1"/>
      <dgm:spPr/>
      <dgm:t>
        <a:bodyPr/>
        <a:lstStyle/>
        <a:p>
          <a:r>
            <a:rPr lang="es-AR" sz="3100" dirty="0"/>
            <a:t>hola</a:t>
          </a:r>
          <a:endParaRPr lang="en-US" sz="3100" dirty="0"/>
        </a:p>
      </dgm:t>
    </dgm:pt>
    <dgm:pt modelId="{18FD23F7-2222-4685-A963-4F9F9371D63C}" type="parTrans" cxnId="{58ECF559-6503-4E8E-81A8-235104FC5326}">
      <dgm:prSet/>
      <dgm:spPr/>
      <dgm:t>
        <a:bodyPr/>
        <a:lstStyle/>
        <a:p>
          <a:endParaRPr lang="en-US"/>
        </a:p>
      </dgm:t>
    </dgm:pt>
    <dgm:pt modelId="{439DB3CF-52AE-4DE9-A050-576A977D2862}" type="sibTrans" cxnId="{58ECF559-6503-4E8E-81A8-235104FC5326}">
      <dgm:prSet/>
      <dgm:spPr/>
      <dgm:t>
        <a:bodyPr/>
        <a:lstStyle/>
        <a:p>
          <a:endParaRPr lang="en-US"/>
        </a:p>
      </dgm:t>
    </dgm:pt>
    <dgm:pt modelId="{85F97886-492F-4B95-ABB0-DDD81673EF45}">
      <dgm:prSet phldrT="[Text]" custT="1"/>
      <dgm:spPr/>
      <dgm:t>
        <a:bodyPr/>
        <a:lstStyle/>
        <a:p>
          <a:r>
            <a:rPr lang="es-AR" sz="3100" dirty="0"/>
            <a:t>Otro2000</a:t>
          </a:r>
          <a:endParaRPr lang="en-US" sz="3100" dirty="0"/>
        </a:p>
      </dgm:t>
    </dgm:pt>
    <dgm:pt modelId="{8A1916F4-8B3C-4CA7-8619-A055F3B7C675}" type="parTrans" cxnId="{7BC34C20-3751-488C-A060-89D8E2BE5F06}">
      <dgm:prSet/>
      <dgm:spPr/>
      <dgm:t>
        <a:bodyPr/>
        <a:lstStyle/>
        <a:p>
          <a:endParaRPr lang="en-US"/>
        </a:p>
      </dgm:t>
    </dgm:pt>
    <dgm:pt modelId="{0FAA64F4-A2F5-49CC-A362-2D6934B219A1}" type="sibTrans" cxnId="{7BC34C20-3751-488C-A060-89D8E2BE5F06}">
      <dgm:prSet/>
      <dgm:spPr/>
      <dgm:t>
        <a:bodyPr/>
        <a:lstStyle/>
        <a:p>
          <a:endParaRPr lang="en-US"/>
        </a:p>
      </dgm:t>
    </dgm:pt>
    <dgm:pt modelId="{E79BB4BA-56B2-447A-A1B0-6690D7608283}">
      <dgm:prSet phldrT="[Text]"/>
      <dgm:spPr/>
      <dgm:t>
        <a:bodyPr/>
        <a:lstStyle/>
        <a:p>
          <a:r>
            <a:rPr lang="es-AR" dirty="0"/>
            <a:t>mmp@gmail.com</a:t>
          </a:r>
          <a:endParaRPr lang="en-US" dirty="0"/>
        </a:p>
      </dgm:t>
    </dgm:pt>
    <dgm:pt modelId="{ACBBA134-DAFE-4687-9E46-165F06E903E0}" type="parTrans" cxnId="{364437D0-20A5-4F51-8321-FF0FA4B4DE06}">
      <dgm:prSet/>
      <dgm:spPr/>
      <dgm:t>
        <a:bodyPr/>
        <a:lstStyle/>
        <a:p>
          <a:endParaRPr lang="en-US"/>
        </a:p>
      </dgm:t>
    </dgm:pt>
    <dgm:pt modelId="{8F198C44-6EB8-496C-B973-DFAC6F3CFA4C}" type="sibTrans" cxnId="{364437D0-20A5-4F51-8321-FF0FA4B4DE06}">
      <dgm:prSet/>
      <dgm:spPr/>
      <dgm:t>
        <a:bodyPr/>
        <a:lstStyle/>
        <a:p>
          <a:endParaRPr lang="en-US"/>
        </a:p>
      </dgm:t>
    </dgm:pt>
    <dgm:pt modelId="{FE470003-8A69-43E8-822A-A87D29995BAE}">
      <dgm:prSet phldrT="[Text]" custT="1"/>
      <dgm:spPr>
        <a:noFill/>
      </dgm:spPr>
      <dgm:t>
        <a:bodyPr/>
        <a:lstStyle/>
        <a:p>
          <a:r>
            <a:rPr lang="es-AR" sz="3100" dirty="0">
              <a:solidFill>
                <a:sysClr val="windowText" lastClr="000000"/>
              </a:solidFill>
            </a:rPr>
            <a:t>vector2</a:t>
          </a:r>
          <a:endParaRPr lang="en-US" sz="3100" dirty="0">
            <a:solidFill>
              <a:sysClr val="windowText" lastClr="000000"/>
            </a:solidFill>
          </a:endParaRPr>
        </a:p>
      </dgm:t>
    </dgm:pt>
    <dgm:pt modelId="{61BB1B2D-ADB0-4FD2-BB23-02D5F6AE86C0}" type="parTrans" cxnId="{F433C815-5E25-4350-A895-5CEBAD018AD1}">
      <dgm:prSet/>
      <dgm:spPr/>
      <dgm:t>
        <a:bodyPr/>
        <a:lstStyle/>
        <a:p>
          <a:endParaRPr lang="en-US"/>
        </a:p>
      </dgm:t>
    </dgm:pt>
    <dgm:pt modelId="{DA148A89-E7F7-4C32-9F53-B0654BEC6FD0}" type="sibTrans" cxnId="{F433C815-5E25-4350-A895-5CEBAD018AD1}">
      <dgm:prSet/>
      <dgm:spPr/>
      <dgm:t>
        <a:bodyPr/>
        <a:lstStyle/>
        <a:p>
          <a:endParaRPr lang="en-US"/>
        </a:p>
      </dgm:t>
    </dgm:pt>
    <dgm:pt modelId="{F4DCACB3-741B-48DF-8FF5-65BDC9FF52B9}">
      <dgm:prSet custT="1"/>
      <dgm:spPr/>
      <dgm:t>
        <a:bodyPr/>
        <a:lstStyle/>
        <a:p>
          <a:r>
            <a:rPr lang="es-AR" sz="3100" dirty="0"/>
            <a:t>taller</a:t>
          </a:r>
          <a:endParaRPr lang="en-US" sz="3100" dirty="0"/>
        </a:p>
      </dgm:t>
    </dgm:pt>
    <dgm:pt modelId="{62B0DDF1-D0E1-4010-A69F-F30644B18E9B}" type="parTrans" cxnId="{B6F5F41B-9A79-47F3-9891-DA4E706C08C8}">
      <dgm:prSet/>
      <dgm:spPr/>
      <dgm:t>
        <a:bodyPr/>
        <a:lstStyle/>
        <a:p>
          <a:endParaRPr lang="en-US"/>
        </a:p>
      </dgm:t>
    </dgm:pt>
    <dgm:pt modelId="{6DC06F0D-8F99-465D-BF9C-A923D008A35E}" type="sibTrans" cxnId="{B6F5F41B-9A79-47F3-9891-DA4E706C08C8}">
      <dgm:prSet/>
      <dgm:spPr/>
      <dgm:t>
        <a:bodyPr/>
        <a:lstStyle/>
        <a:p>
          <a:endParaRPr lang="en-US"/>
        </a:p>
      </dgm:t>
    </dgm:pt>
    <dgm:pt modelId="{FDA99806-33B5-47AD-B17E-DB3B153EF224}" type="pres">
      <dgm:prSet presAssocID="{0EB6DFB2-A043-4A50-865D-E8421334D5FC}" presName="diagram" presStyleCnt="0">
        <dgm:presLayoutVars>
          <dgm:dir val="rev"/>
          <dgm:resizeHandles val="exact"/>
        </dgm:presLayoutVars>
      </dgm:prSet>
      <dgm:spPr/>
    </dgm:pt>
    <dgm:pt modelId="{7626F799-AC33-4AB9-9CA9-B2D8BA3237CD}" type="pres">
      <dgm:prSet presAssocID="{C8E95A9F-1840-489C-868A-27885D534E90}" presName="node" presStyleLbl="node1" presStyleIdx="0" presStyleCnt="5">
        <dgm:presLayoutVars>
          <dgm:bulletEnabled val="1"/>
        </dgm:presLayoutVars>
      </dgm:prSet>
      <dgm:spPr/>
    </dgm:pt>
    <dgm:pt modelId="{FB35A010-BF5E-443F-9498-BA43CBE07A63}" type="pres">
      <dgm:prSet presAssocID="{439DB3CF-52AE-4DE9-A050-576A977D2862}" presName="sibTrans" presStyleCnt="0"/>
      <dgm:spPr/>
    </dgm:pt>
    <dgm:pt modelId="{BE136967-0CF6-4F48-8534-E51378667658}" type="pres">
      <dgm:prSet presAssocID="{85F97886-492F-4B95-ABB0-DDD81673EF45}" presName="node" presStyleLbl="node1" presStyleIdx="1" presStyleCnt="5">
        <dgm:presLayoutVars>
          <dgm:bulletEnabled val="1"/>
        </dgm:presLayoutVars>
      </dgm:prSet>
      <dgm:spPr/>
    </dgm:pt>
    <dgm:pt modelId="{31FBB9D3-5478-42E5-A4CC-1930482019A3}" type="pres">
      <dgm:prSet presAssocID="{0FAA64F4-A2F5-49CC-A362-2D6934B219A1}" presName="sibTrans" presStyleCnt="0"/>
      <dgm:spPr/>
    </dgm:pt>
    <dgm:pt modelId="{4183BFDE-7462-4F6F-8804-ABC7281A6F8E}" type="pres">
      <dgm:prSet presAssocID="{E79BB4BA-56B2-447A-A1B0-6690D7608283}" presName="node" presStyleLbl="node1" presStyleIdx="2" presStyleCnt="5">
        <dgm:presLayoutVars>
          <dgm:bulletEnabled val="1"/>
        </dgm:presLayoutVars>
      </dgm:prSet>
      <dgm:spPr/>
    </dgm:pt>
    <dgm:pt modelId="{4983EC92-82BB-4AE2-B788-850290A96C1F}" type="pres">
      <dgm:prSet presAssocID="{8F198C44-6EB8-496C-B973-DFAC6F3CFA4C}" presName="sibTrans" presStyleCnt="0"/>
      <dgm:spPr/>
    </dgm:pt>
    <dgm:pt modelId="{258ED337-137E-45B6-9E18-7225EFA0AEEB}" type="pres">
      <dgm:prSet presAssocID="{F4DCACB3-741B-48DF-8FF5-65BDC9FF52B9}" presName="node" presStyleLbl="node1" presStyleIdx="3" presStyleCnt="5">
        <dgm:presLayoutVars>
          <dgm:bulletEnabled val="1"/>
        </dgm:presLayoutVars>
      </dgm:prSet>
      <dgm:spPr/>
    </dgm:pt>
    <dgm:pt modelId="{A0D49FB0-5E13-4942-8AD6-BD2753A71D61}" type="pres">
      <dgm:prSet presAssocID="{6DC06F0D-8F99-465D-BF9C-A923D008A35E}" presName="sibTrans" presStyleCnt="0"/>
      <dgm:spPr/>
    </dgm:pt>
    <dgm:pt modelId="{54AA5E65-4315-42E6-A1B4-0FCB953EF811}" type="pres">
      <dgm:prSet presAssocID="{FE470003-8A69-43E8-822A-A87D29995BAE}" presName="node" presStyleLbl="node1" presStyleIdx="4" presStyleCnt="5">
        <dgm:presLayoutVars>
          <dgm:bulletEnabled val="1"/>
        </dgm:presLayoutVars>
      </dgm:prSet>
      <dgm:spPr/>
    </dgm:pt>
  </dgm:ptLst>
  <dgm:cxnLst>
    <dgm:cxn modelId="{F433C815-5E25-4350-A895-5CEBAD018AD1}" srcId="{0EB6DFB2-A043-4A50-865D-E8421334D5FC}" destId="{FE470003-8A69-43E8-822A-A87D29995BAE}" srcOrd="4" destOrd="0" parTransId="{61BB1B2D-ADB0-4FD2-BB23-02D5F6AE86C0}" sibTransId="{DA148A89-E7F7-4C32-9F53-B0654BEC6FD0}"/>
    <dgm:cxn modelId="{B6F5F41B-9A79-47F3-9891-DA4E706C08C8}" srcId="{0EB6DFB2-A043-4A50-865D-E8421334D5FC}" destId="{F4DCACB3-741B-48DF-8FF5-65BDC9FF52B9}" srcOrd="3" destOrd="0" parTransId="{62B0DDF1-D0E1-4010-A69F-F30644B18E9B}" sibTransId="{6DC06F0D-8F99-465D-BF9C-A923D008A35E}"/>
    <dgm:cxn modelId="{7BC34C20-3751-488C-A060-89D8E2BE5F06}" srcId="{0EB6DFB2-A043-4A50-865D-E8421334D5FC}" destId="{85F97886-492F-4B95-ABB0-DDD81673EF45}" srcOrd="1" destOrd="0" parTransId="{8A1916F4-8B3C-4CA7-8619-A055F3B7C675}" sibTransId="{0FAA64F4-A2F5-49CC-A362-2D6934B219A1}"/>
    <dgm:cxn modelId="{D1498E32-9A33-4C0F-B05C-EB144DF62837}" type="presOf" srcId="{0EB6DFB2-A043-4A50-865D-E8421334D5FC}" destId="{FDA99806-33B5-47AD-B17E-DB3B153EF224}" srcOrd="0" destOrd="0" presId="urn:microsoft.com/office/officeart/2005/8/layout/default"/>
    <dgm:cxn modelId="{BD135E78-2941-43A3-82A6-F3FB72E05056}" type="presOf" srcId="{C8E95A9F-1840-489C-868A-27885D534E90}" destId="{7626F799-AC33-4AB9-9CA9-B2D8BA3237CD}" srcOrd="0" destOrd="0" presId="urn:microsoft.com/office/officeart/2005/8/layout/default"/>
    <dgm:cxn modelId="{58ECF559-6503-4E8E-81A8-235104FC5326}" srcId="{0EB6DFB2-A043-4A50-865D-E8421334D5FC}" destId="{C8E95A9F-1840-489C-868A-27885D534E90}" srcOrd="0" destOrd="0" parTransId="{18FD23F7-2222-4685-A963-4F9F9371D63C}" sibTransId="{439DB3CF-52AE-4DE9-A050-576A977D2862}"/>
    <dgm:cxn modelId="{57379392-D3B9-4AF0-9CF4-F8E45D5278EA}" type="presOf" srcId="{85F97886-492F-4B95-ABB0-DDD81673EF45}" destId="{BE136967-0CF6-4F48-8534-E51378667658}" srcOrd="0" destOrd="0" presId="urn:microsoft.com/office/officeart/2005/8/layout/default"/>
    <dgm:cxn modelId="{658284A5-2093-4C65-858C-9A197893DFAA}" type="presOf" srcId="{E79BB4BA-56B2-447A-A1B0-6690D7608283}" destId="{4183BFDE-7462-4F6F-8804-ABC7281A6F8E}" srcOrd="0" destOrd="0" presId="urn:microsoft.com/office/officeart/2005/8/layout/default"/>
    <dgm:cxn modelId="{18B082BB-F548-4D31-A6C8-B48B5890AB37}" type="presOf" srcId="{F4DCACB3-741B-48DF-8FF5-65BDC9FF52B9}" destId="{258ED337-137E-45B6-9E18-7225EFA0AEEB}" srcOrd="0" destOrd="0" presId="urn:microsoft.com/office/officeart/2005/8/layout/default"/>
    <dgm:cxn modelId="{4C478BBD-A052-4399-8DA5-2ECEBB19A05F}" type="presOf" srcId="{FE470003-8A69-43E8-822A-A87D29995BAE}" destId="{54AA5E65-4315-42E6-A1B4-0FCB953EF811}" srcOrd="0" destOrd="0" presId="urn:microsoft.com/office/officeart/2005/8/layout/default"/>
    <dgm:cxn modelId="{364437D0-20A5-4F51-8321-FF0FA4B4DE06}" srcId="{0EB6DFB2-A043-4A50-865D-E8421334D5FC}" destId="{E79BB4BA-56B2-447A-A1B0-6690D7608283}" srcOrd="2" destOrd="0" parTransId="{ACBBA134-DAFE-4687-9E46-165F06E903E0}" sibTransId="{8F198C44-6EB8-496C-B973-DFAC6F3CFA4C}"/>
    <dgm:cxn modelId="{78C9A115-29CB-4E46-98B7-690C316B4B22}" type="presParOf" srcId="{FDA99806-33B5-47AD-B17E-DB3B153EF224}" destId="{7626F799-AC33-4AB9-9CA9-B2D8BA3237CD}" srcOrd="0" destOrd="0" presId="urn:microsoft.com/office/officeart/2005/8/layout/default"/>
    <dgm:cxn modelId="{B90808A8-4801-4D05-94D3-83B765B6C7DC}" type="presParOf" srcId="{FDA99806-33B5-47AD-B17E-DB3B153EF224}" destId="{FB35A010-BF5E-443F-9498-BA43CBE07A63}" srcOrd="1" destOrd="0" presId="urn:microsoft.com/office/officeart/2005/8/layout/default"/>
    <dgm:cxn modelId="{FF625126-A57B-434B-A311-19489210DC4A}" type="presParOf" srcId="{FDA99806-33B5-47AD-B17E-DB3B153EF224}" destId="{BE136967-0CF6-4F48-8534-E51378667658}" srcOrd="2" destOrd="0" presId="urn:microsoft.com/office/officeart/2005/8/layout/default"/>
    <dgm:cxn modelId="{E4CFDD3F-4992-487D-BDB7-63D40A517376}" type="presParOf" srcId="{FDA99806-33B5-47AD-B17E-DB3B153EF224}" destId="{31FBB9D3-5478-42E5-A4CC-1930482019A3}" srcOrd="3" destOrd="0" presId="urn:microsoft.com/office/officeart/2005/8/layout/default"/>
    <dgm:cxn modelId="{B10BB9FF-9E9A-45FC-9EB4-487A3782943D}" type="presParOf" srcId="{FDA99806-33B5-47AD-B17E-DB3B153EF224}" destId="{4183BFDE-7462-4F6F-8804-ABC7281A6F8E}" srcOrd="4" destOrd="0" presId="urn:microsoft.com/office/officeart/2005/8/layout/default"/>
    <dgm:cxn modelId="{CAE47B00-7FC7-4628-A7C4-090683EEBB17}" type="presParOf" srcId="{FDA99806-33B5-47AD-B17E-DB3B153EF224}" destId="{4983EC92-82BB-4AE2-B788-850290A96C1F}" srcOrd="5" destOrd="0" presId="urn:microsoft.com/office/officeart/2005/8/layout/default"/>
    <dgm:cxn modelId="{60A4EF77-B580-42C8-9678-2BA7C36B6C1E}" type="presParOf" srcId="{FDA99806-33B5-47AD-B17E-DB3B153EF224}" destId="{258ED337-137E-45B6-9E18-7225EFA0AEEB}" srcOrd="6" destOrd="0" presId="urn:microsoft.com/office/officeart/2005/8/layout/default"/>
    <dgm:cxn modelId="{BCA1103F-373C-4C5B-A419-5A22AB81C1E8}" type="presParOf" srcId="{FDA99806-33B5-47AD-B17E-DB3B153EF224}" destId="{A0D49FB0-5E13-4942-8AD6-BD2753A71D61}" srcOrd="7" destOrd="0" presId="urn:microsoft.com/office/officeart/2005/8/layout/default"/>
    <dgm:cxn modelId="{D1666216-3744-4255-B40A-53831760F03E}" type="presParOf" srcId="{FDA99806-33B5-47AD-B17E-DB3B153EF224}" destId="{54AA5E65-4315-42E6-A1B4-0FCB953EF81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B6DFB2-A043-4A50-865D-E8421334D5FC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3B9F0A-C657-467D-892B-7288978CD97B}">
      <dgm:prSet phldrT="[Text]" custT="1"/>
      <dgm:spPr/>
      <dgm:t>
        <a:bodyPr/>
        <a:lstStyle/>
        <a:p>
          <a:r>
            <a:rPr lang="es-AR" sz="3100" dirty="0"/>
            <a:t>5</a:t>
          </a:r>
          <a:endParaRPr lang="en-US" sz="3100" dirty="0"/>
        </a:p>
      </dgm:t>
    </dgm:pt>
    <dgm:pt modelId="{9642960C-A0E9-4115-8FBA-FCFBBC39260F}" type="parTrans" cxnId="{FDD32354-D341-4FC8-839B-19C0F7068E63}">
      <dgm:prSet/>
      <dgm:spPr/>
      <dgm:t>
        <a:bodyPr/>
        <a:lstStyle/>
        <a:p>
          <a:endParaRPr lang="en-US" sz="3100"/>
        </a:p>
      </dgm:t>
    </dgm:pt>
    <dgm:pt modelId="{6809AC7A-E376-480F-A454-28E6A75B54B9}" type="sibTrans" cxnId="{FDD32354-D341-4FC8-839B-19C0F7068E63}">
      <dgm:prSet/>
      <dgm:spPr/>
      <dgm:t>
        <a:bodyPr/>
        <a:lstStyle/>
        <a:p>
          <a:endParaRPr lang="en-US" sz="3100"/>
        </a:p>
      </dgm:t>
    </dgm:pt>
    <dgm:pt modelId="{C8E95A9F-1840-489C-868A-27885D534E90}">
      <dgm:prSet phldrT="[Text]" custT="1"/>
      <dgm:spPr/>
      <dgm:t>
        <a:bodyPr/>
        <a:lstStyle/>
        <a:p>
          <a:r>
            <a:rPr lang="es-AR" sz="3100" dirty="0"/>
            <a:t>4</a:t>
          </a:r>
          <a:endParaRPr lang="en-US" sz="3100" dirty="0"/>
        </a:p>
      </dgm:t>
    </dgm:pt>
    <dgm:pt modelId="{18FD23F7-2222-4685-A963-4F9F9371D63C}" type="parTrans" cxnId="{58ECF559-6503-4E8E-81A8-235104FC5326}">
      <dgm:prSet/>
      <dgm:spPr/>
      <dgm:t>
        <a:bodyPr/>
        <a:lstStyle/>
        <a:p>
          <a:endParaRPr lang="en-US" sz="3100"/>
        </a:p>
      </dgm:t>
    </dgm:pt>
    <dgm:pt modelId="{439DB3CF-52AE-4DE9-A050-576A977D2862}" type="sibTrans" cxnId="{58ECF559-6503-4E8E-81A8-235104FC5326}">
      <dgm:prSet/>
      <dgm:spPr/>
      <dgm:t>
        <a:bodyPr/>
        <a:lstStyle/>
        <a:p>
          <a:endParaRPr lang="en-US" sz="3100"/>
        </a:p>
      </dgm:t>
    </dgm:pt>
    <dgm:pt modelId="{85F97886-492F-4B95-ABB0-DDD81673EF45}">
      <dgm:prSet phldrT="[Text]" custT="1"/>
      <dgm:spPr/>
      <dgm:t>
        <a:bodyPr/>
        <a:lstStyle/>
        <a:p>
          <a:r>
            <a:rPr lang="es-AR" sz="3100" dirty="0"/>
            <a:t>3</a:t>
          </a:r>
          <a:endParaRPr lang="en-US" sz="3100" dirty="0"/>
        </a:p>
      </dgm:t>
    </dgm:pt>
    <dgm:pt modelId="{8A1916F4-8B3C-4CA7-8619-A055F3B7C675}" type="parTrans" cxnId="{7BC34C20-3751-488C-A060-89D8E2BE5F06}">
      <dgm:prSet/>
      <dgm:spPr/>
      <dgm:t>
        <a:bodyPr/>
        <a:lstStyle/>
        <a:p>
          <a:endParaRPr lang="en-US" sz="3100"/>
        </a:p>
      </dgm:t>
    </dgm:pt>
    <dgm:pt modelId="{0FAA64F4-A2F5-49CC-A362-2D6934B219A1}" type="sibTrans" cxnId="{7BC34C20-3751-488C-A060-89D8E2BE5F06}">
      <dgm:prSet/>
      <dgm:spPr/>
      <dgm:t>
        <a:bodyPr/>
        <a:lstStyle/>
        <a:p>
          <a:endParaRPr lang="en-US" sz="3100"/>
        </a:p>
      </dgm:t>
    </dgm:pt>
    <dgm:pt modelId="{E79BB4BA-56B2-447A-A1B0-6690D7608283}">
      <dgm:prSet phldrT="[Text]" custT="1"/>
      <dgm:spPr/>
      <dgm:t>
        <a:bodyPr/>
        <a:lstStyle/>
        <a:p>
          <a:r>
            <a:rPr lang="es-AR" sz="3100" dirty="0"/>
            <a:t>2</a:t>
          </a:r>
          <a:endParaRPr lang="en-US" sz="3100" dirty="0"/>
        </a:p>
      </dgm:t>
    </dgm:pt>
    <dgm:pt modelId="{ACBBA134-DAFE-4687-9E46-165F06E903E0}" type="parTrans" cxnId="{364437D0-20A5-4F51-8321-FF0FA4B4DE06}">
      <dgm:prSet/>
      <dgm:spPr/>
      <dgm:t>
        <a:bodyPr/>
        <a:lstStyle/>
        <a:p>
          <a:endParaRPr lang="en-US" sz="3100"/>
        </a:p>
      </dgm:t>
    </dgm:pt>
    <dgm:pt modelId="{8F198C44-6EB8-496C-B973-DFAC6F3CFA4C}" type="sibTrans" cxnId="{364437D0-20A5-4F51-8321-FF0FA4B4DE06}">
      <dgm:prSet/>
      <dgm:spPr/>
      <dgm:t>
        <a:bodyPr/>
        <a:lstStyle/>
        <a:p>
          <a:endParaRPr lang="en-US" sz="3100"/>
        </a:p>
      </dgm:t>
    </dgm:pt>
    <dgm:pt modelId="{FE470003-8A69-43E8-822A-A87D29995BAE}">
      <dgm:prSet phldrT="[Text]" custT="1"/>
      <dgm:spPr>
        <a:noFill/>
      </dgm:spPr>
      <dgm:t>
        <a:bodyPr/>
        <a:lstStyle/>
        <a:p>
          <a:r>
            <a:rPr lang="es-AR" sz="3100" dirty="0">
              <a:solidFill>
                <a:sysClr val="windowText" lastClr="000000"/>
              </a:solidFill>
            </a:rPr>
            <a:t>índice:</a:t>
          </a:r>
          <a:endParaRPr lang="en-US" sz="3100" dirty="0">
            <a:solidFill>
              <a:sysClr val="windowText" lastClr="000000"/>
            </a:solidFill>
          </a:endParaRPr>
        </a:p>
      </dgm:t>
    </dgm:pt>
    <dgm:pt modelId="{61BB1B2D-ADB0-4FD2-BB23-02D5F6AE86C0}" type="parTrans" cxnId="{F433C815-5E25-4350-A895-5CEBAD018AD1}">
      <dgm:prSet/>
      <dgm:spPr/>
      <dgm:t>
        <a:bodyPr/>
        <a:lstStyle/>
        <a:p>
          <a:endParaRPr lang="en-US" sz="3100"/>
        </a:p>
      </dgm:t>
    </dgm:pt>
    <dgm:pt modelId="{DA148A89-E7F7-4C32-9F53-B0654BEC6FD0}" type="sibTrans" cxnId="{F433C815-5E25-4350-A895-5CEBAD018AD1}">
      <dgm:prSet/>
      <dgm:spPr/>
      <dgm:t>
        <a:bodyPr/>
        <a:lstStyle/>
        <a:p>
          <a:endParaRPr lang="en-US" sz="3100"/>
        </a:p>
      </dgm:t>
    </dgm:pt>
    <dgm:pt modelId="{F4DCACB3-741B-48DF-8FF5-65BDC9FF52B9}">
      <dgm:prSet custT="1"/>
      <dgm:spPr/>
      <dgm:t>
        <a:bodyPr/>
        <a:lstStyle/>
        <a:p>
          <a:r>
            <a:rPr lang="es-AR" sz="3100" dirty="0"/>
            <a:t>1</a:t>
          </a:r>
          <a:endParaRPr lang="en-US" sz="3100" dirty="0"/>
        </a:p>
      </dgm:t>
    </dgm:pt>
    <dgm:pt modelId="{62B0DDF1-D0E1-4010-A69F-F30644B18E9B}" type="parTrans" cxnId="{B6F5F41B-9A79-47F3-9891-DA4E706C08C8}">
      <dgm:prSet/>
      <dgm:spPr/>
      <dgm:t>
        <a:bodyPr/>
        <a:lstStyle/>
        <a:p>
          <a:endParaRPr lang="en-US" sz="3100"/>
        </a:p>
      </dgm:t>
    </dgm:pt>
    <dgm:pt modelId="{6DC06F0D-8F99-465D-BF9C-A923D008A35E}" type="sibTrans" cxnId="{B6F5F41B-9A79-47F3-9891-DA4E706C08C8}">
      <dgm:prSet/>
      <dgm:spPr/>
      <dgm:t>
        <a:bodyPr/>
        <a:lstStyle/>
        <a:p>
          <a:endParaRPr lang="en-US" sz="3100"/>
        </a:p>
      </dgm:t>
    </dgm:pt>
    <dgm:pt modelId="{FDA99806-33B5-47AD-B17E-DB3B153EF224}" type="pres">
      <dgm:prSet presAssocID="{0EB6DFB2-A043-4A50-865D-E8421334D5FC}" presName="diagram" presStyleCnt="0">
        <dgm:presLayoutVars>
          <dgm:dir val="rev"/>
          <dgm:resizeHandles val="exact"/>
        </dgm:presLayoutVars>
      </dgm:prSet>
      <dgm:spPr/>
    </dgm:pt>
    <dgm:pt modelId="{DB47885C-995C-47BA-B7B1-94A8B395DECE}" type="pres">
      <dgm:prSet presAssocID="{773B9F0A-C657-467D-892B-7288978CD97B}" presName="node" presStyleLbl="node1" presStyleIdx="0" presStyleCnt="6">
        <dgm:presLayoutVars>
          <dgm:bulletEnabled val="1"/>
        </dgm:presLayoutVars>
      </dgm:prSet>
      <dgm:spPr/>
    </dgm:pt>
    <dgm:pt modelId="{6820F40B-A182-4B6A-ADBD-B89F44B262B9}" type="pres">
      <dgm:prSet presAssocID="{6809AC7A-E376-480F-A454-28E6A75B54B9}" presName="sibTrans" presStyleCnt="0"/>
      <dgm:spPr/>
    </dgm:pt>
    <dgm:pt modelId="{7626F799-AC33-4AB9-9CA9-B2D8BA3237CD}" type="pres">
      <dgm:prSet presAssocID="{C8E95A9F-1840-489C-868A-27885D534E90}" presName="node" presStyleLbl="node1" presStyleIdx="1" presStyleCnt="6">
        <dgm:presLayoutVars>
          <dgm:bulletEnabled val="1"/>
        </dgm:presLayoutVars>
      </dgm:prSet>
      <dgm:spPr/>
    </dgm:pt>
    <dgm:pt modelId="{FB35A010-BF5E-443F-9498-BA43CBE07A63}" type="pres">
      <dgm:prSet presAssocID="{439DB3CF-52AE-4DE9-A050-576A977D2862}" presName="sibTrans" presStyleCnt="0"/>
      <dgm:spPr/>
    </dgm:pt>
    <dgm:pt modelId="{BE136967-0CF6-4F48-8534-E51378667658}" type="pres">
      <dgm:prSet presAssocID="{85F97886-492F-4B95-ABB0-DDD81673EF45}" presName="node" presStyleLbl="node1" presStyleIdx="2" presStyleCnt="6">
        <dgm:presLayoutVars>
          <dgm:bulletEnabled val="1"/>
        </dgm:presLayoutVars>
      </dgm:prSet>
      <dgm:spPr/>
    </dgm:pt>
    <dgm:pt modelId="{31FBB9D3-5478-42E5-A4CC-1930482019A3}" type="pres">
      <dgm:prSet presAssocID="{0FAA64F4-A2F5-49CC-A362-2D6934B219A1}" presName="sibTrans" presStyleCnt="0"/>
      <dgm:spPr/>
    </dgm:pt>
    <dgm:pt modelId="{4183BFDE-7462-4F6F-8804-ABC7281A6F8E}" type="pres">
      <dgm:prSet presAssocID="{E79BB4BA-56B2-447A-A1B0-6690D7608283}" presName="node" presStyleLbl="node1" presStyleIdx="3" presStyleCnt="6">
        <dgm:presLayoutVars>
          <dgm:bulletEnabled val="1"/>
        </dgm:presLayoutVars>
      </dgm:prSet>
      <dgm:spPr/>
    </dgm:pt>
    <dgm:pt modelId="{4983EC92-82BB-4AE2-B788-850290A96C1F}" type="pres">
      <dgm:prSet presAssocID="{8F198C44-6EB8-496C-B973-DFAC6F3CFA4C}" presName="sibTrans" presStyleCnt="0"/>
      <dgm:spPr/>
    </dgm:pt>
    <dgm:pt modelId="{258ED337-137E-45B6-9E18-7225EFA0AEEB}" type="pres">
      <dgm:prSet presAssocID="{F4DCACB3-741B-48DF-8FF5-65BDC9FF52B9}" presName="node" presStyleLbl="node1" presStyleIdx="4" presStyleCnt="6" custLinFactNeighborX="621">
        <dgm:presLayoutVars>
          <dgm:bulletEnabled val="1"/>
        </dgm:presLayoutVars>
      </dgm:prSet>
      <dgm:spPr/>
    </dgm:pt>
    <dgm:pt modelId="{A0D49FB0-5E13-4942-8AD6-BD2753A71D61}" type="pres">
      <dgm:prSet presAssocID="{6DC06F0D-8F99-465D-BF9C-A923D008A35E}" presName="sibTrans" presStyleCnt="0"/>
      <dgm:spPr/>
    </dgm:pt>
    <dgm:pt modelId="{54AA5E65-4315-42E6-A1B4-0FCB953EF811}" type="pres">
      <dgm:prSet presAssocID="{FE470003-8A69-43E8-822A-A87D29995BAE}" presName="node" presStyleLbl="node1" presStyleIdx="5" presStyleCnt="6">
        <dgm:presLayoutVars>
          <dgm:bulletEnabled val="1"/>
        </dgm:presLayoutVars>
      </dgm:prSet>
      <dgm:spPr/>
    </dgm:pt>
  </dgm:ptLst>
  <dgm:cxnLst>
    <dgm:cxn modelId="{F433C815-5E25-4350-A895-5CEBAD018AD1}" srcId="{0EB6DFB2-A043-4A50-865D-E8421334D5FC}" destId="{FE470003-8A69-43E8-822A-A87D29995BAE}" srcOrd="5" destOrd="0" parTransId="{61BB1B2D-ADB0-4FD2-BB23-02D5F6AE86C0}" sibTransId="{DA148A89-E7F7-4C32-9F53-B0654BEC6FD0}"/>
    <dgm:cxn modelId="{B6F5F41B-9A79-47F3-9891-DA4E706C08C8}" srcId="{0EB6DFB2-A043-4A50-865D-E8421334D5FC}" destId="{F4DCACB3-741B-48DF-8FF5-65BDC9FF52B9}" srcOrd="4" destOrd="0" parTransId="{62B0DDF1-D0E1-4010-A69F-F30644B18E9B}" sibTransId="{6DC06F0D-8F99-465D-BF9C-A923D008A35E}"/>
    <dgm:cxn modelId="{7BC34C20-3751-488C-A060-89D8E2BE5F06}" srcId="{0EB6DFB2-A043-4A50-865D-E8421334D5FC}" destId="{85F97886-492F-4B95-ABB0-DDD81673EF45}" srcOrd="2" destOrd="0" parTransId="{8A1916F4-8B3C-4CA7-8619-A055F3B7C675}" sibTransId="{0FAA64F4-A2F5-49CC-A362-2D6934B219A1}"/>
    <dgm:cxn modelId="{D1498E32-9A33-4C0F-B05C-EB144DF62837}" type="presOf" srcId="{0EB6DFB2-A043-4A50-865D-E8421334D5FC}" destId="{FDA99806-33B5-47AD-B17E-DB3B153EF224}" srcOrd="0" destOrd="0" presId="urn:microsoft.com/office/officeart/2005/8/layout/default"/>
    <dgm:cxn modelId="{FDD32354-D341-4FC8-839B-19C0F7068E63}" srcId="{0EB6DFB2-A043-4A50-865D-E8421334D5FC}" destId="{773B9F0A-C657-467D-892B-7288978CD97B}" srcOrd="0" destOrd="0" parTransId="{9642960C-A0E9-4115-8FBA-FCFBBC39260F}" sibTransId="{6809AC7A-E376-480F-A454-28E6A75B54B9}"/>
    <dgm:cxn modelId="{BD135E78-2941-43A3-82A6-F3FB72E05056}" type="presOf" srcId="{C8E95A9F-1840-489C-868A-27885D534E90}" destId="{7626F799-AC33-4AB9-9CA9-B2D8BA3237CD}" srcOrd="0" destOrd="0" presId="urn:microsoft.com/office/officeart/2005/8/layout/default"/>
    <dgm:cxn modelId="{58ECF559-6503-4E8E-81A8-235104FC5326}" srcId="{0EB6DFB2-A043-4A50-865D-E8421334D5FC}" destId="{C8E95A9F-1840-489C-868A-27885D534E90}" srcOrd="1" destOrd="0" parTransId="{18FD23F7-2222-4685-A963-4F9F9371D63C}" sibTransId="{439DB3CF-52AE-4DE9-A050-576A977D2862}"/>
    <dgm:cxn modelId="{57379392-D3B9-4AF0-9CF4-F8E45D5278EA}" type="presOf" srcId="{85F97886-492F-4B95-ABB0-DDD81673EF45}" destId="{BE136967-0CF6-4F48-8534-E51378667658}" srcOrd="0" destOrd="0" presId="urn:microsoft.com/office/officeart/2005/8/layout/default"/>
    <dgm:cxn modelId="{658284A5-2093-4C65-858C-9A197893DFAA}" type="presOf" srcId="{E79BB4BA-56B2-447A-A1B0-6690D7608283}" destId="{4183BFDE-7462-4F6F-8804-ABC7281A6F8E}" srcOrd="0" destOrd="0" presId="urn:microsoft.com/office/officeart/2005/8/layout/default"/>
    <dgm:cxn modelId="{18B082BB-F548-4D31-A6C8-B48B5890AB37}" type="presOf" srcId="{F4DCACB3-741B-48DF-8FF5-65BDC9FF52B9}" destId="{258ED337-137E-45B6-9E18-7225EFA0AEEB}" srcOrd="0" destOrd="0" presId="urn:microsoft.com/office/officeart/2005/8/layout/default"/>
    <dgm:cxn modelId="{4C478BBD-A052-4399-8DA5-2ECEBB19A05F}" type="presOf" srcId="{FE470003-8A69-43E8-822A-A87D29995BAE}" destId="{54AA5E65-4315-42E6-A1B4-0FCB953EF811}" srcOrd="0" destOrd="0" presId="urn:microsoft.com/office/officeart/2005/8/layout/default"/>
    <dgm:cxn modelId="{5E483EC8-361A-41CA-9E77-1E86BAF891C2}" type="presOf" srcId="{773B9F0A-C657-467D-892B-7288978CD97B}" destId="{DB47885C-995C-47BA-B7B1-94A8B395DECE}" srcOrd="0" destOrd="0" presId="urn:microsoft.com/office/officeart/2005/8/layout/default"/>
    <dgm:cxn modelId="{364437D0-20A5-4F51-8321-FF0FA4B4DE06}" srcId="{0EB6DFB2-A043-4A50-865D-E8421334D5FC}" destId="{E79BB4BA-56B2-447A-A1B0-6690D7608283}" srcOrd="3" destOrd="0" parTransId="{ACBBA134-DAFE-4687-9E46-165F06E903E0}" sibTransId="{8F198C44-6EB8-496C-B973-DFAC6F3CFA4C}"/>
    <dgm:cxn modelId="{581F3BAE-87E5-41FC-B0E1-AF2985770A58}" type="presParOf" srcId="{FDA99806-33B5-47AD-B17E-DB3B153EF224}" destId="{DB47885C-995C-47BA-B7B1-94A8B395DECE}" srcOrd="0" destOrd="0" presId="urn:microsoft.com/office/officeart/2005/8/layout/default"/>
    <dgm:cxn modelId="{86B21B67-6D46-4029-951E-0D5BB23045FF}" type="presParOf" srcId="{FDA99806-33B5-47AD-B17E-DB3B153EF224}" destId="{6820F40B-A182-4B6A-ADBD-B89F44B262B9}" srcOrd="1" destOrd="0" presId="urn:microsoft.com/office/officeart/2005/8/layout/default"/>
    <dgm:cxn modelId="{78C9A115-29CB-4E46-98B7-690C316B4B22}" type="presParOf" srcId="{FDA99806-33B5-47AD-B17E-DB3B153EF224}" destId="{7626F799-AC33-4AB9-9CA9-B2D8BA3237CD}" srcOrd="2" destOrd="0" presId="urn:microsoft.com/office/officeart/2005/8/layout/default"/>
    <dgm:cxn modelId="{B90808A8-4801-4D05-94D3-83B765B6C7DC}" type="presParOf" srcId="{FDA99806-33B5-47AD-B17E-DB3B153EF224}" destId="{FB35A010-BF5E-443F-9498-BA43CBE07A63}" srcOrd="3" destOrd="0" presId="urn:microsoft.com/office/officeart/2005/8/layout/default"/>
    <dgm:cxn modelId="{FF625126-A57B-434B-A311-19489210DC4A}" type="presParOf" srcId="{FDA99806-33B5-47AD-B17E-DB3B153EF224}" destId="{BE136967-0CF6-4F48-8534-E51378667658}" srcOrd="4" destOrd="0" presId="urn:microsoft.com/office/officeart/2005/8/layout/default"/>
    <dgm:cxn modelId="{E4CFDD3F-4992-487D-BDB7-63D40A517376}" type="presParOf" srcId="{FDA99806-33B5-47AD-B17E-DB3B153EF224}" destId="{31FBB9D3-5478-42E5-A4CC-1930482019A3}" srcOrd="5" destOrd="0" presId="urn:microsoft.com/office/officeart/2005/8/layout/default"/>
    <dgm:cxn modelId="{B10BB9FF-9E9A-45FC-9EB4-487A3782943D}" type="presParOf" srcId="{FDA99806-33B5-47AD-B17E-DB3B153EF224}" destId="{4183BFDE-7462-4F6F-8804-ABC7281A6F8E}" srcOrd="6" destOrd="0" presId="urn:microsoft.com/office/officeart/2005/8/layout/default"/>
    <dgm:cxn modelId="{CAE47B00-7FC7-4628-A7C4-090683EEBB17}" type="presParOf" srcId="{FDA99806-33B5-47AD-B17E-DB3B153EF224}" destId="{4983EC92-82BB-4AE2-B788-850290A96C1F}" srcOrd="7" destOrd="0" presId="urn:microsoft.com/office/officeart/2005/8/layout/default"/>
    <dgm:cxn modelId="{60A4EF77-B580-42C8-9678-2BA7C36B6C1E}" type="presParOf" srcId="{FDA99806-33B5-47AD-B17E-DB3B153EF224}" destId="{258ED337-137E-45B6-9E18-7225EFA0AEEB}" srcOrd="8" destOrd="0" presId="urn:microsoft.com/office/officeart/2005/8/layout/default"/>
    <dgm:cxn modelId="{BCA1103F-373C-4C5B-A419-5A22AB81C1E8}" type="presParOf" srcId="{FDA99806-33B5-47AD-B17E-DB3B153EF224}" destId="{A0D49FB0-5E13-4942-8AD6-BD2753A71D61}" srcOrd="9" destOrd="0" presId="urn:microsoft.com/office/officeart/2005/8/layout/default"/>
    <dgm:cxn modelId="{D1666216-3744-4255-B40A-53831760F03E}" type="presParOf" srcId="{FDA99806-33B5-47AD-B17E-DB3B153EF224}" destId="{54AA5E65-4315-42E6-A1B4-0FCB953EF81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B6DFB2-A043-4A50-865D-E8421334D5FC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F97886-492F-4B95-ABB0-DDD81673EF45}">
      <dgm:prSet phldrT="[Text]" custT="1"/>
      <dgm:spPr/>
      <dgm:t>
        <a:bodyPr/>
        <a:lstStyle/>
        <a:p>
          <a:r>
            <a:rPr lang="es-AR" sz="4800" dirty="0"/>
            <a:t>9</a:t>
          </a:r>
          <a:endParaRPr lang="en-US" sz="4800" dirty="0"/>
        </a:p>
      </dgm:t>
    </dgm:pt>
    <dgm:pt modelId="{8A1916F4-8B3C-4CA7-8619-A055F3B7C675}" type="parTrans" cxnId="{7BC34C20-3751-488C-A060-89D8E2BE5F06}">
      <dgm:prSet/>
      <dgm:spPr/>
      <dgm:t>
        <a:bodyPr/>
        <a:lstStyle/>
        <a:p>
          <a:endParaRPr lang="en-US" sz="4800"/>
        </a:p>
      </dgm:t>
    </dgm:pt>
    <dgm:pt modelId="{0FAA64F4-A2F5-49CC-A362-2D6934B219A1}" type="sibTrans" cxnId="{7BC34C20-3751-488C-A060-89D8E2BE5F06}">
      <dgm:prSet/>
      <dgm:spPr/>
      <dgm:t>
        <a:bodyPr/>
        <a:lstStyle/>
        <a:p>
          <a:endParaRPr lang="en-US" sz="4800"/>
        </a:p>
      </dgm:t>
    </dgm:pt>
    <dgm:pt modelId="{E79BB4BA-56B2-447A-A1B0-6690D7608283}">
      <dgm:prSet phldrT="[Text]" custT="1"/>
      <dgm:spPr/>
      <dgm:t>
        <a:bodyPr/>
        <a:lstStyle/>
        <a:p>
          <a:r>
            <a:rPr lang="es-AR" sz="4800" dirty="0"/>
            <a:t>6</a:t>
          </a:r>
          <a:endParaRPr lang="en-US" sz="4800" dirty="0"/>
        </a:p>
      </dgm:t>
    </dgm:pt>
    <dgm:pt modelId="{ACBBA134-DAFE-4687-9E46-165F06E903E0}" type="parTrans" cxnId="{364437D0-20A5-4F51-8321-FF0FA4B4DE06}">
      <dgm:prSet/>
      <dgm:spPr/>
      <dgm:t>
        <a:bodyPr/>
        <a:lstStyle/>
        <a:p>
          <a:endParaRPr lang="en-US" sz="4800"/>
        </a:p>
      </dgm:t>
    </dgm:pt>
    <dgm:pt modelId="{8F198C44-6EB8-496C-B973-DFAC6F3CFA4C}" type="sibTrans" cxnId="{364437D0-20A5-4F51-8321-FF0FA4B4DE06}">
      <dgm:prSet/>
      <dgm:spPr/>
      <dgm:t>
        <a:bodyPr/>
        <a:lstStyle/>
        <a:p>
          <a:endParaRPr lang="en-US" sz="4800"/>
        </a:p>
      </dgm:t>
    </dgm:pt>
    <dgm:pt modelId="{F4DCACB3-741B-48DF-8FF5-65BDC9FF52B9}">
      <dgm:prSet custT="1"/>
      <dgm:spPr/>
      <dgm:t>
        <a:bodyPr/>
        <a:lstStyle/>
        <a:p>
          <a:r>
            <a:rPr lang="es-AR" sz="4800" dirty="0"/>
            <a:t>3</a:t>
          </a:r>
          <a:endParaRPr lang="en-US" sz="4800" dirty="0"/>
        </a:p>
      </dgm:t>
    </dgm:pt>
    <dgm:pt modelId="{62B0DDF1-D0E1-4010-A69F-F30644B18E9B}" type="parTrans" cxnId="{B6F5F41B-9A79-47F3-9891-DA4E706C08C8}">
      <dgm:prSet/>
      <dgm:spPr/>
      <dgm:t>
        <a:bodyPr/>
        <a:lstStyle/>
        <a:p>
          <a:endParaRPr lang="en-US" sz="4800"/>
        </a:p>
      </dgm:t>
    </dgm:pt>
    <dgm:pt modelId="{6DC06F0D-8F99-465D-BF9C-A923D008A35E}" type="sibTrans" cxnId="{B6F5F41B-9A79-47F3-9891-DA4E706C08C8}">
      <dgm:prSet/>
      <dgm:spPr/>
      <dgm:t>
        <a:bodyPr/>
        <a:lstStyle/>
        <a:p>
          <a:endParaRPr lang="en-US" sz="4800"/>
        </a:p>
      </dgm:t>
    </dgm:pt>
    <dgm:pt modelId="{13D6E6D1-1B83-46E7-AF82-B5623A216F61}">
      <dgm:prSet custT="1"/>
      <dgm:spPr/>
      <dgm:t>
        <a:bodyPr/>
        <a:lstStyle/>
        <a:p>
          <a:r>
            <a:rPr lang="es-AR" sz="4800" dirty="0"/>
            <a:t>4</a:t>
          </a:r>
          <a:endParaRPr lang="en-US" sz="4800" dirty="0"/>
        </a:p>
      </dgm:t>
    </dgm:pt>
    <dgm:pt modelId="{885A2F2C-A6B0-4081-AF79-D48202612C07}" type="parTrans" cxnId="{77D221E4-F191-4EDD-9B95-CBE6586D59BB}">
      <dgm:prSet/>
      <dgm:spPr/>
      <dgm:t>
        <a:bodyPr/>
        <a:lstStyle/>
        <a:p>
          <a:endParaRPr lang="en-US" sz="4800"/>
        </a:p>
      </dgm:t>
    </dgm:pt>
    <dgm:pt modelId="{42B11D15-DD94-4581-8FD9-3087FEA1F98F}" type="sibTrans" cxnId="{77D221E4-F191-4EDD-9B95-CBE6586D59BB}">
      <dgm:prSet/>
      <dgm:spPr/>
      <dgm:t>
        <a:bodyPr/>
        <a:lstStyle/>
        <a:p>
          <a:endParaRPr lang="en-US" sz="4800"/>
        </a:p>
      </dgm:t>
    </dgm:pt>
    <dgm:pt modelId="{91B21743-3FEE-4ECD-9E07-57D46E5E2E1E}">
      <dgm:prSet custT="1"/>
      <dgm:spPr/>
      <dgm:t>
        <a:bodyPr/>
        <a:lstStyle/>
        <a:p>
          <a:r>
            <a:rPr lang="es-AR" sz="4800" dirty="0"/>
            <a:t>3</a:t>
          </a:r>
          <a:endParaRPr lang="en-US" sz="4800" dirty="0"/>
        </a:p>
      </dgm:t>
    </dgm:pt>
    <dgm:pt modelId="{68929DF5-252D-416C-BF6B-E30B8B747ECD}" type="parTrans" cxnId="{97534330-814F-47A0-9902-0C91FD95EEC2}">
      <dgm:prSet/>
      <dgm:spPr/>
      <dgm:t>
        <a:bodyPr/>
        <a:lstStyle/>
        <a:p>
          <a:endParaRPr lang="en-US" sz="4800"/>
        </a:p>
      </dgm:t>
    </dgm:pt>
    <dgm:pt modelId="{D3CB99F0-D0AB-4A0E-8C40-155C7B7DFC6E}" type="sibTrans" cxnId="{97534330-814F-47A0-9902-0C91FD95EEC2}">
      <dgm:prSet/>
      <dgm:spPr/>
      <dgm:t>
        <a:bodyPr/>
        <a:lstStyle/>
        <a:p>
          <a:endParaRPr lang="en-US" sz="4800"/>
        </a:p>
      </dgm:t>
    </dgm:pt>
    <dgm:pt modelId="{4600543A-31D0-489B-B956-2754C2BC759C}">
      <dgm:prSet custT="1"/>
      <dgm:spPr/>
      <dgm:t>
        <a:bodyPr/>
        <a:lstStyle/>
        <a:p>
          <a:r>
            <a:rPr lang="es-AR" sz="4800" dirty="0"/>
            <a:t>2</a:t>
          </a:r>
          <a:endParaRPr lang="en-US" sz="4800" dirty="0"/>
        </a:p>
      </dgm:t>
    </dgm:pt>
    <dgm:pt modelId="{2E37CF62-D929-4249-9120-E7DA42A6A47F}" type="parTrans" cxnId="{C2E907A4-4DC2-4555-8C5B-8B39E062CA37}">
      <dgm:prSet/>
      <dgm:spPr/>
      <dgm:t>
        <a:bodyPr/>
        <a:lstStyle/>
        <a:p>
          <a:endParaRPr lang="en-US" sz="4800"/>
        </a:p>
      </dgm:t>
    </dgm:pt>
    <dgm:pt modelId="{DCF806E1-FCC9-4C96-9CDE-6679D4C378C4}" type="sibTrans" cxnId="{C2E907A4-4DC2-4555-8C5B-8B39E062CA37}">
      <dgm:prSet/>
      <dgm:spPr/>
      <dgm:t>
        <a:bodyPr/>
        <a:lstStyle/>
        <a:p>
          <a:endParaRPr lang="en-US" sz="4800"/>
        </a:p>
      </dgm:t>
    </dgm:pt>
    <dgm:pt modelId="{6DE48629-FB7C-45B6-9CAB-BE7C5DAE5179}">
      <dgm:prSet custT="1"/>
      <dgm:spPr/>
      <dgm:t>
        <a:bodyPr/>
        <a:lstStyle/>
        <a:p>
          <a:r>
            <a:rPr lang="es-AR" sz="4800" dirty="0"/>
            <a:t>1</a:t>
          </a:r>
          <a:endParaRPr lang="en-US" sz="4800" dirty="0"/>
        </a:p>
      </dgm:t>
    </dgm:pt>
    <dgm:pt modelId="{7B2F9D49-1AC9-48F6-90B5-F3180987B476}" type="parTrans" cxnId="{02600E0D-6F12-4A29-ADF6-1DC000CA4807}">
      <dgm:prSet/>
      <dgm:spPr/>
      <dgm:t>
        <a:bodyPr/>
        <a:lstStyle/>
        <a:p>
          <a:endParaRPr lang="en-US" sz="4800"/>
        </a:p>
      </dgm:t>
    </dgm:pt>
    <dgm:pt modelId="{687525E0-E62A-49B3-939C-684FC503718F}" type="sibTrans" cxnId="{02600E0D-6F12-4A29-ADF6-1DC000CA4807}">
      <dgm:prSet/>
      <dgm:spPr/>
      <dgm:t>
        <a:bodyPr/>
        <a:lstStyle/>
        <a:p>
          <a:endParaRPr lang="en-US" sz="4800"/>
        </a:p>
      </dgm:t>
    </dgm:pt>
    <dgm:pt modelId="{9AB02545-86FF-4D1D-B6EC-82AACEA979FD}">
      <dgm:prSet custT="1"/>
      <dgm:spPr/>
      <dgm:t>
        <a:bodyPr/>
        <a:lstStyle/>
        <a:p>
          <a:r>
            <a:rPr lang="es-AR" sz="4800" dirty="0"/>
            <a:t>8</a:t>
          </a:r>
          <a:endParaRPr lang="en-US" sz="4800" dirty="0"/>
        </a:p>
      </dgm:t>
    </dgm:pt>
    <dgm:pt modelId="{2F760986-26AC-4D41-A444-606CFC92AE8B}" type="parTrans" cxnId="{4416849D-CA6E-4214-BE26-D761C7E8314C}">
      <dgm:prSet/>
      <dgm:spPr/>
      <dgm:t>
        <a:bodyPr/>
        <a:lstStyle/>
        <a:p>
          <a:endParaRPr lang="en-US" sz="4800"/>
        </a:p>
      </dgm:t>
    </dgm:pt>
    <dgm:pt modelId="{06E00648-24FC-494A-A4DD-34F4A617B48F}" type="sibTrans" cxnId="{4416849D-CA6E-4214-BE26-D761C7E8314C}">
      <dgm:prSet/>
      <dgm:spPr/>
      <dgm:t>
        <a:bodyPr/>
        <a:lstStyle/>
        <a:p>
          <a:endParaRPr lang="en-US" sz="4800"/>
        </a:p>
      </dgm:t>
    </dgm:pt>
    <dgm:pt modelId="{938C0F71-C10E-4958-A350-4B0E9662E9A4}">
      <dgm:prSet custT="1"/>
      <dgm:spPr/>
      <dgm:t>
        <a:bodyPr/>
        <a:lstStyle/>
        <a:p>
          <a:r>
            <a:rPr lang="es-AR" sz="4800" dirty="0"/>
            <a:t>6</a:t>
          </a:r>
          <a:endParaRPr lang="en-US" sz="4800" dirty="0"/>
        </a:p>
      </dgm:t>
    </dgm:pt>
    <dgm:pt modelId="{B28A08FA-49EB-4887-98E5-102446D5AB41}" type="parTrans" cxnId="{2DB8CB39-1E3E-464A-9997-F553CD1E2448}">
      <dgm:prSet/>
      <dgm:spPr/>
      <dgm:t>
        <a:bodyPr/>
        <a:lstStyle/>
        <a:p>
          <a:endParaRPr lang="en-US" sz="4800"/>
        </a:p>
      </dgm:t>
    </dgm:pt>
    <dgm:pt modelId="{47585435-4BBB-4A70-9C72-CCA967C3985F}" type="sibTrans" cxnId="{2DB8CB39-1E3E-464A-9997-F553CD1E2448}">
      <dgm:prSet/>
      <dgm:spPr/>
      <dgm:t>
        <a:bodyPr/>
        <a:lstStyle/>
        <a:p>
          <a:endParaRPr lang="en-US" sz="4800"/>
        </a:p>
      </dgm:t>
    </dgm:pt>
    <dgm:pt modelId="{F7DCE8E9-BEC9-4650-9058-AEC1DFF3933A}">
      <dgm:prSet custT="1"/>
      <dgm:spPr/>
      <dgm:t>
        <a:bodyPr/>
        <a:lstStyle/>
        <a:p>
          <a:r>
            <a:rPr lang="es-AR" sz="4800" dirty="0"/>
            <a:t>4</a:t>
          </a:r>
          <a:endParaRPr lang="en-US" sz="4800" dirty="0"/>
        </a:p>
      </dgm:t>
    </dgm:pt>
    <dgm:pt modelId="{FFFCB3BC-7DB3-4218-A929-C65A02F36D36}" type="parTrans" cxnId="{CAFB083F-188F-4FFF-88D3-217F937DA2D1}">
      <dgm:prSet/>
      <dgm:spPr/>
      <dgm:t>
        <a:bodyPr/>
        <a:lstStyle/>
        <a:p>
          <a:endParaRPr lang="en-US" sz="4800"/>
        </a:p>
      </dgm:t>
    </dgm:pt>
    <dgm:pt modelId="{E51A2BD7-1578-4F25-BE8E-67C7E2E747BC}" type="sibTrans" cxnId="{CAFB083F-188F-4FFF-88D3-217F937DA2D1}">
      <dgm:prSet/>
      <dgm:spPr/>
      <dgm:t>
        <a:bodyPr/>
        <a:lstStyle/>
        <a:p>
          <a:endParaRPr lang="en-US" sz="4800"/>
        </a:p>
      </dgm:t>
    </dgm:pt>
    <dgm:pt modelId="{BB5E9E17-751D-470A-ACF4-1FDEDE648193}">
      <dgm:prSet custT="1"/>
      <dgm:spPr/>
      <dgm:t>
        <a:bodyPr/>
        <a:lstStyle/>
        <a:p>
          <a:r>
            <a:rPr lang="es-AR" sz="4800" dirty="0"/>
            <a:t>2</a:t>
          </a:r>
          <a:endParaRPr lang="en-US" sz="4800" dirty="0"/>
        </a:p>
      </dgm:t>
    </dgm:pt>
    <dgm:pt modelId="{482FDD87-4D20-4205-AAA1-0DF75191EE69}" type="parTrans" cxnId="{4CD032B3-03A6-4AA3-89A9-DF3EB9232996}">
      <dgm:prSet/>
      <dgm:spPr/>
      <dgm:t>
        <a:bodyPr/>
        <a:lstStyle/>
        <a:p>
          <a:endParaRPr lang="en-US" sz="4800"/>
        </a:p>
      </dgm:t>
    </dgm:pt>
    <dgm:pt modelId="{E445001B-306B-497C-9D88-83E30481185C}" type="sibTrans" cxnId="{4CD032B3-03A6-4AA3-89A9-DF3EB9232996}">
      <dgm:prSet/>
      <dgm:spPr/>
      <dgm:t>
        <a:bodyPr/>
        <a:lstStyle/>
        <a:p>
          <a:endParaRPr lang="en-US" sz="4800"/>
        </a:p>
      </dgm:t>
    </dgm:pt>
    <dgm:pt modelId="{99A1B06D-6264-4DF9-AF57-94B09B1A0168}">
      <dgm:prSet custT="1"/>
      <dgm:spPr/>
      <dgm:t>
        <a:bodyPr/>
        <a:lstStyle/>
        <a:p>
          <a:r>
            <a:rPr lang="es-AR" sz="4800" dirty="0"/>
            <a:t>12</a:t>
          </a:r>
          <a:endParaRPr lang="en-US" sz="4800" dirty="0"/>
        </a:p>
      </dgm:t>
    </dgm:pt>
    <dgm:pt modelId="{76A070F2-A035-4DD7-9874-0F5CDA6512F2}" type="parTrans" cxnId="{09833301-AA57-486C-9699-F872F16F99FA}">
      <dgm:prSet/>
      <dgm:spPr/>
      <dgm:t>
        <a:bodyPr/>
        <a:lstStyle/>
        <a:p>
          <a:endParaRPr lang="en-US" sz="4800"/>
        </a:p>
      </dgm:t>
    </dgm:pt>
    <dgm:pt modelId="{A2B6A021-98B9-4D26-9AAA-4C4B5D6DF85F}" type="sibTrans" cxnId="{09833301-AA57-486C-9699-F872F16F99FA}">
      <dgm:prSet/>
      <dgm:spPr/>
      <dgm:t>
        <a:bodyPr/>
        <a:lstStyle/>
        <a:p>
          <a:endParaRPr lang="en-US" sz="4800"/>
        </a:p>
      </dgm:t>
    </dgm:pt>
    <dgm:pt modelId="{FDA99806-33B5-47AD-B17E-DB3B153EF224}" type="pres">
      <dgm:prSet presAssocID="{0EB6DFB2-A043-4A50-865D-E8421334D5FC}" presName="diagram" presStyleCnt="0">
        <dgm:presLayoutVars>
          <dgm:dir val="rev"/>
          <dgm:resizeHandles val="exact"/>
        </dgm:presLayoutVars>
      </dgm:prSet>
      <dgm:spPr/>
    </dgm:pt>
    <dgm:pt modelId="{808BA376-2146-4A43-A8A0-50B6AD1CE64B}" type="pres">
      <dgm:prSet presAssocID="{13D6E6D1-1B83-46E7-AF82-B5623A216F61}" presName="node" presStyleLbl="node1" presStyleIdx="0" presStyleCnt="12">
        <dgm:presLayoutVars>
          <dgm:bulletEnabled val="1"/>
        </dgm:presLayoutVars>
      </dgm:prSet>
      <dgm:spPr/>
    </dgm:pt>
    <dgm:pt modelId="{92B6C4A0-8C63-4203-B78F-E73A2A8085D1}" type="pres">
      <dgm:prSet presAssocID="{42B11D15-DD94-4581-8FD9-3087FEA1F98F}" presName="sibTrans" presStyleCnt="0"/>
      <dgm:spPr/>
    </dgm:pt>
    <dgm:pt modelId="{990DCE00-E67F-4DB0-A0D2-FF599439ABAA}" type="pres">
      <dgm:prSet presAssocID="{91B21743-3FEE-4ECD-9E07-57D46E5E2E1E}" presName="node" presStyleLbl="node1" presStyleIdx="1" presStyleCnt="12">
        <dgm:presLayoutVars>
          <dgm:bulletEnabled val="1"/>
        </dgm:presLayoutVars>
      </dgm:prSet>
      <dgm:spPr/>
    </dgm:pt>
    <dgm:pt modelId="{184BE00B-C0AA-42FE-B299-FDAF76AA29B1}" type="pres">
      <dgm:prSet presAssocID="{D3CB99F0-D0AB-4A0E-8C40-155C7B7DFC6E}" presName="sibTrans" presStyleCnt="0"/>
      <dgm:spPr/>
    </dgm:pt>
    <dgm:pt modelId="{E1ADC6EB-52FE-4891-A124-AE5EF0B6C786}" type="pres">
      <dgm:prSet presAssocID="{4600543A-31D0-489B-B956-2754C2BC759C}" presName="node" presStyleLbl="node1" presStyleIdx="2" presStyleCnt="12">
        <dgm:presLayoutVars>
          <dgm:bulletEnabled val="1"/>
        </dgm:presLayoutVars>
      </dgm:prSet>
      <dgm:spPr/>
    </dgm:pt>
    <dgm:pt modelId="{E94E4488-7FE4-450F-AE43-3BE8362EE95A}" type="pres">
      <dgm:prSet presAssocID="{DCF806E1-FCC9-4C96-9CDE-6679D4C378C4}" presName="sibTrans" presStyleCnt="0"/>
      <dgm:spPr/>
    </dgm:pt>
    <dgm:pt modelId="{D48C321C-57EB-482F-9FCF-2528C70F0789}" type="pres">
      <dgm:prSet presAssocID="{6DE48629-FB7C-45B6-9CAB-BE7C5DAE5179}" presName="node" presStyleLbl="node1" presStyleIdx="3" presStyleCnt="12">
        <dgm:presLayoutVars>
          <dgm:bulletEnabled val="1"/>
        </dgm:presLayoutVars>
      </dgm:prSet>
      <dgm:spPr/>
    </dgm:pt>
    <dgm:pt modelId="{B71BB2A8-17CF-480C-B8C4-9A972D5E8B11}" type="pres">
      <dgm:prSet presAssocID="{687525E0-E62A-49B3-939C-684FC503718F}" presName="sibTrans" presStyleCnt="0"/>
      <dgm:spPr/>
    </dgm:pt>
    <dgm:pt modelId="{B692967A-9A3E-43C9-A31F-B0F74257714F}" type="pres">
      <dgm:prSet presAssocID="{9AB02545-86FF-4D1D-B6EC-82AACEA979FD}" presName="node" presStyleLbl="node1" presStyleIdx="4" presStyleCnt="12">
        <dgm:presLayoutVars>
          <dgm:bulletEnabled val="1"/>
        </dgm:presLayoutVars>
      </dgm:prSet>
      <dgm:spPr/>
    </dgm:pt>
    <dgm:pt modelId="{60330D11-8AF0-4EBC-8FAC-C4FFED3CEAF5}" type="pres">
      <dgm:prSet presAssocID="{06E00648-24FC-494A-A4DD-34F4A617B48F}" presName="sibTrans" presStyleCnt="0"/>
      <dgm:spPr/>
    </dgm:pt>
    <dgm:pt modelId="{BC31AA4B-45E1-4402-88B9-F357971EC187}" type="pres">
      <dgm:prSet presAssocID="{938C0F71-C10E-4958-A350-4B0E9662E9A4}" presName="node" presStyleLbl="node1" presStyleIdx="5" presStyleCnt="12">
        <dgm:presLayoutVars>
          <dgm:bulletEnabled val="1"/>
        </dgm:presLayoutVars>
      </dgm:prSet>
      <dgm:spPr/>
    </dgm:pt>
    <dgm:pt modelId="{C4E946EE-DF34-4691-88FE-78259E27373E}" type="pres">
      <dgm:prSet presAssocID="{47585435-4BBB-4A70-9C72-CCA967C3985F}" presName="sibTrans" presStyleCnt="0"/>
      <dgm:spPr/>
    </dgm:pt>
    <dgm:pt modelId="{BB20D6C7-D3BB-4BC9-B887-1FF0CE40F94D}" type="pres">
      <dgm:prSet presAssocID="{F7DCE8E9-BEC9-4650-9058-AEC1DFF3933A}" presName="node" presStyleLbl="node1" presStyleIdx="6" presStyleCnt="12">
        <dgm:presLayoutVars>
          <dgm:bulletEnabled val="1"/>
        </dgm:presLayoutVars>
      </dgm:prSet>
      <dgm:spPr/>
    </dgm:pt>
    <dgm:pt modelId="{37380D4D-C14C-4863-84AC-5DC391FFA9CB}" type="pres">
      <dgm:prSet presAssocID="{E51A2BD7-1578-4F25-BE8E-67C7E2E747BC}" presName="sibTrans" presStyleCnt="0"/>
      <dgm:spPr/>
    </dgm:pt>
    <dgm:pt modelId="{8DA5B140-E94B-4948-B24B-2040D81158B2}" type="pres">
      <dgm:prSet presAssocID="{BB5E9E17-751D-470A-ACF4-1FDEDE648193}" presName="node" presStyleLbl="node1" presStyleIdx="7" presStyleCnt="12">
        <dgm:presLayoutVars>
          <dgm:bulletEnabled val="1"/>
        </dgm:presLayoutVars>
      </dgm:prSet>
      <dgm:spPr/>
    </dgm:pt>
    <dgm:pt modelId="{492E8D41-29A6-4A91-98C0-1EA827B20983}" type="pres">
      <dgm:prSet presAssocID="{E445001B-306B-497C-9D88-83E30481185C}" presName="sibTrans" presStyleCnt="0"/>
      <dgm:spPr/>
    </dgm:pt>
    <dgm:pt modelId="{CC01CC23-C51F-4D91-B453-1FD947B0636E}" type="pres">
      <dgm:prSet presAssocID="{99A1B06D-6264-4DF9-AF57-94B09B1A0168}" presName="node" presStyleLbl="node1" presStyleIdx="8" presStyleCnt="12">
        <dgm:presLayoutVars>
          <dgm:bulletEnabled val="1"/>
        </dgm:presLayoutVars>
      </dgm:prSet>
      <dgm:spPr/>
    </dgm:pt>
    <dgm:pt modelId="{6C67507B-B515-40BB-AC85-5D96D7D7AEB7}" type="pres">
      <dgm:prSet presAssocID="{A2B6A021-98B9-4D26-9AAA-4C4B5D6DF85F}" presName="sibTrans" presStyleCnt="0"/>
      <dgm:spPr/>
    </dgm:pt>
    <dgm:pt modelId="{BE136967-0CF6-4F48-8534-E51378667658}" type="pres">
      <dgm:prSet presAssocID="{85F97886-492F-4B95-ABB0-DDD81673EF45}" presName="node" presStyleLbl="node1" presStyleIdx="9" presStyleCnt="12">
        <dgm:presLayoutVars>
          <dgm:bulletEnabled val="1"/>
        </dgm:presLayoutVars>
      </dgm:prSet>
      <dgm:spPr/>
    </dgm:pt>
    <dgm:pt modelId="{31FBB9D3-5478-42E5-A4CC-1930482019A3}" type="pres">
      <dgm:prSet presAssocID="{0FAA64F4-A2F5-49CC-A362-2D6934B219A1}" presName="sibTrans" presStyleCnt="0"/>
      <dgm:spPr/>
    </dgm:pt>
    <dgm:pt modelId="{4183BFDE-7462-4F6F-8804-ABC7281A6F8E}" type="pres">
      <dgm:prSet presAssocID="{E79BB4BA-56B2-447A-A1B0-6690D7608283}" presName="node" presStyleLbl="node1" presStyleIdx="10" presStyleCnt="12">
        <dgm:presLayoutVars>
          <dgm:bulletEnabled val="1"/>
        </dgm:presLayoutVars>
      </dgm:prSet>
      <dgm:spPr/>
    </dgm:pt>
    <dgm:pt modelId="{4983EC92-82BB-4AE2-B788-850290A96C1F}" type="pres">
      <dgm:prSet presAssocID="{8F198C44-6EB8-496C-B973-DFAC6F3CFA4C}" presName="sibTrans" presStyleCnt="0"/>
      <dgm:spPr/>
    </dgm:pt>
    <dgm:pt modelId="{258ED337-137E-45B6-9E18-7225EFA0AEEB}" type="pres">
      <dgm:prSet presAssocID="{F4DCACB3-741B-48DF-8FF5-65BDC9FF52B9}" presName="node" presStyleLbl="node1" presStyleIdx="11" presStyleCnt="12">
        <dgm:presLayoutVars>
          <dgm:bulletEnabled val="1"/>
        </dgm:presLayoutVars>
      </dgm:prSet>
      <dgm:spPr/>
    </dgm:pt>
  </dgm:ptLst>
  <dgm:cxnLst>
    <dgm:cxn modelId="{09833301-AA57-486C-9699-F872F16F99FA}" srcId="{0EB6DFB2-A043-4A50-865D-E8421334D5FC}" destId="{99A1B06D-6264-4DF9-AF57-94B09B1A0168}" srcOrd="8" destOrd="0" parTransId="{76A070F2-A035-4DD7-9874-0F5CDA6512F2}" sibTransId="{A2B6A021-98B9-4D26-9AAA-4C4B5D6DF85F}"/>
    <dgm:cxn modelId="{02600E0D-6F12-4A29-ADF6-1DC000CA4807}" srcId="{0EB6DFB2-A043-4A50-865D-E8421334D5FC}" destId="{6DE48629-FB7C-45B6-9CAB-BE7C5DAE5179}" srcOrd="3" destOrd="0" parTransId="{7B2F9D49-1AC9-48F6-90B5-F3180987B476}" sibTransId="{687525E0-E62A-49B3-939C-684FC503718F}"/>
    <dgm:cxn modelId="{B6F5F41B-9A79-47F3-9891-DA4E706C08C8}" srcId="{0EB6DFB2-A043-4A50-865D-E8421334D5FC}" destId="{F4DCACB3-741B-48DF-8FF5-65BDC9FF52B9}" srcOrd="11" destOrd="0" parTransId="{62B0DDF1-D0E1-4010-A69F-F30644B18E9B}" sibTransId="{6DC06F0D-8F99-465D-BF9C-A923D008A35E}"/>
    <dgm:cxn modelId="{7BC34C20-3751-488C-A060-89D8E2BE5F06}" srcId="{0EB6DFB2-A043-4A50-865D-E8421334D5FC}" destId="{85F97886-492F-4B95-ABB0-DDD81673EF45}" srcOrd="9" destOrd="0" parTransId="{8A1916F4-8B3C-4CA7-8619-A055F3B7C675}" sibTransId="{0FAA64F4-A2F5-49CC-A362-2D6934B219A1}"/>
    <dgm:cxn modelId="{D15C6D27-5864-47EA-A49A-09786A07CA0D}" type="presOf" srcId="{9AB02545-86FF-4D1D-B6EC-82AACEA979FD}" destId="{B692967A-9A3E-43C9-A31F-B0F74257714F}" srcOrd="0" destOrd="0" presId="urn:microsoft.com/office/officeart/2005/8/layout/default"/>
    <dgm:cxn modelId="{97534330-814F-47A0-9902-0C91FD95EEC2}" srcId="{0EB6DFB2-A043-4A50-865D-E8421334D5FC}" destId="{91B21743-3FEE-4ECD-9E07-57D46E5E2E1E}" srcOrd="1" destOrd="0" parTransId="{68929DF5-252D-416C-BF6B-E30B8B747ECD}" sibTransId="{D3CB99F0-D0AB-4A0E-8C40-155C7B7DFC6E}"/>
    <dgm:cxn modelId="{D1498E32-9A33-4C0F-B05C-EB144DF62837}" type="presOf" srcId="{0EB6DFB2-A043-4A50-865D-E8421334D5FC}" destId="{FDA99806-33B5-47AD-B17E-DB3B153EF224}" srcOrd="0" destOrd="0" presId="urn:microsoft.com/office/officeart/2005/8/layout/default"/>
    <dgm:cxn modelId="{2DB8CB39-1E3E-464A-9997-F553CD1E2448}" srcId="{0EB6DFB2-A043-4A50-865D-E8421334D5FC}" destId="{938C0F71-C10E-4958-A350-4B0E9662E9A4}" srcOrd="5" destOrd="0" parTransId="{B28A08FA-49EB-4887-98E5-102446D5AB41}" sibTransId="{47585435-4BBB-4A70-9C72-CCA967C3985F}"/>
    <dgm:cxn modelId="{4825813B-5C19-4CF5-AD8C-0B12F6E67E47}" type="presOf" srcId="{13D6E6D1-1B83-46E7-AF82-B5623A216F61}" destId="{808BA376-2146-4A43-A8A0-50B6AD1CE64B}" srcOrd="0" destOrd="0" presId="urn:microsoft.com/office/officeart/2005/8/layout/default"/>
    <dgm:cxn modelId="{CAFB083F-188F-4FFF-88D3-217F937DA2D1}" srcId="{0EB6DFB2-A043-4A50-865D-E8421334D5FC}" destId="{F7DCE8E9-BEC9-4650-9058-AEC1DFF3933A}" srcOrd="6" destOrd="0" parTransId="{FFFCB3BC-7DB3-4218-A929-C65A02F36D36}" sibTransId="{E51A2BD7-1578-4F25-BE8E-67C7E2E747BC}"/>
    <dgm:cxn modelId="{B2C9806B-713F-427A-A5A4-271FCF461EC3}" type="presOf" srcId="{F7DCE8E9-BEC9-4650-9058-AEC1DFF3933A}" destId="{BB20D6C7-D3BB-4BC9-B887-1FF0CE40F94D}" srcOrd="0" destOrd="0" presId="urn:microsoft.com/office/officeart/2005/8/layout/default"/>
    <dgm:cxn modelId="{093C667A-08AD-4A00-9439-289CDD0A391F}" type="presOf" srcId="{938C0F71-C10E-4958-A350-4B0E9662E9A4}" destId="{BC31AA4B-45E1-4402-88B9-F357971EC187}" srcOrd="0" destOrd="0" presId="urn:microsoft.com/office/officeart/2005/8/layout/default"/>
    <dgm:cxn modelId="{C13DE67A-CDED-4662-86F9-ED21D0319154}" type="presOf" srcId="{BB5E9E17-751D-470A-ACF4-1FDEDE648193}" destId="{8DA5B140-E94B-4948-B24B-2040D81158B2}" srcOrd="0" destOrd="0" presId="urn:microsoft.com/office/officeart/2005/8/layout/default"/>
    <dgm:cxn modelId="{106B7A88-59D1-41DF-A7B2-78B710ACA124}" type="presOf" srcId="{4600543A-31D0-489B-B956-2754C2BC759C}" destId="{E1ADC6EB-52FE-4891-A124-AE5EF0B6C786}" srcOrd="0" destOrd="0" presId="urn:microsoft.com/office/officeart/2005/8/layout/default"/>
    <dgm:cxn modelId="{33BDBA8E-E089-4D67-8A00-B8FDE26AE230}" type="presOf" srcId="{91B21743-3FEE-4ECD-9E07-57D46E5E2E1E}" destId="{990DCE00-E67F-4DB0-A0D2-FF599439ABAA}" srcOrd="0" destOrd="0" presId="urn:microsoft.com/office/officeart/2005/8/layout/default"/>
    <dgm:cxn modelId="{57379392-D3B9-4AF0-9CF4-F8E45D5278EA}" type="presOf" srcId="{85F97886-492F-4B95-ABB0-DDD81673EF45}" destId="{BE136967-0CF6-4F48-8534-E51378667658}" srcOrd="0" destOrd="0" presId="urn:microsoft.com/office/officeart/2005/8/layout/default"/>
    <dgm:cxn modelId="{4416849D-CA6E-4214-BE26-D761C7E8314C}" srcId="{0EB6DFB2-A043-4A50-865D-E8421334D5FC}" destId="{9AB02545-86FF-4D1D-B6EC-82AACEA979FD}" srcOrd="4" destOrd="0" parTransId="{2F760986-26AC-4D41-A444-606CFC92AE8B}" sibTransId="{06E00648-24FC-494A-A4DD-34F4A617B48F}"/>
    <dgm:cxn modelId="{C2E907A4-4DC2-4555-8C5B-8B39E062CA37}" srcId="{0EB6DFB2-A043-4A50-865D-E8421334D5FC}" destId="{4600543A-31D0-489B-B956-2754C2BC759C}" srcOrd="2" destOrd="0" parTransId="{2E37CF62-D929-4249-9120-E7DA42A6A47F}" sibTransId="{DCF806E1-FCC9-4C96-9CDE-6679D4C378C4}"/>
    <dgm:cxn modelId="{658284A5-2093-4C65-858C-9A197893DFAA}" type="presOf" srcId="{E79BB4BA-56B2-447A-A1B0-6690D7608283}" destId="{4183BFDE-7462-4F6F-8804-ABC7281A6F8E}" srcOrd="0" destOrd="0" presId="urn:microsoft.com/office/officeart/2005/8/layout/default"/>
    <dgm:cxn modelId="{4CD032B3-03A6-4AA3-89A9-DF3EB9232996}" srcId="{0EB6DFB2-A043-4A50-865D-E8421334D5FC}" destId="{BB5E9E17-751D-470A-ACF4-1FDEDE648193}" srcOrd="7" destOrd="0" parTransId="{482FDD87-4D20-4205-AAA1-0DF75191EE69}" sibTransId="{E445001B-306B-497C-9D88-83E30481185C}"/>
    <dgm:cxn modelId="{04E932B8-5F61-4A3E-A6A6-CECC87197A7E}" type="presOf" srcId="{6DE48629-FB7C-45B6-9CAB-BE7C5DAE5179}" destId="{D48C321C-57EB-482F-9FCF-2528C70F0789}" srcOrd="0" destOrd="0" presId="urn:microsoft.com/office/officeart/2005/8/layout/default"/>
    <dgm:cxn modelId="{18B082BB-F548-4D31-A6C8-B48B5890AB37}" type="presOf" srcId="{F4DCACB3-741B-48DF-8FF5-65BDC9FF52B9}" destId="{258ED337-137E-45B6-9E18-7225EFA0AEEB}" srcOrd="0" destOrd="0" presId="urn:microsoft.com/office/officeart/2005/8/layout/default"/>
    <dgm:cxn modelId="{364437D0-20A5-4F51-8321-FF0FA4B4DE06}" srcId="{0EB6DFB2-A043-4A50-865D-E8421334D5FC}" destId="{E79BB4BA-56B2-447A-A1B0-6690D7608283}" srcOrd="10" destOrd="0" parTransId="{ACBBA134-DAFE-4687-9E46-165F06E903E0}" sibTransId="{8F198C44-6EB8-496C-B973-DFAC6F3CFA4C}"/>
    <dgm:cxn modelId="{77D221E4-F191-4EDD-9B95-CBE6586D59BB}" srcId="{0EB6DFB2-A043-4A50-865D-E8421334D5FC}" destId="{13D6E6D1-1B83-46E7-AF82-B5623A216F61}" srcOrd="0" destOrd="0" parTransId="{885A2F2C-A6B0-4081-AF79-D48202612C07}" sibTransId="{42B11D15-DD94-4581-8FD9-3087FEA1F98F}"/>
    <dgm:cxn modelId="{CE1868F1-9958-4063-8136-BF34C989EE64}" type="presOf" srcId="{99A1B06D-6264-4DF9-AF57-94B09B1A0168}" destId="{CC01CC23-C51F-4D91-B453-1FD947B0636E}" srcOrd="0" destOrd="0" presId="urn:microsoft.com/office/officeart/2005/8/layout/default"/>
    <dgm:cxn modelId="{FCFBBBD3-C8C1-41A0-86E2-D181D71B65FB}" type="presParOf" srcId="{FDA99806-33B5-47AD-B17E-DB3B153EF224}" destId="{808BA376-2146-4A43-A8A0-50B6AD1CE64B}" srcOrd="0" destOrd="0" presId="urn:microsoft.com/office/officeart/2005/8/layout/default"/>
    <dgm:cxn modelId="{90B48809-F0B7-4A57-98E5-D0AE25C56202}" type="presParOf" srcId="{FDA99806-33B5-47AD-B17E-DB3B153EF224}" destId="{92B6C4A0-8C63-4203-B78F-E73A2A8085D1}" srcOrd="1" destOrd="0" presId="urn:microsoft.com/office/officeart/2005/8/layout/default"/>
    <dgm:cxn modelId="{40AAEB16-F7F9-4410-81C7-BE1BF17608D6}" type="presParOf" srcId="{FDA99806-33B5-47AD-B17E-DB3B153EF224}" destId="{990DCE00-E67F-4DB0-A0D2-FF599439ABAA}" srcOrd="2" destOrd="0" presId="urn:microsoft.com/office/officeart/2005/8/layout/default"/>
    <dgm:cxn modelId="{ABAA7DF8-3A65-4507-A22E-0A506D2442E7}" type="presParOf" srcId="{FDA99806-33B5-47AD-B17E-DB3B153EF224}" destId="{184BE00B-C0AA-42FE-B299-FDAF76AA29B1}" srcOrd="3" destOrd="0" presId="urn:microsoft.com/office/officeart/2005/8/layout/default"/>
    <dgm:cxn modelId="{59507B9D-7822-4910-AF64-C4E529AEB921}" type="presParOf" srcId="{FDA99806-33B5-47AD-B17E-DB3B153EF224}" destId="{E1ADC6EB-52FE-4891-A124-AE5EF0B6C786}" srcOrd="4" destOrd="0" presId="urn:microsoft.com/office/officeart/2005/8/layout/default"/>
    <dgm:cxn modelId="{FAD82FB0-EF10-4CFC-BEAF-67408188B494}" type="presParOf" srcId="{FDA99806-33B5-47AD-B17E-DB3B153EF224}" destId="{E94E4488-7FE4-450F-AE43-3BE8362EE95A}" srcOrd="5" destOrd="0" presId="urn:microsoft.com/office/officeart/2005/8/layout/default"/>
    <dgm:cxn modelId="{9921935F-C155-44B2-9809-215644FF3978}" type="presParOf" srcId="{FDA99806-33B5-47AD-B17E-DB3B153EF224}" destId="{D48C321C-57EB-482F-9FCF-2528C70F0789}" srcOrd="6" destOrd="0" presId="urn:microsoft.com/office/officeart/2005/8/layout/default"/>
    <dgm:cxn modelId="{BB8221A4-91BF-4105-8049-AC201821FD25}" type="presParOf" srcId="{FDA99806-33B5-47AD-B17E-DB3B153EF224}" destId="{B71BB2A8-17CF-480C-B8C4-9A972D5E8B11}" srcOrd="7" destOrd="0" presId="urn:microsoft.com/office/officeart/2005/8/layout/default"/>
    <dgm:cxn modelId="{9590DF4A-FD27-4AE6-8BD6-241228D99F60}" type="presParOf" srcId="{FDA99806-33B5-47AD-B17E-DB3B153EF224}" destId="{B692967A-9A3E-43C9-A31F-B0F74257714F}" srcOrd="8" destOrd="0" presId="urn:microsoft.com/office/officeart/2005/8/layout/default"/>
    <dgm:cxn modelId="{BB7F5F2E-5A82-45EC-9427-889F47459F80}" type="presParOf" srcId="{FDA99806-33B5-47AD-B17E-DB3B153EF224}" destId="{60330D11-8AF0-4EBC-8FAC-C4FFED3CEAF5}" srcOrd="9" destOrd="0" presId="urn:microsoft.com/office/officeart/2005/8/layout/default"/>
    <dgm:cxn modelId="{043A7445-3FDC-4A66-B8D3-0BC4372AE7E4}" type="presParOf" srcId="{FDA99806-33B5-47AD-B17E-DB3B153EF224}" destId="{BC31AA4B-45E1-4402-88B9-F357971EC187}" srcOrd="10" destOrd="0" presId="urn:microsoft.com/office/officeart/2005/8/layout/default"/>
    <dgm:cxn modelId="{0531B8F5-81C5-42A0-B764-E60965EC3C09}" type="presParOf" srcId="{FDA99806-33B5-47AD-B17E-DB3B153EF224}" destId="{C4E946EE-DF34-4691-88FE-78259E27373E}" srcOrd="11" destOrd="0" presId="urn:microsoft.com/office/officeart/2005/8/layout/default"/>
    <dgm:cxn modelId="{D1F04085-B2A0-4889-BF7D-3CF14780C105}" type="presParOf" srcId="{FDA99806-33B5-47AD-B17E-DB3B153EF224}" destId="{BB20D6C7-D3BB-4BC9-B887-1FF0CE40F94D}" srcOrd="12" destOrd="0" presId="urn:microsoft.com/office/officeart/2005/8/layout/default"/>
    <dgm:cxn modelId="{34AF6BC4-A1FD-4ABA-8BEA-B90C116D1312}" type="presParOf" srcId="{FDA99806-33B5-47AD-B17E-DB3B153EF224}" destId="{37380D4D-C14C-4863-84AC-5DC391FFA9CB}" srcOrd="13" destOrd="0" presId="urn:microsoft.com/office/officeart/2005/8/layout/default"/>
    <dgm:cxn modelId="{E04F2A49-1981-4DC6-B49C-3433C1856E90}" type="presParOf" srcId="{FDA99806-33B5-47AD-B17E-DB3B153EF224}" destId="{8DA5B140-E94B-4948-B24B-2040D81158B2}" srcOrd="14" destOrd="0" presId="urn:microsoft.com/office/officeart/2005/8/layout/default"/>
    <dgm:cxn modelId="{24122D65-52C8-49FC-ADA6-4C58DFF7A74B}" type="presParOf" srcId="{FDA99806-33B5-47AD-B17E-DB3B153EF224}" destId="{492E8D41-29A6-4A91-98C0-1EA827B20983}" srcOrd="15" destOrd="0" presId="urn:microsoft.com/office/officeart/2005/8/layout/default"/>
    <dgm:cxn modelId="{643165AB-1DD6-4717-9C10-ECB94CD5F355}" type="presParOf" srcId="{FDA99806-33B5-47AD-B17E-DB3B153EF224}" destId="{CC01CC23-C51F-4D91-B453-1FD947B0636E}" srcOrd="16" destOrd="0" presId="urn:microsoft.com/office/officeart/2005/8/layout/default"/>
    <dgm:cxn modelId="{A85F5397-A42F-4A2C-A829-19CCBED74190}" type="presParOf" srcId="{FDA99806-33B5-47AD-B17E-DB3B153EF224}" destId="{6C67507B-B515-40BB-AC85-5D96D7D7AEB7}" srcOrd="17" destOrd="0" presId="urn:microsoft.com/office/officeart/2005/8/layout/default"/>
    <dgm:cxn modelId="{FF625126-A57B-434B-A311-19489210DC4A}" type="presParOf" srcId="{FDA99806-33B5-47AD-B17E-DB3B153EF224}" destId="{BE136967-0CF6-4F48-8534-E51378667658}" srcOrd="18" destOrd="0" presId="urn:microsoft.com/office/officeart/2005/8/layout/default"/>
    <dgm:cxn modelId="{E4CFDD3F-4992-487D-BDB7-63D40A517376}" type="presParOf" srcId="{FDA99806-33B5-47AD-B17E-DB3B153EF224}" destId="{31FBB9D3-5478-42E5-A4CC-1930482019A3}" srcOrd="19" destOrd="0" presId="urn:microsoft.com/office/officeart/2005/8/layout/default"/>
    <dgm:cxn modelId="{B10BB9FF-9E9A-45FC-9EB4-487A3782943D}" type="presParOf" srcId="{FDA99806-33B5-47AD-B17E-DB3B153EF224}" destId="{4183BFDE-7462-4F6F-8804-ABC7281A6F8E}" srcOrd="20" destOrd="0" presId="urn:microsoft.com/office/officeart/2005/8/layout/default"/>
    <dgm:cxn modelId="{CAE47B00-7FC7-4628-A7C4-090683EEBB17}" type="presParOf" srcId="{FDA99806-33B5-47AD-B17E-DB3B153EF224}" destId="{4983EC92-82BB-4AE2-B788-850290A96C1F}" srcOrd="21" destOrd="0" presId="urn:microsoft.com/office/officeart/2005/8/layout/default"/>
    <dgm:cxn modelId="{60A4EF77-B580-42C8-9678-2BA7C36B6C1E}" type="presParOf" srcId="{FDA99806-33B5-47AD-B17E-DB3B153EF224}" destId="{258ED337-137E-45B6-9E18-7225EFA0AEEB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B6DFB2-A043-4A50-865D-E8421334D5FC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F97886-492F-4B95-ABB0-DDD81673EF45}">
      <dgm:prSet phldrT="[Text]" custT="1"/>
      <dgm:spPr/>
      <dgm:t>
        <a:bodyPr/>
        <a:lstStyle/>
        <a:p>
          <a:r>
            <a:rPr lang="es-AR" sz="4800" dirty="0"/>
            <a:t>9</a:t>
          </a:r>
          <a:endParaRPr lang="en-US" sz="4800" dirty="0"/>
        </a:p>
      </dgm:t>
    </dgm:pt>
    <dgm:pt modelId="{8A1916F4-8B3C-4CA7-8619-A055F3B7C675}" type="parTrans" cxnId="{7BC34C20-3751-488C-A060-89D8E2BE5F06}">
      <dgm:prSet/>
      <dgm:spPr/>
      <dgm:t>
        <a:bodyPr/>
        <a:lstStyle/>
        <a:p>
          <a:endParaRPr lang="en-US" sz="4800"/>
        </a:p>
      </dgm:t>
    </dgm:pt>
    <dgm:pt modelId="{0FAA64F4-A2F5-49CC-A362-2D6934B219A1}" type="sibTrans" cxnId="{7BC34C20-3751-488C-A060-89D8E2BE5F06}">
      <dgm:prSet/>
      <dgm:spPr/>
      <dgm:t>
        <a:bodyPr/>
        <a:lstStyle/>
        <a:p>
          <a:endParaRPr lang="en-US" sz="4800"/>
        </a:p>
      </dgm:t>
    </dgm:pt>
    <dgm:pt modelId="{E79BB4BA-56B2-447A-A1B0-6690D7608283}">
      <dgm:prSet phldrT="[Text]" custT="1"/>
      <dgm:spPr/>
      <dgm:t>
        <a:bodyPr/>
        <a:lstStyle/>
        <a:p>
          <a:r>
            <a:rPr lang="es-AR" sz="4800" dirty="0"/>
            <a:t>6</a:t>
          </a:r>
          <a:endParaRPr lang="en-US" sz="4800" dirty="0"/>
        </a:p>
      </dgm:t>
    </dgm:pt>
    <dgm:pt modelId="{ACBBA134-DAFE-4687-9E46-165F06E903E0}" type="parTrans" cxnId="{364437D0-20A5-4F51-8321-FF0FA4B4DE06}">
      <dgm:prSet/>
      <dgm:spPr/>
      <dgm:t>
        <a:bodyPr/>
        <a:lstStyle/>
        <a:p>
          <a:endParaRPr lang="en-US" sz="4800"/>
        </a:p>
      </dgm:t>
    </dgm:pt>
    <dgm:pt modelId="{8F198C44-6EB8-496C-B973-DFAC6F3CFA4C}" type="sibTrans" cxnId="{364437D0-20A5-4F51-8321-FF0FA4B4DE06}">
      <dgm:prSet/>
      <dgm:spPr/>
      <dgm:t>
        <a:bodyPr/>
        <a:lstStyle/>
        <a:p>
          <a:endParaRPr lang="en-US" sz="4800"/>
        </a:p>
      </dgm:t>
    </dgm:pt>
    <dgm:pt modelId="{F4DCACB3-741B-48DF-8FF5-65BDC9FF52B9}">
      <dgm:prSet custT="1"/>
      <dgm:spPr/>
      <dgm:t>
        <a:bodyPr/>
        <a:lstStyle/>
        <a:p>
          <a:r>
            <a:rPr lang="es-AR" sz="4800" dirty="0"/>
            <a:t>3</a:t>
          </a:r>
          <a:endParaRPr lang="en-US" sz="4800" dirty="0"/>
        </a:p>
      </dgm:t>
    </dgm:pt>
    <dgm:pt modelId="{62B0DDF1-D0E1-4010-A69F-F30644B18E9B}" type="parTrans" cxnId="{B6F5F41B-9A79-47F3-9891-DA4E706C08C8}">
      <dgm:prSet/>
      <dgm:spPr/>
      <dgm:t>
        <a:bodyPr/>
        <a:lstStyle/>
        <a:p>
          <a:endParaRPr lang="en-US" sz="4800"/>
        </a:p>
      </dgm:t>
    </dgm:pt>
    <dgm:pt modelId="{6DC06F0D-8F99-465D-BF9C-A923D008A35E}" type="sibTrans" cxnId="{B6F5F41B-9A79-47F3-9891-DA4E706C08C8}">
      <dgm:prSet/>
      <dgm:spPr/>
      <dgm:t>
        <a:bodyPr/>
        <a:lstStyle/>
        <a:p>
          <a:endParaRPr lang="en-US" sz="4800"/>
        </a:p>
      </dgm:t>
    </dgm:pt>
    <dgm:pt modelId="{13D6E6D1-1B83-46E7-AF82-B5623A216F61}">
      <dgm:prSet custT="1"/>
      <dgm:spPr/>
      <dgm:t>
        <a:bodyPr/>
        <a:lstStyle/>
        <a:p>
          <a:r>
            <a:rPr lang="es-AR" sz="4800" dirty="0"/>
            <a:t>4</a:t>
          </a:r>
          <a:endParaRPr lang="en-US" sz="4800" dirty="0"/>
        </a:p>
      </dgm:t>
    </dgm:pt>
    <dgm:pt modelId="{885A2F2C-A6B0-4081-AF79-D48202612C07}" type="parTrans" cxnId="{77D221E4-F191-4EDD-9B95-CBE6586D59BB}">
      <dgm:prSet/>
      <dgm:spPr/>
      <dgm:t>
        <a:bodyPr/>
        <a:lstStyle/>
        <a:p>
          <a:endParaRPr lang="en-US" sz="4800"/>
        </a:p>
      </dgm:t>
    </dgm:pt>
    <dgm:pt modelId="{42B11D15-DD94-4581-8FD9-3087FEA1F98F}" type="sibTrans" cxnId="{77D221E4-F191-4EDD-9B95-CBE6586D59BB}">
      <dgm:prSet/>
      <dgm:spPr/>
      <dgm:t>
        <a:bodyPr/>
        <a:lstStyle/>
        <a:p>
          <a:endParaRPr lang="en-US" sz="4800"/>
        </a:p>
      </dgm:t>
    </dgm:pt>
    <dgm:pt modelId="{91B21743-3FEE-4ECD-9E07-57D46E5E2E1E}">
      <dgm:prSet custT="1"/>
      <dgm:spPr/>
      <dgm:t>
        <a:bodyPr/>
        <a:lstStyle/>
        <a:p>
          <a:r>
            <a:rPr lang="es-AR" sz="4800" dirty="0"/>
            <a:t>3</a:t>
          </a:r>
          <a:endParaRPr lang="en-US" sz="4800" dirty="0"/>
        </a:p>
      </dgm:t>
    </dgm:pt>
    <dgm:pt modelId="{68929DF5-252D-416C-BF6B-E30B8B747ECD}" type="parTrans" cxnId="{97534330-814F-47A0-9902-0C91FD95EEC2}">
      <dgm:prSet/>
      <dgm:spPr/>
      <dgm:t>
        <a:bodyPr/>
        <a:lstStyle/>
        <a:p>
          <a:endParaRPr lang="en-US" sz="4800"/>
        </a:p>
      </dgm:t>
    </dgm:pt>
    <dgm:pt modelId="{D3CB99F0-D0AB-4A0E-8C40-155C7B7DFC6E}" type="sibTrans" cxnId="{97534330-814F-47A0-9902-0C91FD95EEC2}">
      <dgm:prSet/>
      <dgm:spPr/>
      <dgm:t>
        <a:bodyPr/>
        <a:lstStyle/>
        <a:p>
          <a:endParaRPr lang="en-US" sz="4800"/>
        </a:p>
      </dgm:t>
    </dgm:pt>
    <dgm:pt modelId="{4600543A-31D0-489B-B956-2754C2BC759C}">
      <dgm:prSet custT="1"/>
      <dgm:spPr/>
      <dgm:t>
        <a:bodyPr/>
        <a:lstStyle/>
        <a:p>
          <a:r>
            <a:rPr lang="es-AR" sz="4800" dirty="0"/>
            <a:t>2</a:t>
          </a:r>
          <a:endParaRPr lang="en-US" sz="4800" dirty="0"/>
        </a:p>
      </dgm:t>
    </dgm:pt>
    <dgm:pt modelId="{2E37CF62-D929-4249-9120-E7DA42A6A47F}" type="parTrans" cxnId="{C2E907A4-4DC2-4555-8C5B-8B39E062CA37}">
      <dgm:prSet/>
      <dgm:spPr/>
      <dgm:t>
        <a:bodyPr/>
        <a:lstStyle/>
        <a:p>
          <a:endParaRPr lang="en-US" sz="4800"/>
        </a:p>
      </dgm:t>
    </dgm:pt>
    <dgm:pt modelId="{DCF806E1-FCC9-4C96-9CDE-6679D4C378C4}" type="sibTrans" cxnId="{C2E907A4-4DC2-4555-8C5B-8B39E062CA37}">
      <dgm:prSet/>
      <dgm:spPr/>
      <dgm:t>
        <a:bodyPr/>
        <a:lstStyle/>
        <a:p>
          <a:endParaRPr lang="en-US" sz="4800"/>
        </a:p>
      </dgm:t>
    </dgm:pt>
    <dgm:pt modelId="{6DE48629-FB7C-45B6-9CAB-BE7C5DAE5179}">
      <dgm:prSet custT="1"/>
      <dgm:spPr/>
      <dgm:t>
        <a:bodyPr/>
        <a:lstStyle/>
        <a:p>
          <a:r>
            <a:rPr lang="es-AR" sz="4800" dirty="0"/>
            <a:t>1</a:t>
          </a:r>
          <a:endParaRPr lang="en-US" sz="4800" dirty="0"/>
        </a:p>
      </dgm:t>
    </dgm:pt>
    <dgm:pt modelId="{7B2F9D49-1AC9-48F6-90B5-F3180987B476}" type="parTrans" cxnId="{02600E0D-6F12-4A29-ADF6-1DC000CA4807}">
      <dgm:prSet/>
      <dgm:spPr/>
      <dgm:t>
        <a:bodyPr/>
        <a:lstStyle/>
        <a:p>
          <a:endParaRPr lang="en-US" sz="4800"/>
        </a:p>
      </dgm:t>
    </dgm:pt>
    <dgm:pt modelId="{687525E0-E62A-49B3-939C-684FC503718F}" type="sibTrans" cxnId="{02600E0D-6F12-4A29-ADF6-1DC000CA4807}">
      <dgm:prSet/>
      <dgm:spPr/>
      <dgm:t>
        <a:bodyPr/>
        <a:lstStyle/>
        <a:p>
          <a:endParaRPr lang="en-US" sz="4800"/>
        </a:p>
      </dgm:t>
    </dgm:pt>
    <dgm:pt modelId="{9AB02545-86FF-4D1D-B6EC-82AACEA979FD}">
      <dgm:prSet custT="1"/>
      <dgm:spPr/>
      <dgm:t>
        <a:bodyPr/>
        <a:lstStyle/>
        <a:p>
          <a:r>
            <a:rPr lang="es-AR" sz="4800" dirty="0"/>
            <a:t>8</a:t>
          </a:r>
          <a:endParaRPr lang="en-US" sz="4800" dirty="0"/>
        </a:p>
      </dgm:t>
    </dgm:pt>
    <dgm:pt modelId="{2F760986-26AC-4D41-A444-606CFC92AE8B}" type="parTrans" cxnId="{4416849D-CA6E-4214-BE26-D761C7E8314C}">
      <dgm:prSet/>
      <dgm:spPr/>
      <dgm:t>
        <a:bodyPr/>
        <a:lstStyle/>
        <a:p>
          <a:endParaRPr lang="en-US" sz="4800"/>
        </a:p>
      </dgm:t>
    </dgm:pt>
    <dgm:pt modelId="{06E00648-24FC-494A-A4DD-34F4A617B48F}" type="sibTrans" cxnId="{4416849D-CA6E-4214-BE26-D761C7E8314C}">
      <dgm:prSet/>
      <dgm:spPr/>
      <dgm:t>
        <a:bodyPr/>
        <a:lstStyle/>
        <a:p>
          <a:endParaRPr lang="en-US" sz="4800"/>
        </a:p>
      </dgm:t>
    </dgm:pt>
    <dgm:pt modelId="{938C0F71-C10E-4958-A350-4B0E9662E9A4}">
      <dgm:prSet custT="1"/>
      <dgm:spPr/>
      <dgm:t>
        <a:bodyPr/>
        <a:lstStyle/>
        <a:p>
          <a:r>
            <a:rPr lang="es-AR" sz="4800" dirty="0"/>
            <a:t>6</a:t>
          </a:r>
          <a:endParaRPr lang="en-US" sz="4800" dirty="0"/>
        </a:p>
      </dgm:t>
    </dgm:pt>
    <dgm:pt modelId="{B28A08FA-49EB-4887-98E5-102446D5AB41}" type="parTrans" cxnId="{2DB8CB39-1E3E-464A-9997-F553CD1E2448}">
      <dgm:prSet/>
      <dgm:spPr/>
      <dgm:t>
        <a:bodyPr/>
        <a:lstStyle/>
        <a:p>
          <a:endParaRPr lang="en-US" sz="4800"/>
        </a:p>
      </dgm:t>
    </dgm:pt>
    <dgm:pt modelId="{47585435-4BBB-4A70-9C72-CCA967C3985F}" type="sibTrans" cxnId="{2DB8CB39-1E3E-464A-9997-F553CD1E2448}">
      <dgm:prSet/>
      <dgm:spPr/>
      <dgm:t>
        <a:bodyPr/>
        <a:lstStyle/>
        <a:p>
          <a:endParaRPr lang="en-US" sz="4800"/>
        </a:p>
      </dgm:t>
    </dgm:pt>
    <dgm:pt modelId="{F7DCE8E9-BEC9-4650-9058-AEC1DFF3933A}">
      <dgm:prSet custT="1"/>
      <dgm:spPr/>
      <dgm:t>
        <a:bodyPr/>
        <a:lstStyle/>
        <a:p>
          <a:r>
            <a:rPr lang="es-AR" sz="4800" dirty="0"/>
            <a:t>4</a:t>
          </a:r>
          <a:endParaRPr lang="en-US" sz="4800" dirty="0"/>
        </a:p>
      </dgm:t>
    </dgm:pt>
    <dgm:pt modelId="{FFFCB3BC-7DB3-4218-A929-C65A02F36D36}" type="parTrans" cxnId="{CAFB083F-188F-4FFF-88D3-217F937DA2D1}">
      <dgm:prSet/>
      <dgm:spPr/>
      <dgm:t>
        <a:bodyPr/>
        <a:lstStyle/>
        <a:p>
          <a:endParaRPr lang="en-US" sz="4800"/>
        </a:p>
      </dgm:t>
    </dgm:pt>
    <dgm:pt modelId="{E51A2BD7-1578-4F25-BE8E-67C7E2E747BC}" type="sibTrans" cxnId="{CAFB083F-188F-4FFF-88D3-217F937DA2D1}">
      <dgm:prSet/>
      <dgm:spPr/>
      <dgm:t>
        <a:bodyPr/>
        <a:lstStyle/>
        <a:p>
          <a:endParaRPr lang="en-US" sz="4800"/>
        </a:p>
      </dgm:t>
    </dgm:pt>
    <dgm:pt modelId="{BB5E9E17-751D-470A-ACF4-1FDEDE648193}">
      <dgm:prSet custT="1"/>
      <dgm:spPr/>
      <dgm:t>
        <a:bodyPr/>
        <a:lstStyle/>
        <a:p>
          <a:r>
            <a:rPr lang="es-AR" sz="4800" dirty="0"/>
            <a:t>2</a:t>
          </a:r>
          <a:endParaRPr lang="en-US" sz="4800" dirty="0"/>
        </a:p>
      </dgm:t>
    </dgm:pt>
    <dgm:pt modelId="{482FDD87-4D20-4205-AAA1-0DF75191EE69}" type="parTrans" cxnId="{4CD032B3-03A6-4AA3-89A9-DF3EB9232996}">
      <dgm:prSet/>
      <dgm:spPr/>
      <dgm:t>
        <a:bodyPr/>
        <a:lstStyle/>
        <a:p>
          <a:endParaRPr lang="en-US" sz="4800"/>
        </a:p>
      </dgm:t>
    </dgm:pt>
    <dgm:pt modelId="{E445001B-306B-497C-9D88-83E30481185C}" type="sibTrans" cxnId="{4CD032B3-03A6-4AA3-89A9-DF3EB9232996}">
      <dgm:prSet/>
      <dgm:spPr/>
      <dgm:t>
        <a:bodyPr/>
        <a:lstStyle/>
        <a:p>
          <a:endParaRPr lang="en-US" sz="4800"/>
        </a:p>
      </dgm:t>
    </dgm:pt>
    <dgm:pt modelId="{99A1B06D-6264-4DF9-AF57-94B09B1A0168}">
      <dgm:prSet custT="1"/>
      <dgm:spPr/>
      <dgm:t>
        <a:bodyPr/>
        <a:lstStyle/>
        <a:p>
          <a:r>
            <a:rPr lang="es-AR" sz="4800" dirty="0"/>
            <a:t>12</a:t>
          </a:r>
          <a:endParaRPr lang="en-US" sz="4800" dirty="0"/>
        </a:p>
      </dgm:t>
    </dgm:pt>
    <dgm:pt modelId="{76A070F2-A035-4DD7-9874-0F5CDA6512F2}" type="parTrans" cxnId="{09833301-AA57-486C-9699-F872F16F99FA}">
      <dgm:prSet/>
      <dgm:spPr/>
      <dgm:t>
        <a:bodyPr/>
        <a:lstStyle/>
        <a:p>
          <a:endParaRPr lang="en-US" sz="4800"/>
        </a:p>
      </dgm:t>
    </dgm:pt>
    <dgm:pt modelId="{A2B6A021-98B9-4D26-9AAA-4C4B5D6DF85F}" type="sibTrans" cxnId="{09833301-AA57-486C-9699-F872F16F99FA}">
      <dgm:prSet/>
      <dgm:spPr/>
      <dgm:t>
        <a:bodyPr/>
        <a:lstStyle/>
        <a:p>
          <a:endParaRPr lang="en-US" sz="4800"/>
        </a:p>
      </dgm:t>
    </dgm:pt>
    <dgm:pt modelId="{FDA99806-33B5-47AD-B17E-DB3B153EF224}" type="pres">
      <dgm:prSet presAssocID="{0EB6DFB2-A043-4A50-865D-E8421334D5FC}" presName="diagram" presStyleCnt="0">
        <dgm:presLayoutVars>
          <dgm:dir val="rev"/>
          <dgm:resizeHandles val="exact"/>
        </dgm:presLayoutVars>
      </dgm:prSet>
      <dgm:spPr/>
    </dgm:pt>
    <dgm:pt modelId="{808BA376-2146-4A43-A8A0-50B6AD1CE64B}" type="pres">
      <dgm:prSet presAssocID="{13D6E6D1-1B83-46E7-AF82-B5623A216F61}" presName="node" presStyleLbl="node1" presStyleIdx="0" presStyleCnt="12">
        <dgm:presLayoutVars>
          <dgm:bulletEnabled val="1"/>
        </dgm:presLayoutVars>
      </dgm:prSet>
      <dgm:spPr/>
    </dgm:pt>
    <dgm:pt modelId="{92B6C4A0-8C63-4203-B78F-E73A2A8085D1}" type="pres">
      <dgm:prSet presAssocID="{42B11D15-DD94-4581-8FD9-3087FEA1F98F}" presName="sibTrans" presStyleCnt="0"/>
      <dgm:spPr/>
    </dgm:pt>
    <dgm:pt modelId="{990DCE00-E67F-4DB0-A0D2-FF599439ABAA}" type="pres">
      <dgm:prSet presAssocID="{91B21743-3FEE-4ECD-9E07-57D46E5E2E1E}" presName="node" presStyleLbl="node1" presStyleIdx="1" presStyleCnt="12">
        <dgm:presLayoutVars>
          <dgm:bulletEnabled val="1"/>
        </dgm:presLayoutVars>
      </dgm:prSet>
      <dgm:spPr/>
    </dgm:pt>
    <dgm:pt modelId="{184BE00B-C0AA-42FE-B299-FDAF76AA29B1}" type="pres">
      <dgm:prSet presAssocID="{D3CB99F0-D0AB-4A0E-8C40-155C7B7DFC6E}" presName="sibTrans" presStyleCnt="0"/>
      <dgm:spPr/>
    </dgm:pt>
    <dgm:pt modelId="{E1ADC6EB-52FE-4891-A124-AE5EF0B6C786}" type="pres">
      <dgm:prSet presAssocID="{4600543A-31D0-489B-B956-2754C2BC759C}" presName="node" presStyleLbl="node1" presStyleIdx="2" presStyleCnt="12">
        <dgm:presLayoutVars>
          <dgm:bulletEnabled val="1"/>
        </dgm:presLayoutVars>
      </dgm:prSet>
      <dgm:spPr/>
    </dgm:pt>
    <dgm:pt modelId="{E94E4488-7FE4-450F-AE43-3BE8362EE95A}" type="pres">
      <dgm:prSet presAssocID="{DCF806E1-FCC9-4C96-9CDE-6679D4C378C4}" presName="sibTrans" presStyleCnt="0"/>
      <dgm:spPr/>
    </dgm:pt>
    <dgm:pt modelId="{D48C321C-57EB-482F-9FCF-2528C70F0789}" type="pres">
      <dgm:prSet presAssocID="{6DE48629-FB7C-45B6-9CAB-BE7C5DAE5179}" presName="node" presStyleLbl="node1" presStyleIdx="3" presStyleCnt="12">
        <dgm:presLayoutVars>
          <dgm:bulletEnabled val="1"/>
        </dgm:presLayoutVars>
      </dgm:prSet>
      <dgm:spPr/>
    </dgm:pt>
    <dgm:pt modelId="{B71BB2A8-17CF-480C-B8C4-9A972D5E8B11}" type="pres">
      <dgm:prSet presAssocID="{687525E0-E62A-49B3-939C-684FC503718F}" presName="sibTrans" presStyleCnt="0"/>
      <dgm:spPr/>
    </dgm:pt>
    <dgm:pt modelId="{B692967A-9A3E-43C9-A31F-B0F74257714F}" type="pres">
      <dgm:prSet presAssocID="{9AB02545-86FF-4D1D-B6EC-82AACEA979FD}" presName="node" presStyleLbl="node1" presStyleIdx="4" presStyleCnt="12">
        <dgm:presLayoutVars>
          <dgm:bulletEnabled val="1"/>
        </dgm:presLayoutVars>
      </dgm:prSet>
      <dgm:spPr/>
    </dgm:pt>
    <dgm:pt modelId="{60330D11-8AF0-4EBC-8FAC-C4FFED3CEAF5}" type="pres">
      <dgm:prSet presAssocID="{06E00648-24FC-494A-A4DD-34F4A617B48F}" presName="sibTrans" presStyleCnt="0"/>
      <dgm:spPr/>
    </dgm:pt>
    <dgm:pt modelId="{BC31AA4B-45E1-4402-88B9-F357971EC187}" type="pres">
      <dgm:prSet presAssocID="{938C0F71-C10E-4958-A350-4B0E9662E9A4}" presName="node" presStyleLbl="node1" presStyleIdx="5" presStyleCnt="12">
        <dgm:presLayoutVars>
          <dgm:bulletEnabled val="1"/>
        </dgm:presLayoutVars>
      </dgm:prSet>
      <dgm:spPr/>
    </dgm:pt>
    <dgm:pt modelId="{C4E946EE-DF34-4691-88FE-78259E27373E}" type="pres">
      <dgm:prSet presAssocID="{47585435-4BBB-4A70-9C72-CCA967C3985F}" presName="sibTrans" presStyleCnt="0"/>
      <dgm:spPr/>
    </dgm:pt>
    <dgm:pt modelId="{BB20D6C7-D3BB-4BC9-B887-1FF0CE40F94D}" type="pres">
      <dgm:prSet presAssocID="{F7DCE8E9-BEC9-4650-9058-AEC1DFF3933A}" presName="node" presStyleLbl="node1" presStyleIdx="6" presStyleCnt="12">
        <dgm:presLayoutVars>
          <dgm:bulletEnabled val="1"/>
        </dgm:presLayoutVars>
      </dgm:prSet>
      <dgm:spPr/>
    </dgm:pt>
    <dgm:pt modelId="{37380D4D-C14C-4863-84AC-5DC391FFA9CB}" type="pres">
      <dgm:prSet presAssocID="{E51A2BD7-1578-4F25-BE8E-67C7E2E747BC}" presName="sibTrans" presStyleCnt="0"/>
      <dgm:spPr/>
    </dgm:pt>
    <dgm:pt modelId="{8DA5B140-E94B-4948-B24B-2040D81158B2}" type="pres">
      <dgm:prSet presAssocID="{BB5E9E17-751D-470A-ACF4-1FDEDE648193}" presName="node" presStyleLbl="node1" presStyleIdx="7" presStyleCnt="12">
        <dgm:presLayoutVars>
          <dgm:bulletEnabled val="1"/>
        </dgm:presLayoutVars>
      </dgm:prSet>
      <dgm:spPr/>
    </dgm:pt>
    <dgm:pt modelId="{492E8D41-29A6-4A91-98C0-1EA827B20983}" type="pres">
      <dgm:prSet presAssocID="{E445001B-306B-497C-9D88-83E30481185C}" presName="sibTrans" presStyleCnt="0"/>
      <dgm:spPr/>
    </dgm:pt>
    <dgm:pt modelId="{CC01CC23-C51F-4D91-B453-1FD947B0636E}" type="pres">
      <dgm:prSet presAssocID="{99A1B06D-6264-4DF9-AF57-94B09B1A0168}" presName="node" presStyleLbl="node1" presStyleIdx="8" presStyleCnt="12">
        <dgm:presLayoutVars>
          <dgm:bulletEnabled val="1"/>
        </dgm:presLayoutVars>
      </dgm:prSet>
      <dgm:spPr/>
    </dgm:pt>
    <dgm:pt modelId="{6C67507B-B515-40BB-AC85-5D96D7D7AEB7}" type="pres">
      <dgm:prSet presAssocID="{A2B6A021-98B9-4D26-9AAA-4C4B5D6DF85F}" presName="sibTrans" presStyleCnt="0"/>
      <dgm:spPr/>
    </dgm:pt>
    <dgm:pt modelId="{BE136967-0CF6-4F48-8534-E51378667658}" type="pres">
      <dgm:prSet presAssocID="{85F97886-492F-4B95-ABB0-DDD81673EF45}" presName="node" presStyleLbl="node1" presStyleIdx="9" presStyleCnt="12">
        <dgm:presLayoutVars>
          <dgm:bulletEnabled val="1"/>
        </dgm:presLayoutVars>
      </dgm:prSet>
      <dgm:spPr/>
    </dgm:pt>
    <dgm:pt modelId="{31FBB9D3-5478-42E5-A4CC-1930482019A3}" type="pres">
      <dgm:prSet presAssocID="{0FAA64F4-A2F5-49CC-A362-2D6934B219A1}" presName="sibTrans" presStyleCnt="0"/>
      <dgm:spPr/>
    </dgm:pt>
    <dgm:pt modelId="{4183BFDE-7462-4F6F-8804-ABC7281A6F8E}" type="pres">
      <dgm:prSet presAssocID="{E79BB4BA-56B2-447A-A1B0-6690D7608283}" presName="node" presStyleLbl="node1" presStyleIdx="10" presStyleCnt="12">
        <dgm:presLayoutVars>
          <dgm:bulletEnabled val="1"/>
        </dgm:presLayoutVars>
      </dgm:prSet>
      <dgm:spPr/>
    </dgm:pt>
    <dgm:pt modelId="{4983EC92-82BB-4AE2-B788-850290A96C1F}" type="pres">
      <dgm:prSet presAssocID="{8F198C44-6EB8-496C-B973-DFAC6F3CFA4C}" presName="sibTrans" presStyleCnt="0"/>
      <dgm:spPr/>
    </dgm:pt>
    <dgm:pt modelId="{258ED337-137E-45B6-9E18-7225EFA0AEEB}" type="pres">
      <dgm:prSet presAssocID="{F4DCACB3-741B-48DF-8FF5-65BDC9FF52B9}" presName="node" presStyleLbl="node1" presStyleIdx="11" presStyleCnt="12">
        <dgm:presLayoutVars>
          <dgm:bulletEnabled val="1"/>
        </dgm:presLayoutVars>
      </dgm:prSet>
      <dgm:spPr/>
    </dgm:pt>
  </dgm:ptLst>
  <dgm:cxnLst>
    <dgm:cxn modelId="{09833301-AA57-486C-9699-F872F16F99FA}" srcId="{0EB6DFB2-A043-4A50-865D-E8421334D5FC}" destId="{99A1B06D-6264-4DF9-AF57-94B09B1A0168}" srcOrd="8" destOrd="0" parTransId="{76A070F2-A035-4DD7-9874-0F5CDA6512F2}" sibTransId="{A2B6A021-98B9-4D26-9AAA-4C4B5D6DF85F}"/>
    <dgm:cxn modelId="{02600E0D-6F12-4A29-ADF6-1DC000CA4807}" srcId="{0EB6DFB2-A043-4A50-865D-E8421334D5FC}" destId="{6DE48629-FB7C-45B6-9CAB-BE7C5DAE5179}" srcOrd="3" destOrd="0" parTransId="{7B2F9D49-1AC9-48F6-90B5-F3180987B476}" sibTransId="{687525E0-E62A-49B3-939C-684FC503718F}"/>
    <dgm:cxn modelId="{B6F5F41B-9A79-47F3-9891-DA4E706C08C8}" srcId="{0EB6DFB2-A043-4A50-865D-E8421334D5FC}" destId="{F4DCACB3-741B-48DF-8FF5-65BDC9FF52B9}" srcOrd="11" destOrd="0" parTransId="{62B0DDF1-D0E1-4010-A69F-F30644B18E9B}" sibTransId="{6DC06F0D-8F99-465D-BF9C-A923D008A35E}"/>
    <dgm:cxn modelId="{7BC34C20-3751-488C-A060-89D8E2BE5F06}" srcId="{0EB6DFB2-A043-4A50-865D-E8421334D5FC}" destId="{85F97886-492F-4B95-ABB0-DDD81673EF45}" srcOrd="9" destOrd="0" parTransId="{8A1916F4-8B3C-4CA7-8619-A055F3B7C675}" sibTransId="{0FAA64F4-A2F5-49CC-A362-2D6934B219A1}"/>
    <dgm:cxn modelId="{D15C6D27-5864-47EA-A49A-09786A07CA0D}" type="presOf" srcId="{9AB02545-86FF-4D1D-B6EC-82AACEA979FD}" destId="{B692967A-9A3E-43C9-A31F-B0F74257714F}" srcOrd="0" destOrd="0" presId="urn:microsoft.com/office/officeart/2005/8/layout/default"/>
    <dgm:cxn modelId="{97534330-814F-47A0-9902-0C91FD95EEC2}" srcId="{0EB6DFB2-A043-4A50-865D-E8421334D5FC}" destId="{91B21743-3FEE-4ECD-9E07-57D46E5E2E1E}" srcOrd="1" destOrd="0" parTransId="{68929DF5-252D-416C-BF6B-E30B8B747ECD}" sibTransId="{D3CB99F0-D0AB-4A0E-8C40-155C7B7DFC6E}"/>
    <dgm:cxn modelId="{D1498E32-9A33-4C0F-B05C-EB144DF62837}" type="presOf" srcId="{0EB6DFB2-A043-4A50-865D-E8421334D5FC}" destId="{FDA99806-33B5-47AD-B17E-DB3B153EF224}" srcOrd="0" destOrd="0" presId="urn:microsoft.com/office/officeart/2005/8/layout/default"/>
    <dgm:cxn modelId="{2DB8CB39-1E3E-464A-9997-F553CD1E2448}" srcId="{0EB6DFB2-A043-4A50-865D-E8421334D5FC}" destId="{938C0F71-C10E-4958-A350-4B0E9662E9A4}" srcOrd="5" destOrd="0" parTransId="{B28A08FA-49EB-4887-98E5-102446D5AB41}" sibTransId="{47585435-4BBB-4A70-9C72-CCA967C3985F}"/>
    <dgm:cxn modelId="{4825813B-5C19-4CF5-AD8C-0B12F6E67E47}" type="presOf" srcId="{13D6E6D1-1B83-46E7-AF82-B5623A216F61}" destId="{808BA376-2146-4A43-A8A0-50B6AD1CE64B}" srcOrd="0" destOrd="0" presId="urn:microsoft.com/office/officeart/2005/8/layout/default"/>
    <dgm:cxn modelId="{CAFB083F-188F-4FFF-88D3-217F937DA2D1}" srcId="{0EB6DFB2-A043-4A50-865D-E8421334D5FC}" destId="{F7DCE8E9-BEC9-4650-9058-AEC1DFF3933A}" srcOrd="6" destOrd="0" parTransId="{FFFCB3BC-7DB3-4218-A929-C65A02F36D36}" sibTransId="{E51A2BD7-1578-4F25-BE8E-67C7E2E747BC}"/>
    <dgm:cxn modelId="{B2C9806B-713F-427A-A5A4-271FCF461EC3}" type="presOf" srcId="{F7DCE8E9-BEC9-4650-9058-AEC1DFF3933A}" destId="{BB20D6C7-D3BB-4BC9-B887-1FF0CE40F94D}" srcOrd="0" destOrd="0" presId="urn:microsoft.com/office/officeart/2005/8/layout/default"/>
    <dgm:cxn modelId="{093C667A-08AD-4A00-9439-289CDD0A391F}" type="presOf" srcId="{938C0F71-C10E-4958-A350-4B0E9662E9A4}" destId="{BC31AA4B-45E1-4402-88B9-F357971EC187}" srcOrd="0" destOrd="0" presId="urn:microsoft.com/office/officeart/2005/8/layout/default"/>
    <dgm:cxn modelId="{C13DE67A-CDED-4662-86F9-ED21D0319154}" type="presOf" srcId="{BB5E9E17-751D-470A-ACF4-1FDEDE648193}" destId="{8DA5B140-E94B-4948-B24B-2040D81158B2}" srcOrd="0" destOrd="0" presId="urn:microsoft.com/office/officeart/2005/8/layout/default"/>
    <dgm:cxn modelId="{106B7A88-59D1-41DF-A7B2-78B710ACA124}" type="presOf" srcId="{4600543A-31D0-489B-B956-2754C2BC759C}" destId="{E1ADC6EB-52FE-4891-A124-AE5EF0B6C786}" srcOrd="0" destOrd="0" presId="urn:microsoft.com/office/officeart/2005/8/layout/default"/>
    <dgm:cxn modelId="{33BDBA8E-E089-4D67-8A00-B8FDE26AE230}" type="presOf" srcId="{91B21743-3FEE-4ECD-9E07-57D46E5E2E1E}" destId="{990DCE00-E67F-4DB0-A0D2-FF599439ABAA}" srcOrd="0" destOrd="0" presId="urn:microsoft.com/office/officeart/2005/8/layout/default"/>
    <dgm:cxn modelId="{57379392-D3B9-4AF0-9CF4-F8E45D5278EA}" type="presOf" srcId="{85F97886-492F-4B95-ABB0-DDD81673EF45}" destId="{BE136967-0CF6-4F48-8534-E51378667658}" srcOrd="0" destOrd="0" presId="urn:microsoft.com/office/officeart/2005/8/layout/default"/>
    <dgm:cxn modelId="{4416849D-CA6E-4214-BE26-D761C7E8314C}" srcId="{0EB6DFB2-A043-4A50-865D-E8421334D5FC}" destId="{9AB02545-86FF-4D1D-B6EC-82AACEA979FD}" srcOrd="4" destOrd="0" parTransId="{2F760986-26AC-4D41-A444-606CFC92AE8B}" sibTransId="{06E00648-24FC-494A-A4DD-34F4A617B48F}"/>
    <dgm:cxn modelId="{C2E907A4-4DC2-4555-8C5B-8B39E062CA37}" srcId="{0EB6DFB2-A043-4A50-865D-E8421334D5FC}" destId="{4600543A-31D0-489B-B956-2754C2BC759C}" srcOrd="2" destOrd="0" parTransId="{2E37CF62-D929-4249-9120-E7DA42A6A47F}" sibTransId="{DCF806E1-FCC9-4C96-9CDE-6679D4C378C4}"/>
    <dgm:cxn modelId="{658284A5-2093-4C65-858C-9A197893DFAA}" type="presOf" srcId="{E79BB4BA-56B2-447A-A1B0-6690D7608283}" destId="{4183BFDE-7462-4F6F-8804-ABC7281A6F8E}" srcOrd="0" destOrd="0" presId="urn:microsoft.com/office/officeart/2005/8/layout/default"/>
    <dgm:cxn modelId="{4CD032B3-03A6-4AA3-89A9-DF3EB9232996}" srcId="{0EB6DFB2-A043-4A50-865D-E8421334D5FC}" destId="{BB5E9E17-751D-470A-ACF4-1FDEDE648193}" srcOrd="7" destOrd="0" parTransId="{482FDD87-4D20-4205-AAA1-0DF75191EE69}" sibTransId="{E445001B-306B-497C-9D88-83E30481185C}"/>
    <dgm:cxn modelId="{04E932B8-5F61-4A3E-A6A6-CECC87197A7E}" type="presOf" srcId="{6DE48629-FB7C-45B6-9CAB-BE7C5DAE5179}" destId="{D48C321C-57EB-482F-9FCF-2528C70F0789}" srcOrd="0" destOrd="0" presId="urn:microsoft.com/office/officeart/2005/8/layout/default"/>
    <dgm:cxn modelId="{18B082BB-F548-4D31-A6C8-B48B5890AB37}" type="presOf" srcId="{F4DCACB3-741B-48DF-8FF5-65BDC9FF52B9}" destId="{258ED337-137E-45B6-9E18-7225EFA0AEEB}" srcOrd="0" destOrd="0" presId="urn:microsoft.com/office/officeart/2005/8/layout/default"/>
    <dgm:cxn modelId="{364437D0-20A5-4F51-8321-FF0FA4B4DE06}" srcId="{0EB6DFB2-A043-4A50-865D-E8421334D5FC}" destId="{E79BB4BA-56B2-447A-A1B0-6690D7608283}" srcOrd="10" destOrd="0" parTransId="{ACBBA134-DAFE-4687-9E46-165F06E903E0}" sibTransId="{8F198C44-6EB8-496C-B973-DFAC6F3CFA4C}"/>
    <dgm:cxn modelId="{77D221E4-F191-4EDD-9B95-CBE6586D59BB}" srcId="{0EB6DFB2-A043-4A50-865D-E8421334D5FC}" destId="{13D6E6D1-1B83-46E7-AF82-B5623A216F61}" srcOrd="0" destOrd="0" parTransId="{885A2F2C-A6B0-4081-AF79-D48202612C07}" sibTransId="{42B11D15-DD94-4581-8FD9-3087FEA1F98F}"/>
    <dgm:cxn modelId="{CE1868F1-9958-4063-8136-BF34C989EE64}" type="presOf" srcId="{99A1B06D-6264-4DF9-AF57-94B09B1A0168}" destId="{CC01CC23-C51F-4D91-B453-1FD947B0636E}" srcOrd="0" destOrd="0" presId="urn:microsoft.com/office/officeart/2005/8/layout/default"/>
    <dgm:cxn modelId="{FCFBBBD3-C8C1-41A0-86E2-D181D71B65FB}" type="presParOf" srcId="{FDA99806-33B5-47AD-B17E-DB3B153EF224}" destId="{808BA376-2146-4A43-A8A0-50B6AD1CE64B}" srcOrd="0" destOrd="0" presId="urn:microsoft.com/office/officeart/2005/8/layout/default"/>
    <dgm:cxn modelId="{90B48809-F0B7-4A57-98E5-D0AE25C56202}" type="presParOf" srcId="{FDA99806-33B5-47AD-B17E-DB3B153EF224}" destId="{92B6C4A0-8C63-4203-B78F-E73A2A8085D1}" srcOrd="1" destOrd="0" presId="urn:microsoft.com/office/officeart/2005/8/layout/default"/>
    <dgm:cxn modelId="{40AAEB16-F7F9-4410-81C7-BE1BF17608D6}" type="presParOf" srcId="{FDA99806-33B5-47AD-B17E-DB3B153EF224}" destId="{990DCE00-E67F-4DB0-A0D2-FF599439ABAA}" srcOrd="2" destOrd="0" presId="urn:microsoft.com/office/officeart/2005/8/layout/default"/>
    <dgm:cxn modelId="{ABAA7DF8-3A65-4507-A22E-0A506D2442E7}" type="presParOf" srcId="{FDA99806-33B5-47AD-B17E-DB3B153EF224}" destId="{184BE00B-C0AA-42FE-B299-FDAF76AA29B1}" srcOrd="3" destOrd="0" presId="urn:microsoft.com/office/officeart/2005/8/layout/default"/>
    <dgm:cxn modelId="{59507B9D-7822-4910-AF64-C4E529AEB921}" type="presParOf" srcId="{FDA99806-33B5-47AD-B17E-DB3B153EF224}" destId="{E1ADC6EB-52FE-4891-A124-AE5EF0B6C786}" srcOrd="4" destOrd="0" presId="urn:microsoft.com/office/officeart/2005/8/layout/default"/>
    <dgm:cxn modelId="{FAD82FB0-EF10-4CFC-BEAF-67408188B494}" type="presParOf" srcId="{FDA99806-33B5-47AD-B17E-DB3B153EF224}" destId="{E94E4488-7FE4-450F-AE43-3BE8362EE95A}" srcOrd="5" destOrd="0" presId="urn:microsoft.com/office/officeart/2005/8/layout/default"/>
    <dgm:cxn modelId="{9921935F-C155-44B2-9809-215644FF3978}" type="presParOf" srcId="{FDA99806-33B5-47AD-B17E-DB3B153EF224}" destId="{D48C321C-57EB-482F-9FCF-2528C70F0789}" srcOrd="6" destOrd="0" presId="urn:microsoft.com/office/officeart/2005/8/layout/default"/>
    <dgm:cxn modelId="{BB8221A4-91BF-4105-8049-AC201821FD25}" type="presParOf" srcId="{FDA99806-33B5-47AD-B17E-DB3B153EF224}" destId="{B71BB2A8-17CF-480C-B8C4-9A972D5E8B11}" srcOrd="7" destOrd="0" presId="urn:microsoft.com/office/officeart/2005/8/layout/default"/>
    <dgm:cxn modelId="{9590DF4A-FD27-4AE6-8BD6-241228D99F60}" type="presParOf" srcId="{FDA99806-33B5-47AD-B17E-DB3B153EF224}" destId="{B692967A-9A3E-43C9-A31F-B0F74257714F}" srcOrd="8" destOrd="0" presId="urn:microsoft.com/office/officeart/2005/8/layout/default"/>
    <dgm:cxn modelId="{BB7F5F2E-5A82-45EC-9427-889F47459F80}" type="presParOf" srcId="{FDA99806-33B5-47AD-B17E-DB3B153EF224}" destId="{60330D11-8AF0-4EBC-8FAC-C4FFED3CEAF5}" srcOrd="9" destOrd="0" presId="urn:microsoft.com/office/officeart/2005/8/layout/default"/>
    <dgm:cxn modelId="{043A7445-3FDC-4A66-B8D3-0BC4372AE7E4}" type="presParOf" srcId="{FDA99806-33B5-47AD-B17E-DB3B153EF224}" destId="{BC31AA4B-45E1-4402-88B9-F357971EC187}" srcOrd="10" destOrd="0" presId="urn:microsoft.com/office/officeart/2005/8/layout/default"/>
    <dgm:cxn modelId="{0531B8F5-81C5-42A0-B764-E60965EC3C09}" type="presParOf" srcId="{FDA99806-33B5-47AD-B17E-DB3B153EF224}" destId="{C4E946EE-DF34-4691-88FE-78259E27373E}" srcOrd="11" destOrd="0" presId="urn:microsoft.com/office/officeart/2005/8/layout/default"/>
    <dgm:cxn modelId="{D1F04085-B2A0-4889-BF7D-3CF14780C105}" type="presParOf" srcId="{FDA99806-33B5-47AD-B17E-DB3B153EF224}" destId="{BB20D6C7-D3BB-4BC9-B887-1FF0CE40F94D}" srcOrd="12" destOrd="0" presId="urn:microsoft.com/office/officeart/2005/8/layout/default"/>
    <dgm:cxn modelId="{34AF6BC4-A1FD-4ABA-8BEA-B90C116D1312}" type="presParOf" srcId="{FDA99806-33B5-47AD-B17E-DB3B153EF224}" destId="{37380D4D-C14C-4863-84AC-5DC391FFA9CB}" srcOrd="13" destOrd="0" presId="urn:microsoft.com/office/officeart/2005/8/layout/default"/>
    <dgm:cxn modelId="{E04F2A49-1981-4DC6-B49C-3433C1856E90}" type="presParOf" srcId="{FDA99806-33B5-47AD-B17E-DB3B153EF224}" destId="{8DA5B140-E94B-4948-B24B-2040D81158B2}" srcOrd="14" destOrd="0" presId="urn:microsoft.com/office/officeart/2005/8/layout/default"/>
    <dgm:cxn modelId="{24122D65-52C8-49FC-ADA6-4C58DFF7A74B}" type="presParOf" srcId="{FDA99806-33B5-47AD-B17E-DB3B153EF224}" destId="{492E8D41-29A6-4A91-98C0-1EA827B20983}" srcOrd="15" destOrd="0" presId="urn:microsoft.com/office/officeart/2005/8/layout/default"/>
    <dgm:cxn modelId="{643165AB-1DD6-4717-9C10-ECB94CD5F355}" type="presParOf" srcId="{FDA99806-33B5-47AD-B17E-DB3B153EF224}" destId="{CC01CC23-C51F-4D91-B453-1FD947B0636E}" srcOrd="16" destOrd="0" presId="urn:microsoft.com/office/officeart/2005/8/layout/default"/>
    <dgm:cxn modelId="{A85F5397-A42F-4A2C-A829-19CCBED74190}" type="presParOf" srcId="{FDA99806-33B5-47AD-B17E-DB3B153EF224}" destId="{6C67507B-B515-40BB-AC85-5D96D7D7AEB7}" srcOrd="17" destOrd="0" presId="urn:microsoft.com/office/officeart/2005/8/layout/default"/>
    <dgm:cxn modelId="{FF625126-A57B-434B-A311-19489210DC4A}" type="presParOf" srcId="{FDA99806-33B5-47AD-B17E-DB3B153EF224}" destId="{BE136967-0CF6-4F48-8534-E51378667658}" srcOrd="18" destOrd="0" presId="urn:microsoft.com/office/officeart/2005/8/layout/default"/>
    <dgm:cxn modelId="{E4CFDD3F-4992-487D-BDB7-63D40A517376}" type="presParOf" srcId="{FDA99806-33B5-47AD-B17E-DB3B153EF224}" destId="{31FBB9D3-5478-42E5-A4CC-1930482019A3}" srcOrd="19" destOrd="0" presId="urn:microsoft.com/office/officeart/2005/8/layout/default"/>
    <dgm:cxn modelId="{B10BB9FF-9E9A-45FC-9EB4-487A3782943D}" type="presParOf" srcId="{FDA99806-33B5-47AD-B17E-DB3B153EF224}" destId="{4183BFDE-7462-4F6F-8804-ABC7281A6F8E}" srcOrd="20" destOrd="0" presId="urn:microsoft.com/office/officeart/2005/8/layout/default"/>
    <dgm:cxn modelId="{CAE47B00-7FC7-4628-A7C4-090683EEBB17}" type="presParOf" srcId="{FDA99806-33B5-47AD-B17E-DB3B153EF224}" destId="{4983EC92-82BB-4AE2-B788-850290A96C1F}" srcOrd="21" destOrd="0" presId="urn:microsoft.com/office/officeart/2005/8/layout/default"/>
    <dgm:cxn modelId="{60A4EF77-B580-42C8-9678-2BA7C36B6C1E}" type="presParOf" srcId="{FDA99806-33B5-47AD-B17E-DB3B153EF224}" destId="{258ED337-137E-45B6-9E18-7225EFA0AEEB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EB6DFB2-A043-4A50-865D-E8421334D5FC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F97886-492F-4B95-ABB0-DDD81673EF45}">
      <dgm:prSet phldrT="[Text]" custT="1"/>
      <dgm:spPr/>
      <dgm:t>
        <a:bodyPr/>
        <a:lstStyle/>
        <a:p>
          <a:r>
            <a:rPr lang="es-AR" sz="4800" dirty="0"/>
            <a:t>9</a:t>
          </a:r>
          <a:endParaRPr lang="en-US" sz="4800" dirty="0"/>
        </a:p>
      </dgm:t>
    </dgm:pt>
    <dgm:pt modelId="{8A1916F4-8B3C-4CA7-8619-A055F3B7C675}" type="parTrans" cxnId="{7BC34C20-3751-488C-A060-89D8E2BE5F06}">
      <dgm:prSet/>
      <dgm:spPr/>
      <dgm:t>
        <a:bodyPr/>
        <a:lstStyle/>
        <a:p>
          <a:endParaRPr lang="en-US" sz="4800"/>
        </a:p>
      </dgm:t>
    </dgm:pt>
    <dgm:pt modelId="{0FAA64F4-A2F5-49CC-A362-2D6934B219A1}" type="sibTrans" cxnId="{7BC34C20-3751-488C-A060-89D8E2BE5F06}">
      <dgm:prSet/>
      <dgm:spPr/>
      <dgm:t>
        <a:bodyPr/>
        <a:lstStyle/>
        <a:p>
          <a:endParaRPr lang="en-US" sz="4800"/>
        </a:p>
      </dgm:t>
    </dgm:pt>
    <dgm:pt modelId="{E79BB4BA-56B2-447A-A1B0-6690D7608283}">
      <dgm:prSet phldrT="[Text]" custT="1"/>
      <dgm:spPr/>
      <dgm:t>
        <a:bodyPr/>
        <a:lstStyle/>
        <a:p>
          <a:r>
            <a:rPr lang="es-AR" sz="4800" dirty="0"/>
            <a:t>6</a:t>
          </a:r>
          <a:endParaRPr lang="en-US" sz="4800" dirty="0"/>
        </a:p>
      </dgm:t>
    </dgm:pt>
    <dgm:pt modelId="{ACBBA134-DAFE-4687-9E46-165F06E903E0}" type="parTrans" cxnId="{364437D0-20A5-4F51-8321-FF0FA4B4DE06}">
      <dgm:prSet/>
      <dgm:spPr/>
      <dgm:t>
        <a:bodyPr/>
        <a:lstStyle/>
        <a:p>
          <a:endParaRPr lang="en-US" sz="4800"/>
        </a:p>
      </dgm:t>
    </dgm:pt>
    <dgm:pt modelId="{8F198C44-6EB8-496C-B973-DFAC6F3CFA4C}" type="sibTrans" cxnId="{364437D0-20A5-4F51-8321-FF0FA4B4DE06}">
      <dgm:prSet/>
      <dgm:spPr/>
      <dgm:t>
        <a:bodyPr/>
        <a:lstStyle/>
        <a:p>
          <a:endParaRPr lang="en-US" sz="4800"/>
        </a:p>
      </dgm:t>
    </dgm:pt>
    <dgm:pt modelId="{F4DCACB3-741B-48DF-8FF5-65BDC9FF52B9}">
      <dgm:prSet custT="1"/>
      <dgm:spPr/>
      <dgm:t>
        <a:bodyPr/>
        <a:lstStyle/>
        <a:p>
          <a:r>
            <a:rPr lang="es-AR" sz="4800" dirty="0"/>
            <a:t>3</a:t>
          </a:r>
          <a:endParaRPr lang="en-US" sz="4800" dirty="0"/>
        </a:p>
      </dgm:t>
    </dgm:pt>
    <dgm:pt modelId="{62B0DDF1-D0E1-4010-A69F-F30644B18E9B}" type="parTrans" cxnId="{B6F5F41B-9A79-47F3-9891-DA4E706C08C8}">
      <dgm:prSet/>
      <dgm:spPr/>
      <dgm:t>
        <a:bodyPr/>
        <a:lstStyle/>
        <a:p>
          <a:endParaRPr lang="en-US" sz="4800"/>
        </a:p>
      </dgm:t>
    </dgm:pt>
    <dgm:pt modelId="{6DC06F0D-8F99-465D-BF9C-A923D008A35E}" type="sibTrans" cxnId="{B6F5F41B-9A79-47F3-9891-DA4E706C08C8}">
      <dgm:prSet/>
      <dgm:spPr/>
      <dgm:t>
        <a:bodyPr/>
        <a:lstStyle/>
        <a:p>
          <a:endParaRPr lang="en-US" sz="4800"/>
        </a:p>
      </dgm:t>
    </dgm:pt>
    <dgm:pt modelId="{13D6E6D1-1B83-46E7-AF82-B5623A216F61}">
      <dgm:prSet custT="1"/>
      <dgm:spPr/>
      <dgm:t>
        <a:bodyPr/>
        <a:lstStyle/>
        <a:p>
          <a:r>
            <a:rPr lang="es-AR" sz="4800" dirty="0"/>
            <a:t>4</a:t>
          </a:r>
          <a:endParaRPr lang="en-US" sz="4800" dirty="0"/>
        </a:p>
      </dgm:t>
    </dgm:pt>
    <dgm:pt modelId="{885A2F2C-A6B0-4081-AF79-D48202612C07}" type="parTrans" cxnId="{77D221E4-F191-4EDD-9B95-CBE6586D59BB}">
      <dgm:prSet/>
      <dgm:spPr/>
      <dgm:t>
        <a:bodyPr/>
        <a:lstStyle/>
        <a:p>
          <a:endParaRPr lang="en-US" sz="4800"/>
        </a:p>
      </dgm:t>
    </dgm:pt>
    <dgm:pt modelId="{42B11D15-DD94-4581-8FD9-3087FEA1F98F}" type="sibTrans" cxnId="{77D221E4-F191-4EDD-9B95-CBE6586D59BB}">
      <dgm:prSet/>
      <dgm:spPr/>
      <dgm:t>
        <a:bodyPr/>
        <a:lstStyle/>
        <a:p>
          <a:endParaRPr lang="en-US" sz="4800"/>
        </a:p>
      </dgm:t>
    </dgm:pt>
    <dgm:pt modelId="{91B21743-3FEE-4ECD-9E07-57D46E5E2E1E}">
      <dgm:prSet custT="1"/>
      <dgm:spPr/>
      <dgm:t>
        <a:bodyPr/>
        <a:lstStyle/>
        <a:p>
          <a:r>
            <a:rPr lang="es-AR" sz="4800" dirty="0"/>
            <a:t>3</a:t>
          </a:r>
          <a:endParaRPr lang="en-US" sz="4800" dirty="0"/>
        </a:p>
      </dgm:t>
    </dgm:pt>
    <dgm:pt modelId="{68929DF5-252D-416C-BF6B-E30B8B747ECD}" type="parTrans" cxnId="{97534330-814F-47A0-9902-0C91FD95EEC2}">
      <dgm:prSet/>
      <dgm:spPr/>
      <dgm:t>
        <a:bodyPr/>
        <a:lstStyle/>
        <a:p>
          <a:endParaRPr lang="en-US" sz="4800"/>
        </a:p>
      </dgm:t>
    </dgm:pt>
    <dgm:pt modelId="{D3CB99F0-D0AB-4A0E-8C40-155C7B7DFC6E}" type="sibTrans" cxnId="{97534330-814F-47A0-9902-0C91FD95EEC2}">
      <dgm:prSet/>
      <dgm:spPr/>
      <dgm:t>
        <a:bodyPr/>
        <a:lstStyle/>
        <a:p>
          <a:endParaRPr lang="en-US" sz="4800"/>
        </a:p>
      </dgm:t>
    </dgm:pt>
    <dgm:pt modelId="{4600543A-31D0-489B-B956-2754C2BC759C}">
      <dgm:prSet custT="1"/>
      <dgm:spPr/>
      <dgm:t>
        <a:bodyPr/>
        <a:lstStyle/>
        <a:p>
          <a:r>
            <a:rPr lang="es-AR" sz="4800" dirty="0"/>
            <a:t>2</a:t>
          </a:r>
          <a:endParaRPr lang="en-US" sz="4800" dirty="0"/>
        </a:p>
      </dgm:t>
    </dgm:pt>
    <dgm:pt modelId="{2E37CF62-D929-4249-9120-E7DA42A6A47F}" type="parTrans" cxnId="{C2E907A4-4DC2-4555-8C5B-8B39E062CA37}">
      <dgm:prSet/>
      <dgm:spPr/>
      <dgm:t>
        <a:bodyPr/>
        <a:lstStyle/>
        <a:p>
          <a:endParaRPr lang="en-US" sz="4800"/>
        </a:p>
      </dgm:t>
    </dgm:pt>
    <dgm:pt modelId="{DCF806E1-FCC9-4C96-9CDE-6679D4C378C4}" type="sibTrans" cxnId="{C2E907A4-4DC2-4555-8C5B-8B39E062CA37}">
      <dgm:prSet/>
      <dgm:spPr/>
      <dgm:t>
        <a:bodyPr/>
        <a:lstStyle/>
        <a:p>
          <a:endParaRPr lang="en-US" sz="4800"/>
        </a:p>
      </dgm:t>
    </dgm:pt>
    <dgm:pt modelId="{6DE48629-FB7C-45B6-9CAB-BE7C5DAE5179}">
      <dgm:prSet custT="1"/>
      <dgm:spPr/>
      <dgm:t>
        <a:bodyPr/>
        <a:lstStyle/>
        <a:p>
          <a:r>
            <a:rPr lang="es-AR" sz="4800" dirty="0"/>
            <a:t>1</a:t>
          </a:r>
          <a:endParaRPr lang="en-US" sz="4800" dirty="0"/>
        </a:p>
      </dgm:t>
    </dgm:pt>
    <dgm:pt modelId="{7B2F9D49-1AC9-48F6-90B5-F3180987B476}" type="parTrans" cxnId="{02600E0D-6F12-4A29-ADF6-1DC000CA4807}">
      <dgm:prSet/>
      <dgm:spPr/>
      <dgm:t>
        <a:bodyPr/>
        <a:lstStyle/>
        <a:p>
          <a:endParaRPr lang="en-US" sz="4800"/>
        </a:p>
      </dgm:t>
    </dgm:pt>
    <dgm:pt modelId="{687525E0-E62A-49B3-939C-684FC503718F}" type="sibTrans" cxnId="{02600E0D-6F12-4A29-ADF6-1DC000CA4807}">
      <dgm:prSet/>
      <dgm:spPr/>
      <dgm:t>
        <a:bodyPr/>
        <a:lstStyle/>
        <a:p>
          <a:endParaRPr lang="en-US" sz="4800"/>
        </a:p>
      </dgm:t>
    </dgm:pt>
    <dgm:pt modelId="{9AB02545-86FF-4D1D-B6EC-82AACEA979FD}">
      <dgm:prSet custT="1"/>
      <dgm:spPr/>
      <dgm:t>
        <a:bodyPr/>
        <a:lstStyle/>
        <a:p>
          <a:r>
            <a:rPr lang="es-AR" sz="4800" dirty="0"/>
            <a:t>8</a:t>
          </a:r>
          <a:endParaRPr lang="en-US" sz="4800" dirty="0"/>
        </a:p>
      </dgm:t>
    </dgm:pt>
    <dgm:pt modelId="{2F760986-26AC-4D41-A444-606CFC92AE8B}" type="parTrans" cxnId="{4416849D-CA6E-4214-BE26-D761C7E8314C}">
      <dgm:prSet/>
      <dgm:spPr/>
      <dgm:t>
        <a:bodyPr/>
        <a:lstStyle/>
        <a:p>
          <a:endParaRPr lang="en-US" sz="4800"/>
        </a:p>
      </dgm:t>
    </dgm:pt>
    <dgm:pt modelId="{06E00648-24FC-494A-A4DD-34F4A617B48F}" type="sibTrans" cxnId="{4416849D-CA6E-4214-BE26-D761C7E8314C}">
      <dgm:prSet/>
      <dgm:spPr/>
      <dgm:t>
        <a:bodyPr/>
        <a:lstStyle/>
        <a:p>
          <a:endParaRPr lang="en-US" sz="4800"/>
        </a:p>
      </dgm:t>
    </dgm:pt>
    <dgm:pt modelId="{938C0F71-C10E-4958-A350-4B0E9662E9A4}">
      <dgm:prSet custT="1"/>
      <dgm:spPr/>
      <dgm:t>
        <a:bodyPr/>
        <a:lstStyle/>
        <a:p>
          <a:r>
            <a:rPr lang="es-AR" sz="4800" dirty="0"/>
            <a:t>6</a:t>
          </a:r>
          <a:endParaRPr lang="en-US" sz="4800" dirty="0"/>
        </a:p>
      </dgm:t>
    </dgm:pt>
    <dgm:pt modelId="{B28A08FA-49EB-4887-98E5-102446D5AB41}" type="parTrans" cxnId="{2DB8CB39-1E3E-464A-9997-F553CD1E2448}">
      <dgm:prSet/>
      <dgm:spPr/>
      <dgm:t>
        <a:bodyPr/>
        <a:lstStyle/>
        <a:p>
          <a:endParaRPr lang="en-US" sz="4800"/>
        </a:p>
      </dgm:t>
    </dgm:pt>
    <dgm:pt modelId="{47585435-4BBB-4A70-9C72-CCA967C3985F}" type="sibTrans" cxnId="{2DB8CB39-1E3E-464A-9997-F553CD1E2448}">
      <dgm:prSet/>
      <dgm:spPr/>
      <dgm:t>
        <a:bodyPr/>
        <a:lstStyle/>
        <a:p>
          <a:endParaRPr lang="en-US" sz="4800"/>
        </a:p>
      </dgm:t>
    </dgm:pt>
    <dgm:pt modelId="{F7DCE8E9-BEC9-4650-9058-AEC1DFF3933A}">
      <dgm:prSet custT="1"/>
      <dgm:spPr/>
      <dgm:t>
        <a:bodyPr/>
        <a:lstStyle/>
        <a:p>
          <a:r>
            <a:rPr lang="es-AR" sz="4800" dirty="0"/>
            <a:t>4</a:t>
          </a:r>
          <a:endParaRPr lang="en-US" sz="4800" dirty="0"/>
        </a:p>
      </dgm:t>
    </dgm:pt>
    <dgm:pt modelId="{FFFCB3BC-7DB3-4218-A929-C65A02F36D36}" type="parTrans" cxnId="{CAFB083F-188F-4FFF-88D3-217F937DA2D1}">
      <dgm:prSet/>
      <dgm:spPr/>
      <dgm:t>
        <a:bodyPr/>
        <a:lstStyle/>
        <a:p>
          <a:endParaRPr lang="en-US" sz="4800"/>
        </a:p>
      </dgm:t>
    </dgm:pt>
    <dgm:pt modelId="{E51A2BD7-1578-4F25-BE8E-67C7E2E747BC}" type="sibTrans" cxnId="{CAFB083F-188F-4FFF-88D3-217F937DA2D1}">
      <dgm:prSet/>
      <dgm:spPr/>
      <dgm:t>
        <a:bodyPr/>
        <a:lstStyle/>
        <a:p>
          <a:endParaRPr lang="en-US" sz="4800"/>
        </a:p>
      </dgm:t>
    </dgm:pt>
    <dgm:pt modelId="{BB5E9E17-751D-470A-ACF4-1FDEDE648193}">
      <dgm:prSet custT="1"/>
      <dgm:spPr/>
      <dgm:t>
        <a:bodyPr/>
        <a:lstStyle/>
        <a:p>
          <a:r>
            <a:rPr lang="es-AR" sz="4800" dirty="0"/>
            <a:t>2</a:t>
          </a:r>
          <a:endParaRPr lang="en-US" sz="4800" dirty="0"/>
        </a:p>
      </dgm:t>
    </dgm:pt>
    <dgm:pt modelId="{482FDD87-4D20-4205-AAA1-0DF75191EE69}" type="parTrans" cxnId="{4CD032B3-03A6-4AA3-89A9-DF3EB9232996}">
      <dgm:prSet/>
      <dgm:spPr/>
      <dgm:t>
        <a:bodyPr/>
        <a:lstStyle/>
        <a:p>
          <a:endParaRPr lang="en-US" sz="4800"/>
        </a:p>
      </dgm:t>
    </dgm:pt>
    <dgm:pt modelId="{E445001B-306B-497C-9D88-83E30481185C}" type="sibTrans" cxnId="{4CD032B3-03A6-4AA3-89A9-DF3EB9232996}">
      <dgm:prSet/>
      <dgm:spPr/>
      <dgm:t>
        <a:bodyPr/>
        <a:lstStyle/>
        <a:p>
          <a:endParaRPr lang="en-US" sz="4800"/>
        </a:p>
      </dgm:t>
    </dgm:pt>
    <dgm:pt modelId="{99A1B06D-6264-4DF9-AF57-94B09B1A0168}">
      <dgm:prSet custT="1"/>
      <dgm:spPr/>
      <dgm:t>
        <a:bodyPr/>
        <a:lstStyle/>
        <a:p>
          <a:r>
            <a:rPr lang="es-AR" sz="4800" dirty="0"/>
            <a:t>12</a:t>
          </a:r>
          <a:endParaRPr lang="en-US" sz="4800" dirty="0"/>
        </a:p>
      </dgm:t>
    </dgm:pt>
    <dgm:pt modelId="{76A070F2-A035-4DD7-9874-0F5CDA6512F2}" type="parTrans" cxnId="{09833301-AA57-486C-9699-F872F16F99FA}">
      <dgm:prSet/>
      <dgm:spPr/>
      <dgm:t>
        <a:bodyPr/>
        <a:lstStyle/>
        <a:p>
          <a:endParaRPr lang="en-US" sz="4800"/>
        </a:p>
      </dgm:t>
    </dgm:pt>
    <dgm:pt modelId="{A2B6A021-98B9-4D26-9AAA-4C4B5D6DF85F}" type="sibTrans" cxnId="{09833301-AA57-486C-9699-F872F16F99FA}">
      <dgm:prSet/>
      <dgm:spPr/>
      <dgm:t>
        <a:bodyPr/>
        <a:lstStyle/>
        <a:p>
          <a:endParaRPr lang="en-US" sz="4800"/>
        </a:p>
      </dgm:t>
    </dgm:pt>
    <dgm:pt modelId="{FDA99806-33B5-47AD-B17E-DB3B153EF224}" type="pres">
      <dgm:prSet presAssocID="{0EB6DFB2-A043-4A50-865D-E8421334D5FC}" presName="diagram" presStyleCnt="0">
        <dgm:presLayoutVars>
          <dgm:dir val="rev"/>
          <dgm:resizeHandles val="exact"/>
        </dgm:presLayoutVars>
      </dgm:prSet>
      <dgm:spPr/>
    </dgm:pt>
    <dgm:pt modelId="{808BA376-2146-4A43-A8A0-50B6AD1CE64B}" type="pres">
      <dgm:prSet presAssocID="{13D6E6D1-1B83-46E7-AF82-B5623A216F61}" presName="node" presStyleLbl="node1" presStyleIdx="0" presStyleCnt="12">
        <dgm:presLayoutVars>
          <dgm:bulletEnabled val="1"/>
        </dgm:presLayoutVars>
      </dgm:prSet>
      <dgm:spPr/>
    </dgm:pt>
    <dgm:pt modelId="{92B6C4A0-8C63-4203-B78F-E73A2A8085D1}" type="pres">
      <dgm:prSet presAssocID="{42B11D15-DD94-4581-8FD9-3087FEA1F98F}" presName="sibTrans" presStyleCnt="0"/>
      <dgm:spPr/>
    </dgm:pt>
    <dgm:pt modelId="{990DCE00-E67F-4DB0-A0D2-FF599439ABAA}" type="pres">
      <dgm:prSet presAssocID="{91B21743-3FEE-4ECD-9E07-57D46E5E2E1E}" presName="node" presStyleLbl="node1" presStyleIdx="1" presStyleCnt="12">
        <dgm:presLayoutVars>
          <dgm:bulletEnabled val="1"/>
        </dgm:presLayoutVars>
      </dgm:prSet>
      <dgm:spPr/>
    </dgm:pt>
    <dgm:pt modelId="{184BE00B-C0AA-42FE-B299-FDAF76AA29B1}" type="pres">
      <dgm:prSet presAssocID="{D3CB99F0-D0AB-4A0E-8C40-155C7B7DFC6E}" presName="sibTrans" presStyleCnt="0"/>
      <dgm:spPr/>
    </dgm:pt>
    <dgm:pt modelId="{E1ADC6EB-52FE-4891-A124-AE5EF0B6C786}" type="pres">
      <dgm:prSet presAssocID="{4600543A-31D0-489B-B956-2754C2BC759C}" presName="node" presStyleLbl="node1" presStyleIdx="2" presStyleCnt="12">
        <dgm:presLayoutVars>
          <dgm:bulletEnabled val="1"/>
        </dgm:presLayoutVars>
      </dgm:prSet>
      <dgm:spPr/>
    </dgm:pt>
    <dgm:pt modelId="{E94E4488-7FE4-450F-AE43-3BE8362EE95A}" type="pres">
      <dgm:prSet presAssocID="{DCF806E1-FCC9-4C96-9CDE-6679D4C378C4}" presName="sibTrans" presStyleCnt="0"/>
      <dgm:spPr/>
    </dgm:pt>
    <dgm:pt modelId="{D48C321C-57EB-482F-9FCF-2528C70F0789}" type="pres">
      <dgm:prSet presAssocID="{6DE48629-FB7C-45B6-9CAB-BE7C5DAE5179}" presName="node" presStyleLbl="node1" presStyleIdx="3" presStyleCnt="12">
        <dgm:presLayoutVars>
          <dgm:bulletEnabled val="1"/>
        </dgm:presLayoutVars>
      </dgm:prSet>
      <dgm:spPr/>
    </dgm:pt>
    <dgm:pt modelId="{B71BB2A8-17CF-480C-B8C4-9A972D5E8B11}" type="pres">
      <dgm:prSet presAssocID="{687525E0-E62A-49B3-939C-684FC503718F}" presName="sibTrans" presStyleCnt="0"/>
      <dgm:spPr/>
    </dgm:pt>
    <dgm:pt modelId="{B692967A-9A3E-43C9-A31F-B0F74257714F}" type="pres">
      <dgm:prSet presAssocID="{9AB02545-86FF-4D1D-B6EC-82AACEA979FD}" presName="node" presStyleLbl="node1" presStyleIdx="4" presStyleCnt="12">
        <dgm:presLayoutVars>
          <dgm:bulletEnabled val="1"/>
        </dgm:presLayoutVars>
      </dgm:prSet>
      <dgm:spPr/>
    </dgm:pt>
    <dgm:pt modelId="{60330D11-8AF0-4EBC-8FAC-C4FFED3CEAF5}" type="pres">
      <dgm:prSet presAssocID="{06E00648-24FC-494A-A4DD-34F4A617B48F}" presName="sibTrans" presStyleCnt="0"/>
      <dgm:spPr/>
    </dgm:pt>
    <dgm:pt modelId="{BC31AA4B-45E1-4402-88B9-F357971EC187}" type="pres">
      <dgm:prSet presAssocID="{938C0F71-C10E-4958-A350-4B0E9662E9A4}" presName="node" presStyleLbl="node1" presStyleIdx="5" presStyleCnt="12">
        <dgm:presLayoutVars>
          <dgm:bulletEnabled val="1"/>
        </dgm:presLayoutVars>
      </dgm:prSet>
      <dgm:spPr/>
    </dgm:pt>
    <dgm:pt modelId="{C4E946EE-DF34-4691-88FE-78259E27373E}" type="pres">
      <dgm:prSet presAssocID="{47585435-4BBB-4A70-9C72-CCA967C3985F}" presName="sibTrans" presStyleCnt="0"/>
      <dgm:spPr/>
    </dgm:pt>
    <dgm:pt modelId="{BB20D6C7-D3BB-4BC9-B887-1FF0CE40F94D}" type="pres">
      <dgm:prSet presAssocID="{F7DCE8E9-BEC9-4650-9058-AEC1DFF3933A}" presName="node" presStyleLbl="node1" presStyleIdx="6" presStyleCnt="12">
        <dgm:presLayoutVars>
          <dgm:bulletEnabled val="1"/>
        </dgm:presLayoutVars>
      </dgm:prSet>
      <dgm:spPr/>
    </dgm:pt>
    <dgm:pt modelId="{37380D4D-C14C-4863-84AC-5DC391FFA9CB}" type="pres">
      <dgm:prSet presAssocID="{E51A2BD7-1578-4F25-BE8E-67C7E2E747BC}" presName="sibTrans" presStyleCnt="0"/>
      <dgm:spPr/>
    </dgm:pt>
    <dgm:pt modelId="{8DA5B140-E94B-4948-B24B-2040D81158B2}" type="pres">
      <dgm:prSet presAssocID="{BB5E9E17-751D-470A-ACF4-1FDEDE648193}" presName="node" presStyleLbl="node1" presStyleIdx="7" presStyleCnt="12">
        <dgm:presLayoutVars>
          <dgm:bulletEnabled val="1"/>
        </dgm:presLayoutVars>
      </dgm:prSet>
      <dgm:spPr/>
    </dgm:pt>
    <dgm:pt modelId="{492E8D41-29A6-4A91-98C0-1EA827B20983}" type="pres">
      <dgm:prSet presAssocID="{E445001B-306B-497C-9D88-83E30481185C}" presName="sibTrans" presStyleCnt="0"/>
      <dgm:spPr/>
    </dgm:pt>
    <dgm:pt modelId="{CC01CC23-C51F-4D91-B453-1FD947B0636E}" type="pres">
      <dgm:prSet presAssocID="{99A1B06D-6264-4DF9-AF57-94B09B1A0168}" presName="node" presStyleLbl="node1" presStyleIdx="8" presStyleCnt="12">
        <dgm:presLayoutVars>
          <dgm:bulletEnabled val="1"/>
        </dgm:presLayoutVars>
      </dgm:prSet>
      <dgm:spPr/>
    </dgm:pt>
    <dgm:pt modelId="{6C67507B-B515-40BB-AC85-5D96D7D7AEB7}" type="pres">
      <dgm:prSet presAssocID="{A2B6A021-98B9-4D26-9AAA-4C4B5D6DF85F}" presName="sibTrans" presStyleCnt="0"/>
      <dgm:spPr/>
    </dgm:pt>
    <dgm:pt modelId="{BE136967-0CF6-4F48-8534-E51378667658}" type="pres">
      <dgm:prSet presAssocID="{85F97886-492F-4B95-ABB0-DDD81673EF45}" presName="node" presStyleLbl="node1" presStyleIdx="9" presStyleCnt="12">
        <dgm:presLayoutVars>
          <dgm:bulletEnabled val="1"/>
        </dgm:presLayoutVars>
      </dgm:prSet>
      <dgm:spPr/>
    </dgm:pt>
    <dgm:pt modelId="{31FBB9D3-5478-42E5-A4CC-1930482019A3}" type="pres">
      <dgm:prSet presAssocID="{0FAA64F4-A2F5-49CC-A362-2D6934B219A1}" presName="sibTrans" presStyleCnt="0"/>
      <dgm:spPr/>
    </dgm:pt>
    <dgm:pt modelId="{4183BFDE-7462-4F6F-8804-ABC7281A6F8E}" type="pres">
      <dgm:prSet presAssocID="{E79BB4BA-56B2-447A-A1B0-6690D7608283}" presName="node" presStyleLbl="node1" presStyleIdx="10" presStyleCnt="12">
        <dgm:presLayoutVars>
          <dgm:bulletEnabled val="1"/>
        </dgm:presLayoutVars>
      </dgm:prSet>
      <dgm:spPr/>
    </dgm:pt>
    <dgm:pt modelId="{4983EC92-82BB-4AE2-B788-850290A96C1F}" type="pres">
      <dgm:prSet presAssocID="{8F198C44-6EB8-496C-B973-DFAC6F3CFA4C}" presName="sibTrans" presStyleCnt="0"/>
      <dgm:spPr/>
    </dgm:pt>
    <dgm:pt modelId="{258ED337-137E-45B6-9E18-7225EFA0AEEB}" type="pres">
      <dgm:prSet presAssocID="{F4DCACB3-741B-48DF-8FF5-65BDC9FF52B9}" presName="node" presStyleLbl="node1" presStyleIdx="11" presStyleCnt="12">
        <dgm:presLayoutVars>
          <dgm:bulletEnabled val="1"/>
        </dgm:presLayoutVars>
      </dgm:prSet>
      <dgm:spPr/>
    </dgm:pt>
  </dgm:ptLst>
  <dgm:cxnLst>
    <dgm:cxn modelId="{09833301-AA57-486C-9699-F872F16F99FA}" srcId="{0EB6DFB2-A043-4A50-865D-E8421334D5FC}" destId="{99A1B06D-6264-4DF9-AF57-94B09B1A0168}" srcOrd="8" destOrd="0" parTransId="{76A070F2-A035-4DD7-9874-0F5CDA6512F2}" sibTransId="{A2B6A021-98B9-4D26-9AAA-4C4B5D6DF85F}"/>
    <dgm:cxn modelId="{02600E0D-6F12-4A29-ADF6-1DC000CA4807}" srcId="{0EB6DFB2-A043-4A50-865D-E8421334D5FC}" destId="{6DE48629-FB7C-45B6-9CAB-BE7C5DAE5179}" srcOrd="3" destOrd="0" parTransId="{7B2F9D49-1AC9-48F6-90B5-F3180987B476}" sibTransId="{687525E0-E62A-49B3-939C-684FC503718F}"/>
    <dgm:cxn modelId="{B6F5F41B-9A79-47F3-9891-DA4E706C08C8}" srcId="{0EB6DFB2-A043-4A50-865D-E8421334D5FC}" destId="{F4DCACB3-741B-48DF-8FF5-65BDC9FF52B9}" srcOrd="11" destOrd="0" parTransId="{62B0DDF1-D0E1-4010-A69F-F30644B18E9B}" sibTransId="{6DC06F0D-8F99-465D-BF9C-A923D008A35E}"/>
    <dgm:cxn modelId="{7BC34C20-3751-488C-A060-89D8E2BE5F06}" srcId="{0EB6DFB2-A043-4A50-865D-E8421334D5FC}" destId="{85F97886-492F-4B95-ABB0-DDD81673EF45}" srcOrd="9" destOrd="0" parTransId="{8A1916F4-8B3C-4CA7-8619-A055F3B7C675}" sibTransId="{0FAA64F4-A2F5-49CC-A362-2D6934B219A1}"/>
    <dgm:cxn modelId="{D15C6D27-5864-47EA-A49A-09786A07CA0D}" type="presOf" srcId="{9AB02545-86FF-4D1D-B6EC-82AACEA979FD}" destId="{B692967A-9A3E-43C9-A31F-B0F74257714F}" srcOrd="0" destOrd="0" presId="urn:microsoft.com/office/officeart/2005/8/layout/default"/>
    <dgm:cxn modelId="{97534330-814F-47A0-9902-0C91FD95EEC2}" srcId="{0EB6DFB2-A043-4A50-865D-E8421334D5FC}" destId="{91B21743-3FEE-4ECD-9E07-57D46E5E2E1E}" srcOrd="1" destOrd="0" parTransId="{68929DF5-252D-416C-BF6B-E30B8B747ECD}" sibTransId="{D3CB99F0-D0AB-4A0E-8C40-155C7B7DFC6E}"/>
    <dgm:cxn modelId="{D1498E32-9A33-4C0F-B05C-EB144DF62837}" type="presOf" srcId="{0EB6DFB2-A043-4A50-865D-E8421334D5FC}" destId="{FDA99806-33B5-47AD-B17E-DB3B153EF224}" srcOrd="0" destOrd="0" presId="urn:microsoft.com/office/officeart/2005/8/layout/default"/>
    <dgm:cxn modelId="{2DB8CB39-1E3E-464A-9997-F553CD1E2448}" srcId="{0EB6DFB2-A043-4A50-865D-E8421334D5FC}" destId="{938C0F71-C10E-4958-A350-4B0E9662E9A4}" srcOrd="5" destOrd="0" parTransId="{B28A08FA-49EB-4887-98E5-102446D5AB41}" sibTransId="{47585435-4BBB-4A70-9C72-CCA967C3985F}"/>
    <dgm:cxn modelId="{4825813B-5C19-4CF5-AD8C-0B12F6E67E47}" type="presOf" srcId="{13D6E6D1-1B83-46E7-AF82-B5623A216F61}" destId="{808BA376-2146-4A43-A8A0-50B6AD1CE64B}" srcOrd="0" destOrd="0" presId="urn:microsoft.com/office/officeart/2005/8/layout/default"/>
    <dgm:cxn modelId="{CAFB083F-188F-4FFF-88D3-217F937DA2D1}" srcId="{0EB6DFB2-A043-4A50-865D-E8421334D5FC}" destId="{F7DCE8E9-BEC9-4650-9058-AEC1DFF3933A}" srcOrd="6" destOrd="0" parTransId="{FFFCB3BC-7DB3-4218-A929-C65A02F36D36}" sibTransId="{E51A2BD7-1578-4F25-BE8E-67C7E2E747BC}"/>
    <dgm:cxn modelId="{B2C9806B-713F-427A-A5A4-271FCF461EC3}" type="presOf" srcId="{F7DCE8E9-BEC9-4650-9058-AEC1DFF3933A}" destId="{BB20D6C7-D3BB-4BC9-B887-1FF0CE40F94D}" srcOrd="0" destOrd="0" presId="urn:microsoft.com/office/officeart/2005/8/layout/default"/>
    <dgm:cxn modelId="{093C667A-08AD-4A00-9439-289CDD0A391F}" type="presOf" srcId="{938C0F71-C10E-4958-A350-4B0E9662E9A4}" destId="{BC31AA4B-45E1-4402-88B9-F357971EC187}" srcOrd="0" destOrd="0" presId="urn:microsoft.com/office/officeart/2005/8/layout/default"/>
    <dgm:cxn modelId="{C13DE67A-CDED-4662-86F9-ED21D0319154}" type="presOf" srcId="{BB5E9E17-751D-470A-ACF4-1FDEDE648193}" destId="{8DA5B140-E94B-4948-B24B-2040D81158B2}" srcOrd="0" destOrd="0" presId="urn:microsoft.com/office/officeart/2005/8/layout/default"/>
    <dgm:cxn modelId="{106B7A88-59D1-41DF-A7B2-78B710ACA124}" type="presOf" srcId="{4600543A-31D0-489B-B956-2754C2BC759C}" destId="{E1ADC6EB-52FE-4891-A124-AE5EF0B6C786}" srcOrd="0" destOrd="0" presId="urn:microsoft.com/office/officeart/2005/8/layout/default"/>
    <dgm:cxn modelId="{33BDBA8E-E089-4D67-8A00-B8FDE26AE230}" type="presOf" srcId="{91B21743-3FEE-4ECD-9E07-57D46E5E2E1E}" destId="{990DCE00-E67F-4DB0-A0D2-FF599439ABAA}" srcOrd="0" destOrd="0" presId="urn:microsoft.com/office/officeart/2005/8/layout/default"/>
    <dgm:cxn modelId="{57379392-D3B9-4AF0-9CF4-F8E45D5278EA}" type="presOf" srcId="{85F97886-492F-4B95-ABB0-DDD81673EF45}" destId="{BE136967-0CF6-4F48-8534-E51378667658}" srcOrd="0" destOrd="0" presId="urn:microsoft.com/office/officeart/2005/8/layout/default"/>
    <dgm:cxn modelId="{4416849D-CA6E-4214-BE26-D761C7E8314C}" srcId="{0EB6DFB2-A043-4A50-865D-E8421334D5FC}" destId="{9AB02545-86FF-4D1D-B6EC-82AACEA979FD}" srcOrd="4" destOrd="0" parTransId="{2F760986-26AC-4D41-A444-606CFC92AE8B}" sibTransId="{06E00648-24FC-494A-A4DD-34F4A617B48F}"/>
    <dgm:cxn modelId="{C2E907A4-4DC2-4555-8C5B-8B39E062CA37}" srcId="{0EB6DFB2-A043-4A50-865D-E8421334D5FC}" destId="{4600543A-31D0-489B-B956-2754C2BC759C}" srcOrd="2" destOrd="0" parTransId="{2E37CF62-D929-4249-9120-E7DA42A6A47F}" sibTransId="{DCF806E1-FCC9-4C96-9CDE-6679D4C378C4}"/>
    <dgm:cxn modelId="{658284A5-2093-4C65-858C-9A197893DFAA}" type="presOf" srcId="{E79BB4BA-56B2-447A-A1B0-6690D7608283}" destId="{4183BFDE-7462-4F6F-8804-ABC7281A6F8E}" srcOrd="0" destOrd="0" presId="urn:microsoft.com/office/officeart/2005/8/layout/default"/>
    <dgm:cxn modelId="{4CD032B3-03A6-4AA3-89A9-DF3EB9232996}" srcId="{0EB6DFB2-A043-4A50-865D-E8421334D5FC}" destId="{BB5E9E17-751D-470A-ACF4-1FDEDE648193}" srcOrd="7" destOrd="0" parTransId="{482FDD87-4D20-4205-AAA1-0DF75191EE69}" sibTransId="{E445001B-306B-497C-9D88-83E30481185C}"/>
    <dgm:cxn modelId="{04E932B8-5F61-4A3E-A6A6-CECC87197A7E}" type="presOf" srcId="{6DE48629-FB7C-45B6-9CAB-BE7C5DAE5179}" destId="{D48C321C-57EB-482F-9FCF-2528C70F0789}" srcOrd="0" destOrd="0" presId="urn:microsoft.com/office/officeart/2005/8/layout/default"/>
    <dgm:cxn modelId="{18B082BB-F548-4D31-A6C8-B48B5890AB37}" type="presOf" srcId="{F4DCACB3-741B-48DF-8FF5-65BDC9FF52B9}" destId="{258ED337-137E-45B6-9E18-7225EFA0AEEB}" srcOrd="0" destOrd="0" presId="urn:microsoft.com/office/officeart/2005/8/layout/default"/>
    <dgm:cxn modelId="{364437D0-20A5-4F51-8321-FF0FA4B4DE06}" srcId="{0EB6DFB2-A043-4A50-865D-E8421334D5FC}" destId="{E79BB4BA-56B2-447A-A1B0-6690D7608283}" srcOrd="10" destOrd="0" parTransId="{ACBBA134-DAFE-4687-9E46-165F06E903E0}" sibTransId="{8F198C44-6EB8-496C-B973-DFAC6F3CFA4C}"/>
    <dgm:cxn modelId="{77D221E4-F191-4EDD-9B95-CBE6586D59BB}" srcId="{0EB6DFB2-A043-4A50-865D-E8421334D5FC}" destId="{13D6E6D1-1B83-46E7-AF82-B5623A216F61}" srcOrd="0" destOrd="0" parTransId="{885A2F2C-A6B0-4081-AF79-D48202612C07}" sibTransId="{42B11D15-DD94-4581-8FD9-3087FEA1F98F}"/>
    <dgm:cxn modelId="{CE1868F1-9958-4063-8136-BF34C989EE64}" type="presOf" srcId="{99A1B06D-6264-4DF9-AF57-94B09B1A0168}" destId="{CC01CC23-C51F-4D91-B453-1FD947B0636E}" srcOrd="0" destOrd="0" presId="urn:microsoft.com/office/officeart/2005/8/layout/default"/>
    <dgm:cxn modelId="{FCFBBBD3-C8C1-41A0-86E2-D181D71B65FB}" type="presParOf" srcId="{FDA99806-33B5-47AD-B17E-DB3B153EF224}" destId="{808BA376-2146-4A43-A8A0-50B6AD1CE64B}" srcOrd="0" destOrd="0" presId="urn:microsoft.com/office/officeart/2005/8/layout/default"/>
    <dgm:cxn modelId="{90B48809-F0B7-4A57-98E5-D0AE25C56202}" type="presParOf" srcId="{FDA99806-33B5-47AD-B17E-DB3B153EF224}" destId="{92B6C4A0-8C63-4203-B78F-E73A2A8085D1}" srcOrd="1" destOrd="0" presId="urn:microsoft.com/office/officeart/2005/8/layout/default"/>
    <dgm:cxn modelId="{40AAEB16-F7F9-4410-81C7-BE1BF17608D6}" type="presParOf" srcId="{FDA99806-33B5-47AD-B17E-DB3B153EF224}" destId="{990DCE00-E67F-4DB0-A0D2-FF599439ABAA}" srcOrd="2" destOrd="0" presId="urn:microsoft.com/office/officeart/2005/8/layout/default"/>
    <dgm:cxn modelId="{ABAA7DF8-3A65-4507-A22E-0A506D2442E7}" type="presParOf" srcId="{FDA99806-33B5-47AD-B17E-DB3B153EF224}" destId="{184BE00B-C0AA-42FE-B299-FDAF76AA29B1}" srcOrd="3" destOrd="0" presId="urn:microsoft.com/office/officeart/2005/8/layout/default"/>
    <dgm:cxn modelId="{59507B9D-7822-4910-AF64-C4E529AEB921}" type="presParOf" srcId="{FDA99806-33B5-47AD-B17E-DB3B153EF224}" destId="{E1ADC6EB-52FE-4891-A124-AE5EF0B6C786}" srcOrd="4" destOrd="0" presId="urn:microsoft.com/office/officeart/2005/8/layout/default"/>
    <dgm:cxn modelId="{FAD82FB0-EF10-4CFC-BEAF-67408188B494}" type="presParOf" srcId="{FDA99806-33B5-47AD-B17E-DB3B153EF224}" destId="{E94E4488-7FE4-450F-AE43-3BE8362EE95A}" srcOrd="5" destOrd="0" presId="urn:microsoft.com/office/officeart/2005/8/layout/default"/>
    <dgm:cxn modelId="{9921935F-C155-44B2-9809-215644FF3978}" type="presParOf" srcId="{FDA99806-33B5-47AD-B17E-DB3B153EF224}" destId="{D48C321C-57EB-482F-9FCF-2528C70F0789}" srcOrd="6" destOrd="0" presId="urn:microsoft.com/office/officeart/2005/8/layout/default"/>
    <dgm:cxn modelId="{BB8221A4-91BF-4105-8049-AC201821FD25}" type="presParOf" srcId="{FDA99806-33B5-47AD-B17E-DB3B153EF224}" destId="{B71BB2A8-17CF-480C-B8C4-9A972D5E8B11}" srcOrd="7" destOrd="0" presId="urn:microsoft.com/office/officeart/2005/8/layout/default"/>
    <dgm:cxn modelId="{9590DF4A-FD27-4AE6-8BD6-241228D99F60}" type="presParOf" srcId="{FDA99806-33B5-47AD-B17E-DB3B153EF224}" destId="{B692967A-9A3E-43C9-A31F-B0F74257714F}" srcOrd="8" destOrd="0" presId="urn:microsoft.com/office/officeart/2005/8/layout/default"/>
    <dgm:cxn modelId="{BB7F5F2E-5A82-45EC-9427-889F47459F80}" type="presParOf" srcId="{FDA99806-33B5-47AD-B17E-DB3B153EF224}" destId="{60330D11-8AF0-4EBC-8FAC-C4FFED3CEAF5}" srcOrd="9" destOrd="0" presId="urn:microsoft.com/office/officeart/2005/8/layout/default"/>
    <dgm:cxn modelId="{043A7445-3FDC-4A66-B8D3-0BC4372AE7E4}" type="presParOf" srcId="{FDA99806-33B5-47AD-B17E-DB3B153EF224}" destId="{BC31AA4B-45E1-4402-88B9-F357971EC187}" srcOrd="10" destOrd="0" presId="urn:microsoft.com/office/officeart/2005/8/layout/default"/>
    <dgm:cxn modelId="{0531B8F5-81C5-42A0-B764-E60965EC3C09}" type="presParOf" srcId="{FDA99806-33B5-47AD-B17E-DB3B153EF224}" destId="{C4E946EE-DF34-4691-88FE-78259E27373E}" srcOrd="11" destOrd="0" presId="urn:microsoft.com/office/officeart/2005/8/layout/default"/>
    <dgm:cxn modelId="{D1F04085-B2A0-4889-BF7D-3CF14780C105}" type="presParOf" srcId="{FDA99806-33B5-47AD-B17E-DB3B153EF224}" destId="{BB20D6C7-D3BB-4BC9-B887-1FF0CE40F94D}" srcOrd="12" destOrd="0" presId="urn:microsoft.com/office/officeart/2005/8/layout/default"/>
    <dgm:cxn modelId="{34AF6BC4-A1FD-4ABA-8BEA-B90C116D1312}" type="presParOf" srcId="{FDA99806-33B5-47AD-B17E-DB3B153EF224}" destId="{37380D4D-C14C-4863-84AC-5DC391FFA9CB}" srcOrd="13" destOrd="0" presId="urn:microsoft.com/office/officeart/2005/8/layout/default"/>
    <dgm:cxn modelId="{E04F2A49-1981-4DC6-B49C-3433C1856E90}" type="presParOf" srcId="{FDA99806-33B5-47AD-B17E-DB3B153EF224}" destId="{8DA5B140-E94B-4948-B24B-2040D81158B2}" srcOrd="14" destOrd="0" presId="urn:microsoft.com/office/officeart/2005/8/layout/default"/>
    <dgm:cxn modelId="{24122D65-52C8-49FC-ADA6-4C58DFF7A74B}" type="presParOf" srcId="{FDA99806-33B5-47AD-B17E-DB3B153EF224}" destId="{492E8D41-29A6-4A91-98C0-1EA827B20983}" srcOrd="15" destOrd="0" presId="urn:microsoft.com/office/officeart/2005/8/layout/default"/>
    <dgm:cxn modelId="{643165AB-1DD6-4717-9C10-ECB94CD5F355}" type="presParOf" srcId="{FDA99806-33B5-47AD-B17E-DB3B153EF224}" destId="{CC01CC23-C51F-4D91-B453-1FD947B0636E}" srcOrd="16" destOrd="0" presId="urn:microsoft.com/office/officeart/2005/8/layout/default"/>
    <dgm:cxn modelId="{A85F5397-A42F-4A2C-A829-19CCBED74190}" type="presParOf" srcId="{FDA99806-33B5-47AD-B17E-DB3B153EF224}" destId="{6C67507B-B515-40BB-AC85-5D96D7D7AEB7}" srcOrd="17" destOrd="0" presId="urn:microsoft.com/office/officeart/2005/8/layout/default"/>
    <dgm:cxn modelId="{FF625126-A57B-434B-A311-19489210DC4A}" type="presParOf" srcId="{FDA99806-33B5-47AD-B17E-DB3B153EF224}" destId="{BE136967-0CF6-4F48-8534-E51378667658}" srcOrd="18" destOrd="0" presId="urn:microsoft.com/office/officeart/2005/8/layout/default"/>
    <dgm:cxn modelId="{E4CFDD3F-4992-487D-BDB7-63D40A517376}" type="presParOf" srcId="{FDA99806-33B5-47AD-B17E-DB3B153EF224}" destId="{31FBB9D3-5478-42E5-A4CC-1930482019A3}" srcOrd="19" destOrd="0" presId="urn:microsoft.com/office/officeart/2005/8/layout/default"/>
    <dgm:cxn modelId="{B10BB9FF-9E9A-45FC-9EB4-487A3782943D}" type="presParOf" srcId="{FDA99806-33B5-47AD-B17E-DB3B153EF224}" destId="{4183BFDE-7462-4F6F-8804-ABC7281A6F8E}" srcOrd="20" destOrd="0" presId="urn:microsoft.com/office/officeart/2005/8/layout/default"/>
    <dgm:cxn modelId="{CAE47B00-7FC7-4628-A7C4-090683EEBB17}" type="presParOf" srcId="{FDA99806-33B5-47AD-B17E-DB3B153EF224}" destId="{4983EC92-82BB-4AE2-B788-850290A96C1F}" srcOrd="21" destOrd="0" presId="urn:microsoft.com/office/officeart/2005/8/layout/default"/>
    <dgm:cxn modelId="{60A4EF77-B580-42C8-9678-2BA7C36B6C1E}" type="presParOf" srcId="{FDA99806-33B5-47AD-B17E-DB3B153EF224}" destId="{258ED337-137E-45B6-9E18-7225EFA0AEEB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EB6DFB2-A043-4A50-865D-E8421334D5FC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3B9F0A-C657-467D-892B-7288978CD97B}">
      <dgm:prSet phldrT="[Text]" custT="1"/>
      <dgm:spPr/>
      <dgm:t>
        <a:bodyPr/>
        <a:lstStyle/>
        <a:p>
          <a:r>
            <a:rPr lang="es-AR" sz="2800" dirty="0"/>
            <a:t>aguante</a:t>
          </a:r>
          <a:endParaRPr lang="en-US" sz="2800" dirty="0"/>
        </a:p>
      </dgm:t>
    </dgm:pt>
    <dgm:pt modelId="{9642960C-A0E9-4115-8FBA-FCFBBC39260F}" type="parTrans" cxnId="{FDD32354-D341-4FC8-839B-19C0F7068E63}">
      <dgm:prSet/>
      <dgm:spPr/>
      <dgm:t>
        <a:bodyPr/>
        <a:lstStyle/>
        <a:p>
          <a:endParaRPr lang="en-US" sz="3100"/>
        </a:p>
      </dgm:t>
    </dgm:pt>
    <dgm:pt modelId="{6809AC7A-E376-480F-A454-28E6A75B54B9}" type="sibTrans" cxnId="{FDD32354-D341-4FC8-839B-19C0F7068E63}">
      <dgm:prSet/>
      <dgm:spPr/>
      <dgm:t>
        <a:bodyPr/>
        <a:lstStyle/>
        <a:p>
          <a:endParaRPr lang="en-US" sz="3100"/>
        </a:p>
      </dgm:t>
    </dgm:pt>
    <dgm:pt modelId="{C8E95A9F-1840-489C-868A-27885D534E90}">
      <dgm:prSet phldrT="[Text]" custT="1"/>
      <dgm:spPr/>
      <dgm:t>
        <a:bodyPr/>
        <a:lstStyle/>
        <a:p>
          <a:r>
            <a:rPr lang="es-AR" sz="3100" dirty="0"/>
            <a:t>el</a:t>
          </a:r>
          <a:endParaRPr lang="en-US" sz="3100" dirty="0"/>
        </a:p>
      </dgm:t>
    </dgm:pt>
    <dgm:pt modelId="{18FD23F7-2222-4685-A963-4F9F9371D63C}" type="parTrans" cxnId="{58ECF559-6503-4E8E-81A8-235104FC5326}">
      <dgm:prSet/>
      <dgm:spPr/>
      <dgm:t>
        <a:bodyPr/>
        <a:lstStyle/>
        <a:p>
          <a:endParaRPr lang="en-US" sz="3100"/>
        </a:p>
      </dgm:t>
    </dgm:pt>
    <dgm:pt modelId="{439DB3CF-52AE-4DE9-A050-576A977D2862}" type="sibTrans" cxnId="{58ECF559-6503-4E8E-81A8-235104FC5326}">
      <dgm:prSet/>
      <dgm:spPr/>
      <dgm:t>
        <a:bodyPr/>
        <a:lstStyle/>
        <a:p>
          <a:endParaRPr lang="en-US" sz="3100"/>
        </a:p>
      </dgm:t>
    </dgm:pt>
    <dgm:pt modelId="{85F97886-492F-4B95-ABB0-DDD81673EF45}">
      <dgm:prSet phldrT="[Text]" custT="1"/>
      <dgm:spPr/>
      <dgm:t>
        <a:bodyPr/>
        <a:lstStyle/>
        <a:p>
          <a:r>
            <a:rPr lang="es-AR" sz="3100" dirty="0"/>
            <a:t>taller</a:t>
          </a:r>
          <a:endParaRPr lang="en-US" sz="3100" dirty="0"/>
        </a:p>
      </dgm:t>
    </dgm:pt>
    <dgm:pt modelId="{8A1916F4-8B3C-4CA7-8619-A055F3B7C675}" type="parTrans" cxnId="{7BC34C20-3751-488C-A060-89D8E2BE5F06}">
      <dgm:prSet/>
      <dgm:spPr/>
      <dgm:t>
        <a:bodyPr/>
        <a:lstStyle/>
        <a:p>
          <a:endParaRPr lang="en-US" sz="3100"/>
        </a:p>
      </dgm:t>
    </dgm:pt>
    <dgm:pt modelId="{0FAA64F4-A2F5-49CC-A362-2D6934B219A1}" type="sibTrans" cxnId="{7BC34C20-3751-488C-A060-89D8E2BE5F06}">
      <dgm:prSet/>
      <dgm:spPr/>
      <dgm:t>
        <a:bodyPr/>
        <a:lstStyle/>
        <a:p>
          <a:endParaRPr lang="en-US" sz="3100"/>
        </a:p>
      </dgm:t>
    </dgm:pt>
    <dgm:pt modelId="{E79BB4BA-56B2-447A-A1B0-6690D7608283}">
      <dgm:prSet phldrT="[Text]" custT="1"/>
      <dgm:spPr/>
      <dgm:t>
        <a:bodyPr/>
        <a:lstStyle/>
        <a:p>
          <a:r>
            <a:rPr lang="es-AR" sz="3100" dirty="0"/>
            <a:t>de</a:t>
          </a:r>
          <a:endParaRPr lang="en-US" sz="3100" dirty="0"/>
        </a:p>
      </dgm:t>
    </dgm:pt>
    <dgm:pt modelId="{ACBBA134-DAFE-4687-9E46-165F06E903E0}" type="parTrans" cxnId="{364437D0-20A5-4F51-8321-FF0FA4B4DE06}">
      <dgm:prSet/>
      <dgm:spPr/>
      <dgm:t>
        <a:bodyPr/>
        <a:lstStyle/>
        <a:p>
          <a:endParaRPr lang="en-US" sz="3100"/>
        </a:p>
      </dgm:t>
    </dgm:pt>
    <dgm:pt modelId="{8F198C44-6EB8-496C-B973-DFAC6F3CFA4C}" type="sibTrans" cxnId="{364437D0-20A5-4F51-8321-FF0FA4B4DE06}">
      <dgm:prSet/>
      <dgm:spPr/>
      <dgm:t>
        <a:bodyPr/>
        <a:lstStyle/>
        <a:p>
          <a:endParaRPr lang="en-US" sz="3100"/>
        </a:p>
      </dgm:t>
    </dgm:pt>
    <dgm:pt modelId="{FE470003-8A69-43E8-822A-A87D29995BAE}">
      <dgm:prSet phldrT="[Text]" custT="1"/>
      <dgm:spPr>
        <a:noFill/>
      </dgm:spPr>
      <dgm:t>
        <a:bodyPr/>
        <a:lstStyle/>
        <a:p>
          <a:r>
            <a:rPr lang="es-AR" sz="3100" dirty="0">
              <a:solidFill>
                <a:sysClr val="windowText" lastClr="000000"/>
              </a:solidFill>
            </a:rPr>
            <a:t>V:</a:t>
          </a:r>
          <a:endParaRPr lang="en-US" sz="3100" dirty="0">
            <a:solidFill>
              <a:sysClr val="windowText" lastClr="000000"/>
            </a:solidFill>
          </a:endParaRPr>
        </a:p>
      </dgm:t>
    </dgm:pt>
    <dgm:pt modelId="{61BB1B2D-ADB0-4FD2-BB23-02D5F6AE86C0}" type="parTrans" cxnId="{F433C815-5E25-4350-A895-5CEBAD018AD1}">
      <dgm:prSet/>
      <dgm:spPr/>
      <dgm:t>
        <a:bodyPr/>
        <a:lstStyle/>
        <a:p>
          <a:endParaRPr lang="en-US" sz="3100"/>
        </a:p>
      </dgm:t>
    </dgm:pt>
    <dgm:pt modelId="{DA148A89-E7F7-4C32-9F53-B0654BEC6FD0}" type="sibTrans" cxnId="{F433C815-5E25-4350-A895-5CEBAD018AD1}">
      <dgm:prSet/>
      <dgm:spPr/>
      <dgm:t>
        <a:bodyPr/>
        <a:lstStyle/>
        <a:p>
          <a:endParaRPr lang="en-US" sz="3100"/>
        </a:p>
      </dgm:t>
    </dgm:pt>
    <dgm:pt modelId="{F4DCACB3-741B-48DF-8FF5-65BDC9FF52B9}">
      <dgm:prSet custT="1"/>
      <dgm:spPr/>
      <dgm:t>
        <a:bodyPr/>
        <a:lstStyle/>
        <a:p>
          <a:r>
            <a:rPr lang="es-AR" sz="1800" dirty="0"/>
            <a:t>Programación</a:t>
          </a:r>
          <a:endParaRPr lang="en-US" sz="1800" dirty="0"/>
        </a:p>
      </dgm:t>
    </dgm:pt>
    <dgm:pt modelId="{62B0DDF1-D0E1-4010-A69F-F30644B18E9B}" type="parTrans" cxnId="{B6F5F41B-9A79-47F3-9891-DA4E706C08C8}">
      <dgm:prSet/>
      <dgm:spPr/>
      <dgm:t>
        <a:bodyPr/>
        <a:lstStyle/>
        <a:p>
          <a:endParaRPr lang="en-US" sz="3100"/>
        </a:p>
      </dgm:t>
    </dgm:pt>
    <dgm:pt modelId="{6DC06F0D-8F99-465D-BF9C-A923D008A35E}" type="sibTrans" cxnId="{B6F5F41B-9A79-47F3-9891-DA4E706C08C8}">
      <dgm:prSet/>
      <dgm:spPr/>
      <dgm:t>
        <a:bodyPr/>
        <a:lstStyle/>
        <a:p>
          <a:endParaRPr lang="en-US" sz="3100"/>
        </a:p>
      </dgm:t>
    </dgm:pt>
    <dgm:pt modelId="{FDA99806-33B5-47AD-B17E-DB3B153EF224}" type="pres">
      <dgm:prSet presAssocID="{0EB6DFB2-A043-4A50-865D-E8421334D5FC}" presName="diagram" presStyleCnt="0">
        <dgm:presLayoutVars>
          <dgm:dir val="rev"/>
          <dgm:resizeHandles val="exact"/>
        </dgm:presLayoutVars>
      </dgm:prSet>
      <dgm:spPr/>
    </dgm:pt>
    <dgm:pt modelId="{DB47885C-995C-47BA-B7B1-94A8B395DECE}" type="pres">
      <dgm:prSet presAssocID="{773B9F0A-C657-467D-892B-7288978CD97B}" presName="node" presStyleLbl="node1" presStyleIdx="0" presStyleCnt="6">
        <dgm:presLayoutVars>
          <dgm:bulletEnabled val="1"/>
        </dgm:presLayoutVars>
      </dgm:prSet>
      <dgm:spPr/>
    </dgm:pt>
    <dgm:pt modelId="{6820F40B-A182-4B6A-ADBD-B89F44B262B9}" type="pres">
      <dgm:prSet presAssocID="{6809AC7A-E376-480F-A454-28E6A75B54B9}" presName="sibTrans" presStyleCnt="0"/>
      <dgm:spPr/>
    </dgm:pt>
    <dgm:pt modelId="{7626F799-AC33-4AB9-9CA9-B2D8BA3237CD}" type="pres">
      <dgm:prSet presAssocID="{C8E95A9F-1840-489C-868A-27885D534E90}" presName="node" presStyleLbl="node1" presStyleIdx="1" presStyleCnt="6">
        <dgm:presLayoutVars>
          <dgm:bulletEnabled val="1"/>
        </dgm:presLayoutVars>
      </dgm:prSet>
      <dgm:spPr/>
    </dgm:pt>
    <dgm:pt modelId="{FB35A010-BF5E-443F-9498-BA43CBE07A63}" type="pres">
      <dgm:prSet presAssocID="{439DB3CF-52AE-4DE9-A050-576A977D2862}" presName="sibTrans" presStyleCnt="0"/>
      <dgm:spPr/>
    </dgm:pt>
    <dgm:pt modelId="{BE136967-0CF6-4F48-8534-E51378667658}" type="pres">
      <dgm:prSet presAssocID="{85F97886-492F-4B95-ABB0-DDD81673EF45}" presName="node" presStyleLbl="node1" presStyleIdx="2" presStyleCnt="6">
        <dgm:presLayoutVars>
          <dgm:bulletEnabled val="1"/>
        </dgm:presLayoutVars>
      </dgm:prSet>
      <dgm:spPr/>
    </dgm:pt>
    <dgm:pt modelId="{31FBB9D3-5478-42E5-A4CC-1930482019A3}" type="pres">
      <dgm:prSet presAssocID="{0FAA64F4-A2F5-49CC-A362-2D6934B219A1}" presName="sibTrans" presStyleCnt="0"/>
      <dgm:spPr/>
    </dgm:pt>
    <dgm:pt modelId="{4183BFDE-7462-4F6F-8804-ABC7281A6F8E}" type="pres">
      <dgm:prSet presAssocID="{E79BB4BA-56B2-447A-A1B0-6690D7608283}" presName="node" presStyleLbl="node1" presStyleIdx="3" presStyleCnt="6">
        <dgm:presLayoutVars>
          <dgm:bulletEnabled val="1"/>
        </dgm:presLayoutVars>
      </dgm:prSet>
      <dgm:spPr/>
    </dgm:pt>
    <dgm:pt modelId="{4983EC92-82BB-4AE2-B788-850290A96C1F}" type="pres">
      <dgm:prSet presAssocID="{8F198C44-6EB8-496C-B973-DFAC6F3CFA4C}" presName="sibTrans" presStyleCnt="0"/>
      <dgm:spPr/>
    </dgm:pt>
    <dgm:pt modelId="{258ED337-137E-45B6-9E18-7225EFA0AEEB}" type="pres">
      <dgm:prSet presAssocID="{F4DCACB3-741B-48DF-8FF5-65BDC9FF52B9}" presName="node" presStyleLbl="node1" presStyleIdx="4" presStyleCnt="6" custLinFactNeighborX="621">
        <dgm:presLayoutVars>
          <dgm:bulletEnabled val="1"/>
        </dgm:presLayoutVars>
      </dgm:prSet>
      <dgm:spPr/>
    </dgm:pt>
    <dgm:pt modelId="{A0D49FB0-5E13-4942-8AD6-BD2753A71D61}" type="pres">
      <dgm:prSet presAssocID="{6DC06F0D-8F99-465D-BF9C-A923D008A35E}" presName="sibTrans" presStyleCnt="0"/>
      <dgm:spPr/>
    </dgm:pt>
    <dgm:pt modelId="{54AA5E65-4315-42E6-A1B4-0FCB953EF811}" type="pres">
      <dgm:prSet presAssocID="{FE470003-8A69-43E8-822A-A87D29995BAE}" presName="node" presStyleLbl="node1" presStyleIdx="5" presStyleCnt="6">
        <dgm:presLayoutVars>
          <dgm:bulletEnabled val="1"/>
        </dgm:presLayoutVars>
      </dgm:prSet>
      <dgm:spPr/>
    </dgm:pt>
  </dgm:ptLst>
  <dgm:cxnLst>
    <dgm:cxn modelId="{F433C815-5E25-4350-A895-5CEBAD018AD1}" srcId="{0EB6DFB2-A043-4A50-865D-E8421334D5FC}" destId="{FE470003-8A69-43E8-822A-A87D29995BAE}" srcOrd="5" destOrd="0" parTransId="{61BB1B2D-ADB0-4FD2-BB23-02D5F6AE86C0}" sibTransId="{DA148A89-E7F7-4C32-9F53-B0654BEC6FD0}"/>
    <dgm:cxn modelId="{B6F5F41B-9A79-47F3-9891-DA4E706C08C8}" srcId="{0EB6DFB2-A043-4A50-865D-E8421334D5FC}" destId="{F4DCACB3-741B-48DF-8FF5-65BDC9FF52B9}" srcOrd="4" destOrd="0" parTransId="{62B0DDF1-D0E1-4010-A69F-F30644B18E9B}" sibTransId="{6DC06F0D-8F99-465D-BF9C-A923D008A35E}"/>
    <dgm:cxn modelId="{7BC34C20-3751-488C-A060-89D8E2BE5F06}" srcId="{0EB6DFB2-A043-4A50-865D-E8421334D5FC}" destId="{85F97886-492F-4B95-ABB0-DDD81673EF45}" srcOrd="2" destOrd="0" parTransId="{8A1916F4-8B3C-4CA7-8619-A055F3B7C675}" sibTransId="{0FAA64F4-A2F5-49CC-A362-2D6934B219A1}"/>
    <dgm:cxn modelId="{D1498E32-9A33-4C0F-B05C-EB144DF62837}" type="presOf" srcId="{0EB6DFB2-A043-4A50-865D-E8421334D5FC}" destId="{FDA99806-33B5-47AD-B17E-DB3B153EF224}" srcOrd="0" destOrd="0" presId="urn:microsoft.com/office/officeart/2005/8/layout/default"/>
    <dgm:cxn modelId="{FDD32354-D341-4FC8-839B-19C0F7068E63}" srcId="{0EB6DFB2-A043-4A50-865D-E8421334D5FC}" destId="{773B9F0A-C657-467D-892B-7288978CD97B}" srcOrd="0" destOrd="0" parTransId="{9642960C-A0E9-4115-8FBA-FCFBBC39260F}" sibTransId="{6809AC7A-E376-480F-A454-28E6A75B54B9}"/>
    <dgm:cxn modelId="{BD135E78-2941-43A3-82A6-F3FB72E05056}" type="presOf" srcId="{C8E95A9F-1840-489C-868A-27885D534E90}" destId="{7626F799-AC33-4AB9-9CA9-B2D8BA3237CD}" srcOrd="0" destOrd="0" presId="urn:microsoft.com/office/officeart/2005/8/layout/default"/>
    <dgm:cxn modelId="{58ECF559-6503-4E8E-81A8-235104FC5326}" srcId="{0EB6DFB2-A043-4A50-865D-E8421334D5FC}" destId="{C8E95A9F-1840-489C-868A-27885D534E90}" srcOrd="1" destOrd="0" parTransId="{18FD23F7-2222-4685-A963-4F9F9371D63C}" sibTransId="{439DB3CF-52AE-4DE9-A050-576A977D2862}"/>
    <dgm:cxn modelId="{57379392-D3B9-4AF0-9CF4-F8E45D5278EA}" type="presOf" srcId="{85F97886-492F-4B95-ABB0-DDD81673EF45}" destId="{BE136967-0CF6-4F48-8534-E51378667658}" srcOrd="0" destOrd="0" presId="urn:microsoft.com/office/officeart/2005/8/layout/default"/>
    <dgm:cxn modelId="{658284A5-2093-4C65-858C-9A197893DFAA}" type="presOf" srcId="{E79BB4BA-56B2-447A-A1B0-6690D7608283}" destId="{4183BFDE-7462-4F6F-8804-ABC7281A6F8E}" srcOrd="0" destOrd="0" presId="urn:microsoft.com/office/officeart/2005/8/layout/default"/>
    <dgm:cxn modelId="{18B082BB-F548-4D31-A6C8-B48B5890AB37}" type="presOf" srcId="{F4DCACB3-741B-48DF-8FF5-65BDC9FF52B9}" destId="{258ED337-137E-45B6-9E18-7225EFA0AEEB}" srcOrd="0" destOrd="0" presId="urn:microsoft.com/office/officeart/2005/8/layout/default"/>
    <dgm:cxn modelId="{4C478BBD-A052-4399-8DA5-2ECEBB19A05F}" type="presOf" srcId="{FE470003-8A69-43E8-822A-A87D29995BAE}" destId="{54AA5E65-4315-42E6-A1B4-0FCB953EF811}" srcOrd="0" destOrd="0" presId="urn:microsoft.com/office/officeart/2005/8/layout/default"/>
    <dgm:cxn modelId="{5E483EC8-361A-41CA-9E77-1E86BAF891C2}" type="presOf" srcId="{773B9F0A-C657-467D-892B-7288978CD97B}" destId="{DB47885C-995C-47BA-B7B1-94A8B395DECE}" srcOrd="0" destOrd="0" presId="urn:microsoft.com/office/officeart/2005/8/layout/default"/>
    <dgm:cxn modelId="{364437D0-20A5-4F51-8321-FF0FA4B4DE06}" srcId="{0EB6DFB2-A043-4A50-865D-E8421334D5FC}" destId="{E79BB4BA-56B2-447A-A1B0-6690D7608283}" srcOrd="3" destOrd="0" parTransId="{ACBBA134-DAFE-4687-9E46-165F06E903E0}" sibTransId="{8F198C44-6EB8-496C-B973-DFAC6F3CFA4C}"/>
    <dgm:cxn modelId="{581F3BAE-87E5-41FC-B0E1-AF2985770A58}" type="presParOf" srcId="{FDA99806-33B5-47AD-B17E-DB3B153EF224}" destId="{DB47885C-995C-47BA-B7B1-94A8B395DECE}" srcOrd="0" destOrd="0" presId="urn:microsoft.com/office/officeart/2005/8/layout/default"/>
    <dgm:cxn modelId="{86B21B67-6D46-4029-951E-0D5BB23045FF}" type="presParOf" srcId="{FDA99806-33B5-47AD-B17E-DB3B153EF224}" destId="{6820F40B-A182-4B6A-ADBD-B89F44B262B9}" srcOrd="1" destOrd="0" presId="urn:microsoft.com/office/officeart/2005/8/layout/default"/>
    <dgm:cxn modelId="{78C9A115-29CB-4E46-98B7-690C316B4B22}" type="presParOf" srcId="{FDA99806-33B5-47AD-B17E-DB3B153EF224}" destId="{7626F799-AC33-4AB9-9CA9-B2D8BA3237CD}" srcOrd="2" destOrd="0" presId="urn:microsoft.com/office/officeart/2005/8/layout/default"/>
    <dgm:cxn modelId="{B90808A8-4801-4D05-94D3-83B765B6C7DC}" type="presParOf" srcId="{FDA99806-33B5-47AD-B17E-DB3B153EF224}" destId="{FB35A010-BF5E-443F-9498-BA43CBE07A63}" srcOrd="3" destOrd="0" presId="urn:microsoft.com/office/officeart/2005/8/layout/default"/>
    <dgm:cxn modelId="{FF625126-A57B-434B-A311-19489210DC4A}" type="presParOf" srcId="{FDA99806-33B5-47AD-B17E-DB3B153EF224}" destId="{BE136967-0CF6-4F48-8534-E51378667658}" srcOrd="4" destOrd="0" presId="urn:microsoft.com/office/officeart/2005/8/layout/default"/>
    <dgm:cxn modelId="{E4CFDD3F-4992-487D-BDB7-63D40A517376}" type="presParOf" srcId="{FDA99806-33B5-47AD-B17E-DB3B153EF224}" destId="{31FBB9D3-5478-42E5-A4CC-1930482019A3}" srcOrd="5" destOrd="0" presId="urn:microsoft.com/office/officeart/2005/8/layout/default"/>
    <dgm:cxn modelId="{B10BB9FF-9E9A-45FC-9EB4-487A3782943D}" type="presParOf" srcId="{FDA99806-33B5-47AD-B17E-DB3B153EF224}" destId="{4183BFDE-7462-4F6F-8804-ABC7281A6F8E}" srcOrd="6" destOrd="0" presId="urn:microsoft.com/office/officeart/2005/8/layout/default"/>
    <dgm:cxn modelId="{CAE47B00-7FC7-4628-A7C4-090683EEBB17}" type="presParOf" srcId="{FDA99806-33B5-47AD-B17E-DB3B153EF224}" destId="{4983EC92-82BB-4AE2-B788-850290A96C1F}" srcOrd="7" destOrd="0" presId="urn:microsoft.com/office/officeart/2005/8/layout/default"/>
    <dgm:cxn modelId="{60A4EF77-B580-42C8-9678-2BA7C36B6C1E}" type="presParOf" srcId="{FDA99806-33B5-47AD-B17E-DB3B153EF224}" destId="{258ED337-137E-45B6-9E18-7225EFA0AEEB}" srcOrd="8" destOrd="0" presId="urn:microsoft.com/office/officeart/2005/8/layout/default"/>
    <dgm:cxn modelId="{BCA1103F-373C-4C5B-A419-5A22AB81C1E8}" type="presParOf" srcId="{FDA99806-33B5-47AD-B17E-DB3B153EF224}" destId="{A0D49FB0-5E13-4942-8AD6-BD2753A71D61}" srcOrd="9" destOrd="0" presId="urn:microsoft.com/office/officeart/2005/8/layout/default"/>
    <dgm:cxn modelId="{D1666216-3744-4255-B40A-53831760F03E}" type="presParOf" srcId="{FDA99806-33B5-47AD-B17E-DB3B153EF224}" destId="{54AA5E65-4315-42E6-A1B4-0FCB953EF81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EB6DFB2-A043-4A50-865D-E8421334D5FC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3B9F0A-C657-467D-892B-7288978CD97B}">
      <dgm:prSet phldrT="[Text]" custT="1"/>
      <dgm:spPr/>
      <dgm:t>
        <a:bodyPr/>
        <a:lstStyle/>
        <a:p>
          <a:r>
            <a:rPr lang="es-AR" sz="1800" dirty="0"/>
            <a:t>programación</a:t>
          </a:r>
          <a:endParaRPr lang="en-US" sz="1800" dirty="0"/>
        </a:p>
      </dgm:t>
    </dgm:pt>
    <dgm:pt modelId="{9642960C-A0E9-4115-8FBA-FCFBBC39260F}" type="parTrans" cxnId="{FDD32354-D341-4FC8-839B-19C0F7068E63}">
      <dgm:prSet/>
      <dgm:spPr/>
      <dgm:t>
        <a:bodyPr/>
        <a:lstStyle/>
        <a:p>
          <a:endParaRPr lang="en-US" sz="3100"/>
        </a:p>
      </dgm:t>
    </dgm:pt>
    <dgm:pt modelId="{6809AC7A-E376-480F-A454-28E6A75B54B9}" type="sibTrans" cxnId="{FDD32354-D341-4FC8-839B-19C0F7068E63}">
      <dgm:prSet/>
      <dgm:spPr/>
      <dgm:t>
        <a:bodyPr/>
        <a:lstStyle/>
        <a:p>
          <a:endParaRPr lang="en-US" sz="3100"/>
        </a:p>
      </dgm:t>
    </dgm:pt>
    <dgm:pt modelId="{C8E95A9F-1840-489C-868A-27885D534E90}">
      <dgm:prSet phldrT="[Text]" custT="1"/>
      <dgm:spPr/>
      <dgm:t>
        <a:bodyPr/>
        <a:lstStyle/>
        <a:p>
          <a:r>
            <a:rPr lang="es-AR" sz="3100" dirty="0"/>
            <a:t>de</a:t>
          </a:r>
          <a:endParaRPr lang="en-US" sz="3100" dirty="0"/>
        </a:p>
      </dgm:t>
    </dgm:pt>
    <dgm:pt modelId="{18FD23F7-2222-4685-A963-4F9F9371D63C}" type="parTrans" cxnId="{58ECF559-6503-4E8E-81A8-235104FC5326}">
      <dgm:prSet/>
      <dgm:spPr/>
      <dgm:t>
        <a:bodyPr/>
        <a:lstStyle/>
        <a:p>
          <a:endParaRPr lang="en-US" sz="3100"/>
        </a:p>
      </dgm:t>
    </dgm:pt>
    <dgm:pt modelId="{439DB3CF-52AE-4DE9-A050-576A977D2862}" type="sibTrans" cxnId="{58ECF559-6503-4E8E-81A8-235104FC5326}">
      <dgm:prSet/>
      <dgm:spPr/>
      <dgm:t>
        <a:bodyPr/>
        <a:lstStyle/>
        <a:p>
          <a:endParaRPr lang="en-US" sz="3100"/>
        </a:p>
      </dgm:t>
    </dgm:pt>
    <dgm:pt modelId="{85F97886-492F-4B95-ABB0-DDD81673EF45}">
      <dgm:prSet phldrT="[Text]" custT="1"/>
      <dgm:spPr/>
      <dgm:t>
        <a:bodyPr/>
        <a:lstStyle/>
        <a:p>
          <a:r>
            <a:rPr lang="es-AR" sz="3100" dirty="0"/>
            <a:t>taller</a:t>
          </a:r>
          <a:endParaRPr lang="en-US" sz="3100" dirty="0"/>
        </a:p>
      </dgm:t>
    </dgm:pt>
    <dgm:pt modelId="{8A1916F4-8B3C-4CA7-8619-A055F3B7C675}" type="parTrans" cxnId="{7BC34C20-3751-488C-A060-89D8E2BE5F06}">
      <dgm:prSet/>
      <dgm:spPr/>
      <dgm:t>
        <a:bodyPr/>
        <a:lstStyle/>
        <a:p>
          <a:endParaRPr lang="en-US" sz="3100"/>
        </a:p>
      </dgm:t>
    </dgm:pt>
    <dgm:pt modelId="{0FAA64F4-A2F5-49CC-A362-2D6934B219A1}" type="sibTrans" cxnId="{7BC34C20-3751-488C-A060-89D8E2BE5F06}">
      <dgm:prSet/>
      <dgm:spPr/>
      <dgm:t>
        <a:bodyPr/>
        <a:lstStyle/>
        <a:p>
          <a:endParaRPr lang="en-US" sz="3100"/>
        </a:p>
      </dgm:t>
    </dgm:pt>
    <dgm:pt modelId="{E79BB4BA-56B2-447A-A1B0-6690D7608283}">
      <dgm:prSet phldrT="[Text]" custT="1"/>
      <dgm:spPr/>
      <dgm:t>
        <a:bodyPr/>
        <a:lstStyle/>
        <a:p>
          <a:r>
            <a:rPr lang="es-AR" sz="3100" dirty="0"/>
            <a:t>el</a:t>
          </a:r>
          <a:endParaRPr lang="en-US" sz="3100" dirty="0"/>
        </a:p>
      </dgm:t>
    </dgm:pt>
    <dgm:pt modelId="{ACBBA134-DAFE-4687-9E46-165F06E903E0}" type="parTrans" cxnId="{364437D0-20A5-4F51-8321-FF0FA4B4DE06}">
      <dgm:prSet/>
      <dgm:spPr/>
      <dgm:t>
        <a:bodyPr/>
        <a:lstStyle/>
        <a:p>
          <a:endParaRPr lang="en-US" sz="3100"/>
        </a:p>
      </dgm:t>
    </dgm:pt>
    <dgm:pt modelId="{8F198C44-6EB8-496C-B973-DFAC6F3CFA4C}" type="sibTrans" cxnId="{364437D0-20A5-4F51-8321-FF0FA4B4DE06}">
      <dgm:prSet/>
      <dgm:spPr/>
      <dgm:t>
        <a:bodyPr/>
        <a:lstStyle/>
        <a:p>
          <a:endParaRPr lang="en-US" sz="3100"/>
        </a:p>
      </dgm:t>
    </dgm:pt>
    <dgm:pt modelId="{FE470003-8A69-43E8-822A-A87D29995BAE}">
      <dgm:prSet phldrT="[Text]" custT="1"/>
      <dgm:spPr>
        <a:noFill/>
      </dgm:spPr>
      <dgm:t>
        <a:bodyPr/>
        <a:lstStyle/>
        <a:p>
          <a:r>
            <a:rPr lang="es-AR" sz="3100" dirty="0">
              <a:solidFill>
                <a:sysClr val="windowText" lastClr="000000"/>
              </a:solidFill>
            </a:rPr>
            <a:t>V:</a:t>
          </a:r>
          <a:endParaRPr lang="en-US" sz="3100" dirty="0">
            <a:solidFill>
              <a:sysClr val="windowText" lastClr="000000"/>
            </a:solidFill>
          </a:endParaRPr>
        </a:p>
      </dgm:t>
    </dgm:pt>
    <dgm:pt modelId="{61BB1B2D-ADB0-4FD2-BB23-02D5F6AE86C0}" type="parTrans" cxnId="{F433C815-5E25-4350-A895-5CEBAD018AD1}">
      <dgm:prSet/>
      <dgm:spPr/>
      <dgm:t>
        <a:bodyPr/>
        <a:lstStyle/>
        <a:p>
          <a:endParaRPr lang="en-US" sz="3100"/>
        </a:p>
      </dgm:t>
    </dgm:pt>
    <dgm:pt modelId="{DA148A89-E7F7-4C32-9F53-B0654BEC6FD0}" type="sibTrans" cxnId="{F433C815-5E25-4350-A895-5CEBAD018AD1}">
      <dgm:prSet/>
      <dgm:spPr/>
      <dgm:t>
        <a:bodyPr/>
        <a:lstStyle/>
        <a:p>
          <a:endParaRPr lang="en-US" sz="3100"/>
        </a:p>
      </dgm:t>
    </dgm:pt>
    <dgm:pt modelId="{F4DCACB3-741B-48DF-8FF5-65BDC9FF52B9}">
      <dgm:prSet custT="1"/>
      <dgm:spPr/>
      <dgm:t>
        <a:bodyPr/>
        <a:lstStyle/>
        <a:p>
          <a:r>
            <a:rPr lang="es-AR" sz="2800" dirty="0"/>
            <a:t>aguante</a:t>
          </a:r>
          <a:endParaRPr lang="en-US" sz="2800" dirty="0"/>
        </a:p>
      </dgm:t>
    </dgm:pt>
    <dgm:pt modelId="{62B0DDF1-D0E1-4010-A69F-F30644B18E9B}" type="parTrans" cxnId="{B6F5F41B-9A79-47F3-9891-DA4E706C08C8}">
      <dgm:prSet/>
      <dgm:spPr/>
      <dgm:t>
        <a:bodyPr/>
        <a:lstStyle/>
        <a:p>
          <a:endParaRPr lang="en-US" sz="3100"/>
        </a:p>
      </dgm:t>
    </dgm:pt>
    <dgm:pt modelId="{6DC06F0D-8F99-465D-BF9C-A923D008A35E}" type="sibTrans" cxnId="{B6F5F41B-9A79-47F3-9891-DA4E706C08C8}">
      <dgm:prSet/>
      <dgm:spPr/>
      <dgm:t>
        <a:bodyPr/>
        <a:lstStyle/>
        <a:p>
          <a:endParaRPr lang="en-US" sz="3100"/>
        </a:p>
      </dgm:t>
    </dgm:pt>
    <dgm:pt modelId="{FDA99806-33B5-47AD-B17E-DB3B153EF224}" type="pres">
      <dgm:prSet presAssocID="{0EB6DFB2-A043-4A50-865D-E8421334D5FC}" presName="diagram" presStyleCnt="0">
        <dgm:presLayoutVars>
          <dgm:dir val="rev"/>
          <dgm:resizeHandles val="exact"/>
        </dgm:presLayoutVars>
      </dgm:prSet>
      <dgm:spPr/>
    </dgm:pt>
    <dgm:pt modelId="{DB47885C-995C-47BA-B7B1-94A8B395DECE}" type="pres">
      <dgm:prSet presAssocID="{773B9F0A-C657-467D-892B-7288978CD97B}" presName="node" presStyleLbl="node1" presStyleIdx="0" presStyleCnt="6">
        <dgm:presLayoutVars>
          <dgm:bulletEnabled val="1"/>
        </dgm:presLayoutVars>
      </dgm:prSet>
      <dgm:spPr/>
    </dgm:pt>
    <dgm:pt modelId="{6820F40B-A182-4B6A-ADBD-B89F44B262B9}" type="pres">
      <dgm:prSet presAssocID="{6809AC7A-E376-480F-A454-28E6A75B54B9}" presName="sibTrans" presStyleCnt="0"/>
      <dgm:spPr/>
    </dgm:pt>
    <dgm:pt modelId="{7626F799-AC33-4AB9-9CA9-B2D8BA3237CD}" type="pres">
      <dgm:prSet presAssocID="{C8E95A9F-1840-489C-868A-27885D534E90}" presName="node" presStyleLbl="node1" presStyleIdx="1" presStyleCnt="6">
        <dgm:presLayoutVars>
          <dgm:bulletEnabled val="1"/>
        </dgm:presLayoutVars>
      </dgm:prSet>
      <dgm:spPr/>
    </dgm:pt>
    <dgm:pt modelId="{FB35A010-BF5E-443F-9498-BA43CBE07A63}" type="pres">
      <dgm:prSet presAssocID="{439DB3CF-52AE-4DE9-A050-576A977D2862}" presName="sibTrans" presStyleCnt="0"/>
      <dgm:spPr/>
    </dgm:pt>
    <dgm:pt modelId="{BE136967-0CF6-4F48-8534-E51378667658}" type="pres">
      <dgm:prSet presAssocID="{85F97886-492F-4B95-ABB0-DDD81673EF45}" presName="node" presStyleLbl="node1" presStyleIdx="2" presStyleCnt="6">
        <dgm:presLayoutVars>
          <dgm:bulletEnabled val="1"/>
        </dgm:presLayoutVars>
      </dgm:prSet>
      <dgm:spPr/>
    </dgm:pt>
    <dgm:pt modelId="{31FBB9D3-5478-42E5-A4CC-1930482019A3}" type="pres">
      <dgm:prSet presAssocID="{0FAA64F4-A2F5-49CC-A362-2D6934B219A1}" presName="sibTrans" presStyleCnt="0"/>
      <dgm:spPr/>
    </dgm:pt>
    <dgm:pt modelId="{4183BFDE-7462-4F6F-8804-ABC7281A6F8E}" type="pres">
      <dgm:prSet presAssocID="{E79BB4BA-56B2-447A-A1B0-6690D7608283}" presName="node" presStyleLbl="node1" presStyleIdx="3" presStyleCnt="6">
        <dgm:presLayoutVars>
          <dgm:bulletEnabled val="1"/>
        </dgm:presLayoutVars>
      </dgm:prSet>
      <dgm:spPr/>
    </dgm:pt>
    <dgm:pt modelId="{4983EC92-82BB-4AE2-B788-850290A96C1F}" type="pres">
      <dgm:prSet presAssocID="{8F198C44-6EB8-496C-B973-DFAC6F3CFA4C}" presName="sibTrans" presStyleCnt="0"/>
      <dgm:spPr/>
    </dgm:pt>
    <dgm:pt modelId="{258ED337-137E-45B6-9E18-7225EFA0AEEB}" type="pres">
      <dgm:prSet presAssocID="{F4DCACB3-741B-48DF-8FF5-65BDC9FF52B9}" presName="node" presStyleLbl="node1" presStyleIdx="4" presStyleCnt="6" custLinFactNeighborX="621">
        <dgm:presLayoutVars>
          <dgm:bulletEnabled val="1"/>
        </dgm:presLayoutVars>
      </dgm:prSet>
      <dgm:spPr/>
    </dgm:pt>
    <dgm:pt modelId="{A0D49FB0-5E13-4942-8AD6-BD2753A71D61}" type="pres">
      <dgm:prSet presAssocID="{6DC06F0D-8F99-465D-BF9C-A923D008A35E}" presName="sibTrans" presStyleCnt="0"/>
      <dgm:spPr/>
    </dgm:pt>
    <dgm:pt modelId="{54AA5E65-4315-42E6-A1B4-0FCB953EF811}" type="pres">
      <dgm:prSet presAssocID="{FE470003-8A69-43E8-822A-A87D29995BAE}" presName="node" presStyleLbl="node1" presStyleIdx="5" presStyleCnt="6">
        <dgm:presLayoutVars>
          <dgm:bulletEnabled val="1"/>
        </dgm:presLayoutVars>
      </dgm:prSet>
      <dgm:spPr/>
    </dgm:pt>
  </dgm:ptLst>
  <dgm:cxnLst>
    <dgm:cxn modelId="{F433C815-5E25-4350-A895-5CEBAD018AD1}" srcId="{0EB6DFB2-A043-4A50-865D-E8421334D5FC}" destId="{FE470003-8A69-43E8-822A-A87D29995BAE}" srcOrd="5" destOrd="0" parTransId="{61BB1B2D-ADB0-4FD2-BB23-02D5F6AE86C0}" sibTransId="{DA148A89-E7F7-4C32-9F53-B0654BEC6FD0}"/>
    <dgm:cxn modelId="{B6F5F41B-9A79-47F3-9891-DA4E706C08C8}" srcId="{0EB6DFB2-A043-4A50-865D-E8421334D5FC}" destId="{F4DCACB3-741B-48DF-8FF5-65BDC9FF52B9}" srcOrd="4" destOrd="0" parTransId="{62B0DDF1-D0E1-4010-A69F-F30644B18E9B}" sibTransId="{6DC06F0D-8F99-465D-BF9C-A923D008A35E}"/>
    <dgm:cxn modelId="{7BC34C20-3751-488C-A060-89D8E2BE5F06}" srcId="{0EB6DFB2-A043-4A50-865D-E8421334D5FC}" destId="{85F97886-492F-4B95-ABB0-DDD81673EF45}" srcOrd="2" destOrd="0" parTransId="{8A1916F4-8B3C-4CA7-8619-A055F3B7C675}" sibTransId="{0FAA64F4-A2F5-49CC-A362-2D6934B219A1}"/>
    <dgm:cxn modelId="{D1498E32-9A33-4C0F-B05C-EB144DF62837}" type="presOf" srcId="{0EB6DFB2-A043-4A50-865D-E8421334D5FC}" destId="{FDA99806-33B5-47AD-B17E-DB3B153EF224}" srcOrd="0" destOrd="0" presId="urn:microsoft.com/office/officeart/2005/8/layout/default"/>
    <dgm:cxn modelId="{FDD32354-D341-4FC8-839B-19C0F7068E63}" srcId="{0EB6DFB2-A043-4A50-865D-E8421334D5FC}" destId="{773B9F0A-C657-467D-892B-7288978CD97B}" srcOrd="0" destOrd="0" parTransId="{9642960C-A0E9-4115-8FBA-FCFBBC39260F}" sibTransId="{6809AC7A-E376-480F-A454-28E6A75B54B9}"/>
    <dgm:cxn modelId="{BD135E78-2941-43A3-82A6-F3FB72E05056}" type="presOf" srcId="{C8E95A9F-1840-489C-868A-27885D534E90}" destId="{7626F799-AC33-4AB9-9CA9-B2D8BA3237CD}" srcOrd="0" destOrd="0" presId="urn:microsoft.com/office/officeart/2005/8/layout/default"/>
    <dgm:cxn modelId="{58ECF559-6503-4E8E-81A8-235104FC5326}" srcId="{0EB6DFB2-A043-4A50-865D-E8421334D5FC}" destId="{C8E95A9F-1840-489C-868A-27885D534E90}" srcOrd="1" destOrd="0" parTransId="{18FD23F7-2222-4685-A963-4F9F9371D63C}" sibTransId="{439DB3CF-52AE-4DE9-A050-576A977D2862}"/>
    <dgm:cxn modelId="{57379392-D3B9-4AF0-9CF4-F8E45D5278EA}" type="presOf" srcId="{85F97886-492F-4B95-ABB0-DDD81673EF45}" destId="{BE136967-0CF6-4F48-8534-E51378667658}" srcOrd="0" destOrd="0" presId="urn:microsoft.com/office/officeart/2005/8/layout/default"/>
    <dgm:cxn modelId="{658284A5-2093-4C65-858C-9A197893DFAA}" type="presOf" srcId="{E79BB4BA-56B2-447A-A1B0-6690D7608283}" destId="{4183BFDE-7462-4F6F-8804-ABC7281A6F8E}" srcOrd="0" destOrd="0" presId="urn:microsoft.com/office/officeart/2005/8/layout/default"/>
    <dgm:cxn modelId="{18B082BB-F548-4D31-A6C8-B48B5890AB37}" type="presOf" srcId="{F4DCACB3-741B-48DF-8FF5-65BDC9FF52B9}" destId="{258ED337-137E-45B6-9E18-7225EFA0AEEB}" srcOrd="0" destOrd="0" presId="urn:microsoft.com/office/officeart/2005/8/layout/default"/>
    <dgm:cxn modelId="{4C478BBD-A052-4399-8DA5-2ECEBB19A05F}" type="presOf" srcId="{FE470003-8A69-43E8-822A-A87D29995BAE}" destId="{54AA5E65-4315-42E6-A1B4-0FCB953EF811}" srcOrd="0" destOrd="0" presId="urn:microsoft.com/office/officeart/2005/8/layout/default"/>
    <dgm:cxn modelId="{5E483EC8-361A-41CA-9E77-1E86BAF891C2}" type="presOf" srcId="{773B9F0A-C657-467D-892B-7288978CD97B}" destId="{DB47885C-995C-47BA-B7B1-94A8B395DECE}" srcOrd="0" destOrd="0" presId="urn:microsoft.com/office/officeart/2005/8/layout/default"/>
    <dgm:cxn modelId="{364437D0-20A5-4F51-8321-FF0FA4B4DE06}" srcId="{0EB6DFB2-A043-4A50-865D-E8421334D5FC}" destId="{E79BB4BA-56B2-447A-A1B0-6690D7608283}" srcOrd="3" destOrd="0" parTransId="{ACBBA134-DAFE-4687-9E46-165F06E903E0}" sibTransId="{8F198C44-6EB8-496C-B973-DFAC6F3CFA4C}"/>
    <dgm:cxn modelId="{581F3BAE-87E5-41FC-B0E1-AF2985770A58}" type="presParOf" srcId="{FDA99806-33B5-47AD-B17E-DB3B153EF224}" destId="{DB47885C-995C-47BA-B7B1-94A8B395DECE}" srcOrd="0" destOrd="0" presId="urn:microsoft.com/office/officeart/2005/8/layout/default"/>
    <dgm:cxn modelId="{86B21B67-6D46-4029-951E-0D5BB23045FF}" type="presParOf" srcId="{FDA99806-33B5-47AD-B17E-DB3B153EF224}" destId="{6820F40B-A182-4B6A-ADBD-B89F44B262B9}" srcOrd="1" destOrd="0" presId="urn:microsoft.com/office/officeart/2005/8/layout/default"/>
    <dgm:cxn modelId="{78C9A115-29CB-4E46-98B7-690C316B4B22}" type="presParOf" srcId="{FDA99806-33B5-47AD-B17E-DB3B153EF224}" destId="{7626F799-AC33-4AB9-9CA9-B2D8BA3237CD}" srcOrd="2" destOrd="0" presId="urn:microsoft.com/office/officeart/2005/8/layout/default"/>
    <dgm:cxn modelId="{B90808A8-4801-4D05-94D3-83B765B6C7DC}" type="presParOf" srcId="{FDA99806-33B5-47AD-B17E-DB3B153EF224}" destId="{FB35A010-BF5E-443F-9498-BA43CBE07A63}" srcOrd="3" destOrd="0" presId="urn:microsoft.com/office/officeart/2005/8/layout/default"/>
    <dgm:cxn modelId="{FF625126-A57B-434B-A311-19489210DC4A}" type="presParOf" srcId="{FDA99806-33B5-47AD-B17E-DB3B153EF224}" destId="{BE136967-0CF6-4F48-8534-E51378667658}" srcOrd="4" destOrd="0" presId="urn:microsoft.com/office/officeart/2005/8/layout/default"/>
    <dgm:cxn modelId="{E4CFDD3F-4992-487D-BDB7-63D40A517376}" type="presParOf" srcId="{FDA99806-33B5-47AD-B17E-DB3B153EF224}" destId="{31FBB9D3-5478-42E5-A4CC-1930482019A3}" srcOrd="5" destOrd="0" presId="urn:microsoft.com/office/officeart/2005/8/layout/default"/>
    <dgm:cxn modelId="{B10BB9FF-9E9A-45FC-9EB4-487A3782943D}" type="presParOf" srcId="{FDA99806-33B5-47AD-B17E-DB3B153EF224}" destId="{4183BFDE-7462-4F6F-8804-ABC7281A6F8E}" srcOrd="6" destOrd="0" presId="urn:microsoft.com/office/officeart/2005/8/layout/default"/>
    <dgm:cxn modelId="{CAE47B00-7FC7-4628-A7C4-090683EEBB17}" type="presParOf" srcId="{FDA99806-33B5-47AD-B17E-DB3B153EF224}" destId="{4983EC92-82BB-4AE2-B788-850290A96C1F}" srcOrd="7" destOrd="0" presId="urn:microsoft.com/office/officeart/2005/8/layout/default"/>
    <dgm:cxn modelId="{60A4EF77-B580-42C8-9678-2BA7C36B6C1E}" type="presParOf" srcId="{FDA99806-33B5-47AD-B17E-DB3B153EF224}" destId="{258ED337-137E-45B6-9E18-7225EFA0AEEB}" srcOrd="8" destOrd="0" presId="urn:microsoft.com/office/officeart/2005/8/layout/default"/>
    <dgm:cxn modelId="{BCA1103F-373C-4C5B-A419-5A22AB81C1E8}" type="presParOf" srcId="{FDA99806-33B5-47AD-B17E-DB3B153EF224}" destId="{A0D49FB0-5E13-4942-8AD6-BD2753A71D61}" srcOrd="9" destOrd="0" presId="urn:microsoft.com/office/officeart/2005/8/layout/default"/>
    <dgm:cxn modelId="{D1666216-3744-4255-B40A-53831760F03E}" type="presParOf" srcId="{FDA99806-33B5-47AD-B17E-DB3B153EF224}" destId="{54AA5E65-4315-42E6-A1B4-0FCB953EF81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B6DFB2-A043-4A50-865D-E8421334D5FC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3B9F0A-C657-467D-892B-7288978CD97B}">
      <dgm:prSet phldrT="[Text]" custT="1"/>
      <dgm:spPr/>
      <dgm:t>
        <a:bodyPr/>
        <a:lstStyle/>
        <a:p>
          <a:r>
            <a:rPr lang="es-AR" sz="2800" dirty="0"/>
            <a:t>aguante</a:t>
          </a:r>
          <a:endParaRPr lang="en-US" sz="2800" dirty="0"/>
        </a:p>
      </dgm:t>
    </dgm:pt>
    <dgm:pt modelId="{9642960C-A0E9-4115-8FBA-FCFBBC39260F}" type="parTrans" cxnId="{FDD32354-D341-4FC8-839B-19C0F7068E63}">
      <dgm:prSet/>
      <dgm:spPr/>
      <dgm:t>
        <a:bodyPr/>
        <a:lstStyle/>
        <a:p>
          <a:endParaRPr lang="en-US" sz="3100"/>
        </a:p>
      </dgm:t>
    </dgm:pt>
    <dgm:pt modelId="{6809AC7A-E376-480F-A454-28E6A75B54B9}" type="sibTrans" cxnId="{FDD32354-D341-4FC8-839B-19C0F7068E63}">
      <dgm:prSet/>
      <dgm:spPr/>
      <dgm:t>
        <a:bodyPr/>
        <a:lstStyle/>
        <a:p>
          <a:endParaRPr lang="en-US" sz="3100"/>
        </a:p>
      </dgm:t>
    </dgm:pt>
    <dgm:pt modelId="{C8E95A9F-1840-489C-868A-27885D534E90}">
      <dgm:prSet phldrT="[Text]" custT="1"/>
      <dgm:spPr/>
      <dgm:t>
        <a:bodyPr/>
        <a:lstStyle/>
        <a:p>
          <a:r>
            <a:rPr lang="es-AR" sz="3100" dirty="0"/>
            <a:t>el</a:t>
          </a:r>
          <a:endParaRPr lang="en-US" sz="3100" dirty="0"/>
        </a:p>
      </dgm:t>
    </dgm:pt>
    <dgm:pt modelId="{18FD23F7-2222-4685-A963-4F9F9371D63C}" type="parTrans" cxnId="{58ECF559-6503-4E8E-81A8-235104FC5326}">
      <dgm:prSet/>
      <dgm:spPr/>
      <dgm:t>
        <a:bodyPr/>
        <a:lstStyle/>
        <a:p>
          <a:endParaRPr lang="en-US" sz="3100"/>
        </a:p>
      </dgm:t>
    </dgm:pt>
    <dgm:pt modelId="{439DB3CF-52AE-4DE9-A050-576A977D2862}" type="sibTrans" cxnId="{58ECF559-6503-4E8E-81A8-235104FC5326}">
      <dgm:prSet/>
      <dgm:spPr/>
      <dgm:t>
        <a:bodyPr/>
        <a:lstStyle/>
        <a:p>
          <a:endParaRPr lang="en-US" sz="3100"/>
        </a:p>
      </dgm:t>
    </dgm:pt>
    <dgm:pt modelId="{85F97886-492F-4B95-ABB0-DDD81673EF45}">
      <dgm:prSet phldrT="[Text]" custT="1"/>
      <dgm:spPr/>
      <dgm:t>
        <a:bodyPr/>
        <a:lstStyle/>
        <a:p>
          <a:r>
            <a:rPr lang="es-AR" sz="3100" dirty="0"/>
            <a:t>taller</a:t>
          </a:r>
          <a:endParaRPr lang="en-US" sz="3100" dirty="0"/>
        </a:p>
      </dgm:t>
    </dgm:pt>
    <dgm:pt modelId="{8A1916F4-8B3C-4CA7-8619-A055F3B7C675}" type="parTrans" cxnId="{7BC34C20-3751-488C-A060-89D8E2BE5F06}">
      <dgm:prSet/>
      <dgm:spPr/>
      <dgm:t>
        <a:bodyPr/>
        <a:lstStyle/>
        <a:p>
          <a:endParaRPr lang="en-US" sz="3100"/>
        </a:p>
      </dgm:t>
    </dgm:pt>
    <dgm:pt modelId="{0FAA64F4-A2F5-49CC-A362-2D6934B219A1}" type="sibTrans" cxnId="{7BC34C20-3751-488C-A060-89D8E2BE5F06}">
      <dgm:prSet/>
      <dgm:spPr/>
      <dgm:t>
        <a:bodyPr/>
        <a:lstStyle/>
        <a:p>
          <a:endParaRPr lang="en-US" sz="3100"/>
        </a:p>
      </dgm:t>
    </dgm:pt>
    <dgm:pt modelId="{E79BB4BA-56B2-447A-A1B0-6690D7608283}">
      <dgm:prSet phldrT="[Text]" custT="1"/>
      <dgm:spPr/>
      <dgm:t>
        <a:bodyPr/>
        <a:lstStyle/>
        <a:p>
          <a:r>
            <a:rPr lang="es-AR" sz="3100" dirty="0"/>
            <a:t>de</a:t>
          </a:r>
          <a:endParaRPr lang="en-US" sz="3100" dirty="0"/>
        </a:p>
      </dgm:t>
    </dgm:pt>
    <dgm:pt modelId="{ACBBA134-DAFE-4687-9E46-165F06E903E0}" type="parTrans" cxnId="{364437D0-20A5-4F51-8321-FF0FA4B4DE06}">
      <dgm:prSet/>
      <dgm:spPr/>
      <dgm:t>
        <a:bodyPr/>
        <a:lstStyle/>
        <a:p>
          <a:endParaRPr lang="en-US" sz="3100"/>
        </a:p>
      </dgm:t>
    </dgm:pt>
    <dgm:pt modelId="{8F198C44-6EB8-496C-B973-DFAC6F3CFA4C}" type="sibTrans" cxnId="{364437D0-20A5-4F51-8321-FF0FA4B4DE06}">
      <dgm:prSet/>
      <dgm:spPr/>
      <dgm:t>
        <a:bodyPr/>
        <a:lstStyle/>
        <a:p>
          <a:endParaRPr lang="en-US" sz="3100"/>
        </a:p>
      </dgm:t>
    </dgm:pt>
    <dgm:pt modelId="{FE470003-8A69-43E8-822A-A87D29995BAE}">
      <dgm:prSet phldrT="[Text]" custT="1"/>
      <dgm:spPr>
        <a:noFill/>
      </dgm:spPr>
      <dgm:t>
        <a:bodyPr/>
        <a:lstStyle/>
        <a:p>
          <a:r>
            <a:rPr lang="es-AR" sz="3100" dirty="0">
              <a:solidFill>
                <a:sysClr val="windowText" lastClr="000000"/>
              </a:solidFill>
            </a:rPr>
            <a:t>V:</a:t>
          </a:r>
          <a:endParaRPr lang="en-US" sz="3100" dirty="0">
            <a:solidFill>
              <a:sysClr val="windowText" lastClr="000000"/>
            </a:solidFill>
          </a:endParaRPr>
        </a:p>
      </dgm:t>
    </dgm:pt>
    <dgm:pt modelId="{61BB1B2D-ADB0-4FD2-BB23-02D5F6AE86C0}" type="parTrans" cxnId="{F433C815-5E25-4350-A895-5CEBAD018AD1}">
      <dgm:prSet/>
      <dgm:spPr/>
      <dgm:t>
        <a:bodyPr/>
        <a:lstStyle/>
        <a:p>
          <a:endParaRPr lang="en-US" sz="3100"/>
        </a:p>
      </dgm:t>
    </dgm:pt>
    <dgm:pt modelId="{DA148A89-E7F7-4C32-9F53-B0654BEC6FD0}" type="sibTrans" cxnId="{F433C815-5E25-4350-A895-5CEBAD018AD1}">
      <dgm:prSet/>
      <dgm:spPr/>
      <dgm:t>
        <a:bodyPr/>
        <a:lstStyle/>
        <a:p>
          <a:endParaRPr lang="en-US" sz="3100"/>
        </a:p>
      </dgm:t>
    </dgm:pt>
    <dgm:pt modelId="{F4DCACB3-741B-48DF-8FF5-65BDC9FF52B9}">
      <dgm:prSet custT="1"/>
      <dgm:spPr/>
      <dgm:t>
        <a:bodyPr/>
        <a:lstStyle/>
        <a:p>
          <a:r>
            <a:rPr lang="es-AR" sz="1800" dirty="0"/>
            <a:t>Programación</a:t>
          </a:r>
          <a:endParaRPr lang="en-US" sz="1800" dirty="0"/>
        </a:p>
      </dgm:t>
    </dgm:pt>
    <dgm:pt modelId="{62B0DDF1-D0E1-4010-A69F-F30644B18E9B}" type="parTrans" cxnId="{B6F5F41B-9A79-47F3-9891-DA4E706C08C8}">
      <dgm:prSet/>
      <dgm:spPr/>
      <dgm:t>
        <a:bodyPr/>
        <a:lstStyle/>
        <a:p>
          <a:endParaRPr lang="en-US" sz="3100"/>
        </a:p>
      </dgm:t>
    </dgm:pt>
    <dgm:pt modelId="{6DC06F0D-8F99-465D-BF9C-A923D008A35E}" type="sibTrans" cxnId="{B6F5F41B-9A79-47F3-9891-DA4E706C08C8}">
      <dgm:prSet/>
      <dgm:spPr/>
      <dgm:t>
        <a:bodyPr/>
        <a:lstStyle/>
        <a:p>
          <a:endParaRPr lang="en-US" sz="3100"/>
        </a:p>
      </dgm:t>
    </dgm:pt>
    <dgm:pt modelId="{FDA99806-33B5-47AD-B17E-DB3B153EF224}" type="pres">
      <dgm:prSet presAssocID="{0EB6DFB2-A043-4A50-865D-E8421334D5FC}" presName="diagram" presStyleCnt="0">
        <dgm:presLayoutVars>
          <dgm:dir val="rev"/>
          <dgm:resizeHandles val="exact"/>
        </dgm:presLayoutVars>
      </dgm:prSet>
      <dgm:spPr/>
    </dgm:pt>
    <dgm:pt modelId="{DB47885C-995C-47BA-B7B1-94A8B395DECE}" type="pres">
      <dgm:prSet presAssocID="{773B9F0A-C657-467D-892B-7288978CD97B}" presName="node" presStyleLbl="node1" presStyleIdx="0" presStyleCnt="6">
        <dgm:presLayoutVars>
          <dgm:bulletEnabled val="1"/>
        </dgm:presLayoutVars>
      </dgm:prSet>
      <dgm:spPr/>
    </dgm:pt>
    <dgm:pt modelId="{6820F40B-A182-4B6A-ADBD-B89F44B262B9}" type="pres">
      <dgm:prSet presAssocID="{6809AC7A-E376-480F-A454-28E6A75B54B9}" presName="sibTrans" presStyleCnt="0"/>
      <dgm:spPr/>
    </dgm:pt>
    <dgm:pt modelId="{7626F799-AC33-4AB9-9CA9-B2D8BA3237CD}" type="pres">
      <dgm:prSet presAssocID="{C8E95A9F-1840-489C-868A-27885D534E90}" presName="node" presStyleLbl="node1" presStyleIdx="1" presStyleCnt="6">
        <dgm:presLayoutVars>
          <dgm:bulletEnabled val="1"/>
        </dgm:presLayoutVars>
      </dgm:prSet>
      <dgm:spPr/>
    </dgm:pt>
    <dgm:pt modelId="{FB35A010-BF5E-443F-9498-BA43CBE07A63}" type="pres">
      <dgm:prSet presAssocID="{439DB3CF-52AE-4DE9-A050-576A977D2862}" presName="sibTrans" presStyleCnt="0"/>
      <dgm:spPr/>
    </dgm:pt>
    <dgm:pt modelId="{BE136967-0CF6-4F48-8534-E51378667658}" type="pres">
      <dgm:prSet presAssocID="{85F97886-492F-4B95-ABB0-DDD81673EF45}" presName="node" presStyleLbl="node1" presStyleIdx="2" presStyleCnt="6">
        <dgm:presLayoutVars>
          <dgm:bulletEnabled val="1"/>
        </dgm:presLayoutVars>
      </dgm:prSet>
      <dgm:spPr/>
    </dgm:pt>
    <dgm:pt modelId="{31FBB9D3-5478-42E5-A4CC-1930482019A3}" type="pres">
      <dgm:prSet presAssocID="{0FAA64F4-A2F5-49CC-A362-2D6934B219A1}" presName="sibTrans" presStyleCnt="0"/>
      <dgm:spPr/>
    </dgm:pt>
    <dgm:pt modelId="{4183BFDE-7462-4F6F-8804-ABC7281A6F8E}" type="pres">
      <dgm:prSet presAssocID="{E79BB4BA-56B2-447A-A1B0-6690D7608283}" presName="node" presStyleLbl="node1" presStyleIdx="3" presStyleCnt="6">
        <dgm:presLayoutVars>
          <dgm:bulletEnabled val="1"/>
        </dgm:presLayoutVars>
      </dgm:prSet>
      <dgm:spPr/>
    </dgm:pt>
    <dgm:pt modelId="{4983EC92-82BB-4AE2-B788-850290A96C1F}" type="pres">
      <dgm:prSet presAssocID="{8F198C44-6EB8-496C-B973-DFAC6F3CFA4C}" presName="sibTrans" presStyleCnt="0"/>
      <dgm:spPr/>
    </dgm:pt>
    <dgm:pt modelId="{258ED337-137E-45B6-9E18-7225EFA0AEEB}" type="pres">
      <dgm:prSet presAssocID="{F4DCACB3-741B-48DF-8FF5-65BDC9FF52B9}" presName="node" presStyleLbl="node1" presStyleIdx="4" presStyleCnt="6" custLinFactNeighborX="621">
        <dgm:presLayoutVars>
          <dgm:bulletEnabled val="1"/>
        </dgm:presLayoutVars>
      </dgm:prSet>
      <dgm:spPr/>
    </dgm:pt>
    <dgm:pt modelId="{A0D49FB0-5E13-4942-8AD6-BD2753A71D61}" type="pres">
      <dgm:prSet presAssocID="{6DC06F0D-8F99-465D-BF9C-A923D008A35E}" presName="sibTrans" presStyleCnt="0"/>
      <dgm:spPr/>
    </dgm:pt>
    <dgm:pt modelId="{54AA5E65-4315-42E6-A1B4-0FCB953EF811}" type="pres">
      <dgm:prSet presAssocID="{FE470003-8A69-43E8-822A-A87D29995BAE}" presName="node" presStyleLbl="node1" presStyleIdx="5" presStyleCnt="6">
        <dgm:presLayoutVars>
          <dgm:bulletEnabled val="1"/>
        </dgm:presLayoutVars>
      </dgm:prSet>
      <dgm:spPr/>
    </dgm:pt>
  </dgm:ptLst>
  <dgm:cxnLst>
    <dgm:cxn modelId="{F433C815-5E25-4350-A895-5CEBAD018AD1}" srcId="{0EB6DFB2-A043-4A50-865D-E8421334D5FC}" destId="{FE470003-8A69-43E8-822A-A87D29995BAE}" srcOrd="5" destOrd="0" parTransId="{61BB1B2D-ADB0-4FD2-BB23-02D5F6AE86C0}" sibTransId="{DA148A89-E7F7-4C32-9F53-B0654BEC6FD0}"/>
    <dgm:cxn modelId="{B6F5F41B-9A79-47F3-9891-DA4E706C08C8}" srcId="{0EB6DFB2-A043-4A50-865D-E8421334D5FC}" destId="{F4DCACB3-741B-48DF-8FF5-65BDC9FF52B9}" srcOrd="4" destOrd="0" parTransId="{62B0DDF1-D0E1-4010-A69F-F30644B18E9B}" sibTransId="{6DC06F0D-8F99-465D-BF9C-A923D008A35E}"/>
    <dgm:cxn modelId="{7BC34C20-3751-488C-A060-89D8E2BE5F06}" srcId="{0EB6DFB2-A043-4A50-865D-E8421334D5FC}" destId="{85F97886-492F-4B95-ABB0-DDD81673EF45}" srcOrd="2" destOrd="0" parTransId="{8A1916F4-8B3C-4CA7-8619-A055F3B7C675}" sibTransId="{0FAA64F4-A2F5-49CC-A362-2D6934B219A1}"/>
    <dgm:cxn modelId="{D1498E32-9A33-4C0F-B05C-EB144DF62837}" type="presOf" srcId="{0EB6DFB2-A043-4A50-865D-E8421334D5FC}" destId="{FDA99806-33B5-47AD-B17E-DB3B153EF224}" srcOrd="0" destOrd="0" presId="urn:microsoft.com/office/officeart/2005/8/layout/default"/>
    <dgm:cxn modelId="{FDD32354-D341-4FC8-839B-19C0F7068E63}" srcId="{0EB6DFB2-A043-4A50-865D-E8421334D5FC}" destId="{773B9F0A-C657-467D-892B-7288978CD97B}" srcOrd="0" destOrd="0" parTransId="{9642960C-A0E9-4115-8FBA-FCFBBC39260F}" sibTransId="{6809AC7A-E376-480F-A454-28E6A75B54B9}"/>
    <dgm:cxn modelId="{BD135E78-2941-43A3-82A6-F3FB72E05056}" type="presOf" srcId="{C8E95A9F-1840-489C-868A-27885D534E90}" destId="{7626F799-AC33-4AB9-9CA9-B2D8BA3237CD}" srcOrd="0" destOrd="0" presId="urn:microsoft.com/office/officeart/2005/8/layout/default"/>
    <dgm:cxn modelId="{58ECF559-6503-4E8E-81A8-235104FC5326}" srcId="{0EB6DFB2-A043-4A50-865D-E8421334D5FC}" destId="{C8E95A9F-1840-489C-868A-27885D534E90}" srcOrd="1" destOrd="0" parTransId="{18FD23F7-2222-4685-A963-4F9F9371D63C}" sibTransId="{439DB3CF-52AE-4DE9-A050-576A977D2862}"/>
    <dgm:cxn modelId="{57379392-D3B9-4AF0-9CF4-F8E45D5278EA}" type="presOf" srcId="{85F97886-492F-4B95-ABB0-DDD81673EF45}" destId="{BE136967-0CF6-4F48-8534-E51378667658}" srcOrd="0" destOrd="0" presId="urn:microsoft.com/office/officeart/2005/8/layout/default"/>
    <dgm:cxn modelId="{658284A5-2093-4C65-858C-9A197893DFAA}" type="presOf" srcId="{E79BB4BA-56B2-447A-A1B0-6690D7608283}" destId="{4183BFDE-7462-4F6F-8804-ABC7281A6F8E}" srcOrd="0" destOrd="0" presId="urn:microsoft.com/office/officeart/2005/8/layout/default"/>
    <dgm:cxn modelId="{18B082BB-F548-4D31-A6C8-B48B5890AB37}" type="presOf" srcId="{F4DCACB3-741B-48DF-8FF5-65BDC9FF52B9}" destId="{258ED337-137E-45B6-9E18-7225EFA0AEEB}" srcOrd="0" destOrd="0" presId="urn:microsoft.com/office/officeart/2005/8/layout/default"/>
    <dgm:cxn modelId="{4C478BBD-A052-4399-8DA5-2ECEBB19A05F}" type="presOf" srcId="{FE470003-8A69-43E8-822A-A87D29995BAE}" destId="{54AA5E65-4315-42E6-A1B4-0FCB953EF811}" srcOrd="0" destOrd="0" presId="urn:microsoft.com/office/officeart/2005/8/layout/default"/>
    <dgm:cxn modelId="{5E483EC8-361A-41CA-9E77-1E86BAF891C2}" type="presOf" srcId="{773B9F0A-C657-467D-892B-7288978CD97B}" destId="{DB47885C-995C-47BA-B7B1-94A8B395DECE}" srcOrd="0" destOrd="0" presId="urn:microsoft.com/office/officeart/2005/8/layout/default"/>
    <dgm:cxn modelId="{364437D0-20A5-4F51-8321-FF0FA4B4DE06}" srcId="{0EB6DFB2-A043-4A50-865D-E8421334D5FC}" destId="{E79BB4BA-56B2-447A-A1B0-6690D7608283}" srcOrd="3" destOrd="0" parTransId="{ACBBA134-DAFE-4687-9E46-165F06E903E0}" sibTransId="{8F198C44-6EB8-496C-B973-DFAC6F3CFA4C}"/>
    <dgm:cxn modelId="{581F3BAE-87E5-41FC-B0E1-AF2985770A58}" type="presParOf" srcId="{FDA99806-33B5-47AD-B17E-DB3B153EF224}" destId="{DB47885C-995C-47BA-B7B1-94A8B395DECE}" srcOrd="0" destOrd="0" presId="urn:microsoft.com/office/officeart/2005/8/layout/default"/>
    <dgm:cxn modelId="{86B21B67-6D46-4029-951E-0D5BB23045FF}" type="presParOf" srcId="{FDA99806-33B5-47AD-B17E-DB3B153EF224}" destId="{6820F40B-A182-4B6A-ADBD-B89F44B262B9}" srcOrd="1" destOrd="0" presId="urn:microsoft.com/office/officeart/2005/8/layout/default"/>
    <dgm:cxn modelId="{78C9A115-29CB-4E46-98B7-690C316B4B22}" type="presParOf" srcId="{FDA99806-33B5-47AD-B17E-DB3B153EF224}" destId="{7626F799-AC33-4AB9-9CA9-B2D8BA3237CD}" srcOrd="2" destOrd="0" presId="urn:microsoft.com/office/officeart/2005/8/layout/default"/>
    <dgm:cxn modelId="{B90808A8-4801-4D05-94D3-83B765B6C7DC}" type="presParOf" srcId="{FDA99806-33B5-47AD-B17E-DB3B153EF224}" destId="{FB35A010-BF5E-443F-9498-BA43CBE07A63}" srcOrd="3" destOrd="0" presId="urn:microsoft.com/office/officeart/2005/8/layout/default"/>
    <dgm:cxn modelId="{FF625126-A57B-434B-A311-19489210DC4A}" type="presParOf" srcId="{FDA99806-33B5-47AD-B17E-DB3B153EF224}" destId="{BE136967-0CF6-4F48-8534-E51378667658}" srcOrd="4" destOrd="0" presId="urn:microsoft.com/office/officeart/2005/8/layout/default"/>
    <dgm:cxn modelId="{E4CFDD3F-4992-487D-BDB7-63D40A517376}" type="presParOf" srcId="{FDA99806-33B5-47AD-B17E-DB3B153EF224}" destId="{31FBB9D3-5478-42E5-A4CC-1930482019A3}" srcOrd="5" destOrd="0" presId="urn:microsoft.com/office/officeart/2005/8/layout/default"/>
    <dgm:cxn modelId="{B10BB9FF-9E9A-45FC-9EB4-487A3782943D}" type="presParOf" srcId="{FDA99806-33B5-47AD-B17E-DB3B153EF224}" destId="{4183BFDE-7462-4F6F-8804-ABC7281A6F8E}" srcOrd="6" destOrd="0" presId="urn:microsoft.com/office/officeart/2005/8/layout/default"/>
    <dgm:cxn modelId="{CAE47B00-7FC7-4628-A7C4-090683EEBB17}" type="presParOf" srcId="{FDA99806-33B5-47AD-B17E-DB3B153EF224}" destId="{4983EC92-82BB-4AE2-B788-850290A96C1F}" srcOrd="7" destOrd="0" presId="urn:microsoft.com/office/officeart/2005/8/layout/default"/>
    <dgm:cxn modelId="{60A4EF77-B580-42C8-9678-2BA7C36B6C1E}" type="presParOf" srcId="{FDA99806-33B5-47AD-B17E-DB3B153EF224}" destId="{258ED337-137E-45B6-9E18-7225EFA0AEEB}" srcOrd="8" destOrd="0" presId="urn:microsoft.com/office/officeart/2005/8/layout/default"/>
    <dgm:cxn modelId="{BCA1103F-373C-4C5B-A419-5A22AB81C1E8}" type="presParOf" srcId="{FDA99806-33B5-47AD-B17E-DB3B153EF224}" destId="{A0D49FB0-5E13-4942-8AD6-BD2753A71D61}" srcOrd="9" destOrd="0" presId="urn:microsoft.com/office/officeart/2005/8/layout/default"/>
    <dgm:cxn modelId="{D1666216-3744-4255-B40A-53831760F03E}" type="presParOf" srcId="{FDA99806-33B5-47AD-B17E-DB3B153EF224}" destId="{54AA5E65-4315-42E6-A1B4-0FCB953EF81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7885C-995C-47BA-B7B1-94A8B395DECE}">
      <dsp:nvSpPr>
        <dsp:cNvPr id="0" name=""/>
        <dsp:cNvSpPr/>
      </dsp:nvSpPr>
      <dsp:spPr>
        <a:xfrm>
          <a:off x="8181890" y="500891"/>
          <a:ext cx="1487401" cy="892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kern="1200" dirty="0"/>
            <a:t>25</a:t>
          </a:r>
          <a:endParaRPr lang="en-US" sz="3100" kern="1200" dirty="0"/>
        </a:p>
      </dsp:txBody>
      <dsp:txXfrm>
        <a:off x="8181890" y="500891"/>
        <a:ext cx="1487401" cy="892441"/>
      </dsp:txXfrm>
    </dsp:sp>
    <dsp:sp modelId="{7626F799-AC33-4AB9-9CA9-B2D8BA3237CD}">
      <dsp:nvSpPr>
        <dsp:cNvPr id="0" name=""/>
        <dsp:cNvSpPr/>
      </dsp:nvSpPr>
      <dsp:spPr>
        <a:xfrm>
          <a:off x="6545748" y="500891"/>
          <a:ext cx="1487401" cy="892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kern="1200" dirty="0"/>
            <a:t>-6</a:t>
          </a:r>
          <a:endParaRPr lang="en-US" sz="3100" kern="1200" dirty="0"/>
        </a:p>
      </dsp:txBody>
      <dsp:txXfrm>
        <a:off x="6545748" y="500891"/>
        <a:ext cx="1487401" cy="892441"/>
      </dsp:txXfrm>
    </dsp:sp>
    <dsp:sp modelId="{BE136967-0CF6-4F48-8534-E51378667658}">
      <dsp:nvSpPr>
        <dsp:cNvPr id="0" name=""/>
        <dsp:cNvSpPr/>
      </dsp:nvSpPr>
      <dsp:spPr>
        <a:xfrm>
          <a:off x="4909606" y="500891"/>
          <a:ext cx="1487401" cy="892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kern="1200" dirty="0"/>
            <a:t>2.71</a:t>
          </a:r>
          <a:endParaRPr lang="en-US" sz="3100" kern="1200" dirty="0"/>
        </a:p>
      </dsp:txBody>
      <dsp:txXfrm>
        <a:off x="4909606" y="500891"/>
        <a:ext cx="1487401" cy="892441"/>
      </dsp:txXfrm>
    </dsp:sp>
    <dsp:sp modelId="{4183BFDE-7462-4F6F-8804-ABC7281A6F8E}">
      <dsp:nvSpPr>
        <dsp:cNvPr id="0" name=""/>
        <dsp:cNvSpPr/>
      </dsp:nvSpPr>
      <dsp:spPr>
        <a:xfrm>
          <a:off x="3273464" y="500891"/>
          <a:ext cx="1487401" cy="892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kern="1200" dirty="0"/>
            <a:t>12</a:t>
          </a:r>
          <a:endParaRPr lang="en-US" sz="3100" kern="1200" dirty="0"/>
        </a:p>
      </dsp:txBody>
      <dsp:txXfrm>
        <a:off x="3273464" y="500891"/>
        <a:ext cx="1487401" cy="892441"/>
      </dsp:txXfrm>
    </dsp:sp>
    <dsp:sp modelId="{258ED337-137E-45B6-9E18-7225EFA0AEEB}">
      <dsp:nvSpPr>
        <dsp:cNvPr id="0" name=""/>
        <dsp:cNvSpPr/>
      </dsp:nvSpPr>
      <dsp:spPr>
        <a:xfrm>
          <a:off x="1637322" y="500891"/>
          <a:ext cx="1487401" cy="892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kern="1200" dirty="0"/>
            <a:t>-4.5</a:t>
          </a:r>
          <a:endParaRPr lang="en-US" sz="3100" kern="1200" dirty="0"/>
        </a:p>
      </dsp:txBody>
      <dsp:txXfrm>
        <a:off x="1637322" y="500891"/>
        <a:ext cx="1487401" cy="892441"/>
      </dsp:txXfrm>
    </dsp:sp>
    <dsp:sp modelId="{54AA5E65-4315-42E6-A1B4-0FCB953EF811}">
      <dsp:nvSpPr>
        <dsp:cNvPr id="0" name=""/>
        <dsp:cNvSpPr/>
      </dsp:nvSpPr>
      <dsp:spPr>
        <a:xfrm>
          <a:off x="1180" y="500891"/>
          <a:ext cx="1487401" cy="892441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kern="1200" dirty="0">
              <a:solidFill>
                <a:sysClr val="windowText" lastClr="000000"/>
              </a:solidFill>
            </a:rPr>
            <a:t>valor:</a:t>
          </a:r>
          <a:endParaRPr lang="en-US" sz="3100" kern="1200" dirty="0">
            <a:solidFill>
              <a:sysClr val="windowText" lastClr="000000"/>
            </a:solidFill>
          </a:endParaRPr>
        </a:p>
      </dsp:txBody>
      <dsp:txXfrm>
        <a:off x="1180" y="500891"/>
        <a:ext cx="1487401" cy="89244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7885C-995C-47BA-B7B1-94A8B395DECE}">
      <dsp:nvSpPr>
        <dsp:cNvPr id="0" name=""/>
        <dsp:cNvSpPr/>
      </dsp:nvSpPr>
      <dsp:spPr>
        <a:xfrm>
          <a:off x="8181890" y="500891"/>
          <a:ext cx="1487401" cy="892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dirty="0"/>
            <a:t>aguante</a:t>
          </a:r>
          <a:endParaRPr lang="en-US" sz="2800" kern="1200" dirty="0"/>
        </a:p>
      </dsp:txBody>
      <dsp:txXfrm>
        <a:off x="8181890" y="500891"/>
        <a:ext cx="1487401" cy="892441"/>
      </dsp:txXfrm>
    </dsp:sp>
    <dsp:sp modelId="{7626F799-AC33-4AB9-9CA9-B2D8BA3237CD}">
      <dsp:nvSpPr>
        <dsp:cNvPr id="0" name=""/>
        <dsp:cNvSpPr/>
      </dsp:nvSpPr>
      <dsp:spPr>
        <a:xfrm>
          <a:off x="6545748" y="500891"/>
          <a:ext cx="1487401" cy="892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kern="1200" dirty="0"/>
            <a:t>el</a:t>
          </a:r>
          <a:endParaRPr lang="en-US" sz="3100" kern="1200" dirty="0"/>
        </a:p>
      </dsp:txBody>
      <dsp:txXfrm>
        <a:off x="6545748" y="500891"/>
        <a:ext cx="1487401" cy="892441"/>
      </dsp:txXfrm>
    </dsp:sp>
    <dsp:sp modelId="{BE136967-0CF6-4F48-8534-E51378667658}">
      <dsp:nvSpPr>
        <dsp:cNvPr id="0" name=""/>
        <dsp:cNvSpPr/>
      </dsp:nvSpPr>
      <dsp:spPr>
        <a:xfrm>
          <a:off x="4909606" y="500891"/>
          <a:ext cx="1487401" cy="892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kern="1200" dirty="0"/>
            <a:t>taller</a:t>
          </a:r>
          <a:endParaRPr lang="en-US" sz="3100" kern="1200" dirty="0"/>
        </a:p>
      </dsp:txBody>
      <dsp:txXfrm>
        <a:off x="4909606" y="500891"/>
        <a:ext cx="1487401" cy="892441"/>
      </dsp:txXfrm>
    </dsp:sp>
    <dsp:sp modelId="{4183BFDE-7462-4F6F-8804-ABC7281A6F8E}">
      <dsp:nvSpPr>
        <dsp:cNvPr id="0" name=""/>
        <dsp:cNvSpPr/>
      </dsp:nvSpPr>
      <dsp:spPr>
        <a:xfrm>
          <a:off x="3273464" y="500891"/>
          <a:ext cx="1487401" cy="892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kern="1200" dirty="0"/>
            <a:t>de</a:t>
          </a:r>
          <a:endParaRPr lang="en-US" sz="3100" kern="1200" dirty="0"/>
        </a:p>
      </dsp:txBody>
      <dsp:txXfrm>
        <a:off x="3273464" y="500891"/>
        <a:ext cx="1487401" cy="892441"/>
      </dsp:txXfrm>
    </dsp:sp>
    <dsp:sp modelId="{258ED337-137E-45B6-9E18-7225EFA0AEEB}">
      <dsp:nvSpPr>
        <dsp:cNvPr id="0" name=""/>
        <dsp:cNvSpPr/>
      </dsp:nvSpPr>
      <dsp:spPr>
        <a:xfrm>
          <a:off x="1646559" y="500891"/>
          <a:ext cx="1487401" cy="892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dirty="0"/>
            <a:t>aguante</a:t>
          </a:r>
          <a:endParaRPr lang="en-US" sz="2800" kern="1200" dirty="0"/>
        </a:p>
      </dsp:txBody>
      <dsp:txXfrm>
        <a:off x="1646559" y="500891"/>
        <a:ext cx="1487401" cy="892441"/>
      </dsp:txXfrm>
    </dsp:sp>
    <dsp:sp modelId="{54AA5E65-4315-42E6-A1B4-0FCB953EF811}">
      <dsp:nvSpPr>
        <dsp:cNvPr id="0" name=""/>
        <dsp:cNvSpPr/>
      </dsp:nvSpPr>
      <dsp:spPr>
        <a:xfrm>
          <a:off x="1180" y="500891"/>
          <a:ext cx="1487401" cy="892441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kern="1200" dirty="0">
              <a:solidFill>
                <a:sysClr val="windowText" lastClr="000000"/>
              </a:solidFill>
            </a:rPr>
            <a:t>V:</a:t>
          </a:r>
          <a:endParaRPr lang="en-US" sz="3100" kern="1200" dirty="0">
            <a:solidFill>
              <a:sysClr val="windowText" lastClr="000000"/>
            </a:solidFill>
          </a:endParaRPr>
        </a:p>
      </dsp:txBody>
      <dsp:txXfrm>
        <a:off x="1180" y="500891"/>
        <a:ext cx="1487401" cy="89244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7885C-995C-47BA-B7B1-94A8B395DECE}">
      <dsp:nvSpPr>
        <dsp:cNvPr id="0" name=""/>
        <dsp:cNvSpPr/>
      </dsp:nvSpPr>
      <dsp:spPr>
        <a:xfrm>
          <a:off x="8181890" y="500891"/>
          <a:ext cx="1487401" cy="892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Programación</a:t>
          </a:r>
          <a:endParaRPr lang="en-US" sz="1800" kern="1200" dirty="0"/>
        </a:p>
      </dsp:txBody>
      <dsp:txXfrm>
        <a:off x="8181890" y="500891"/>
        <a:ext cx="1487401" cy="892441"/>
      </dsp:txXfrm>
    </dsp:sp>
    <dsp:sp modelId="{7626F799-AC33-4AB9-9CA9-B2D8BA3237CD}">
      <dsp:nvSpPr>
        <dsp:cNvPr id="0" name=""/>
        <dsp:cNvSpPr/>
      </dsp:nvSpPr>
      <dsp:spPr>
        <a:xfrm>
          <a:off x="6545748" y="500891"/>
          <a:ext cx="1487401" cy="892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kern="1200" dirty="0"/>
            <a:t>el</a:t>
          </a:r>
          <a:endParaRPr lang="en-US" sz="3100" kern="1200" dirty="0"/>
        </a:p>
      </dsp:txBody>
      <dsp:txXfrm>
        <a:off x="6545748" y="500891"/>
        <a:ext cx="1487401" cy="892441"/>
      </dsp:txXfrm>
    </dsp:sp>
    <dsp:sp modelId="{BE136967-0CF6-4F48-8534-E51378667658}">
      <dsp:nvSpPr>
        <dsp:cNvPr id="0" name=""/>
        <dsp:cNvSpPr/>
      </dsp:nvSpPr>
      <dsp:spPr>
        <a:xfrm>
          <a:off x="4909606" y="500891"/>
          <a:ext cx="1487401" cy="892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kern="1200" dirty="0"/>
            <a:t>taller</a:t>
          </a:r>
          <a:endParaRPr lang="en-US" sz="3100" kern="1200" dirty="0"/>
        </a:p>
      </dsp:txBody>
      <dsp:txXfrm>
        <a:off x="4909606" y="500891"/>
        <a:ext cx="1487401" cy="892441"/>
      </dsp:txXfrm>
    </dsp:sp>
    <dsp:sp modelId="{4183BFDE-7462-4F6F-8804-ABC7281A6F8E}">
      <dsp:nvSpPr>
        <dsp:cNvPr id="0" name=""/>
        <dsp:cNvSpPr/>
      </dsp:nvSpPr>
      <dsp:spPr>
        <a:xfrm>
          <a:off x="3273464" y="500891"/>
          <a:ext cx="1487401" cy="892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kern="1200" dirty="0"/>
            <a:t>de</a:t>
          </a:r>
          <a:endParaRPr lang="en-US" sz="3100" kern="1200" dirty="0"/>
        </a:p>
      </dsp:txBody>
      <dsp:txXfrm>
        <a:off x="3273464" y="500891"/>
        <a:ext cx="1487401" cy="892441"/>
      </dsp:txXfrm>
    </dsp:sp>
    <dsp:sp modelId="{258ED337-137E-45B6-9E18-7225EFA0AEEB}">
      <dsp:nvSpPr>
        <dsp:cNvPr id="0" name=""/>
        <dsp:cNvSpPr/>
      </dsp:nvSpPr>
      <dsp:spPr>
        <a:xfrm>
          <a:off x="1646559" y="500891"/>
          <a:ext cx="1487401" cy="892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dirty="0"/>
            <a:t>aguante</a:t>
          </a:r>
          <a:endParaRPr lang="en-US" sz="2800" kern="1200" dirty="0"/>
        </a:p>
      </dsp:txBody>
      <dsp:txXfrm>
        <a:off x="1646559" y="500891"/>
        <a:ext cx="1487401" cy="892441"/>
      </dsp:txXfrm>
    </dsp:sp>
    <dsp:sp modelId="{54AA5E65-4315-42E6-A1B4-0FCB953EF811}">
      <dsp:nvSpPr>
        <dsp:cNvPr id="0" name=""/>
        <dsp:cNvSpPr/>
      </dsp:nvSpPr>
      <dsp:spPr>
        <a:xfrm>
          <a:off x="1180" y="500891"/>
          <a:ext cx="1487401" cy="892441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kern="1200" dirty="0">
              <a:solidFill>
                <a:sysClr val="windowText" lastClr="000000"/>
              </a:solidFill>
            </a:rPr>
            <a:t>V:</a:t>
          </a:r>
          <a:endParaRPr lang="en-US" sz="3100" kern="1200" dirty="0">
            <a:solidFill>
              <a:sysClr val="windowText" lastClr="000000"/>
            </a:solidFill>
          </a:endParaRPr>
        </a:p>
      </dsp:txBody>
      <dsp:txXfrm>
        <a:off x="1180" y="500891"/>
        <a:ext cx="1487401" cy="8924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6F799-AC33-4AB9-9CA9-B2D8BA3237CD}">
      <dsp:nvSpPr>
        <dsp:cNvPr id="0" name=""/>
        <dsp:cNvSpPr/>
      </dsp:nvSpPr>
      <dsp:spPr>
        <a:xfrm>
          <a:off x="7877563" y="410230"/>
          <a:ext cx="1789604" cy="10737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kern="1200" dirty="0"/>
            <a:t>hola</a:t>
          </a:r>
          <a:endParaRPr lang="en-US" sz="3100" kern="1200" dirty="0"/>
        </a:p>
      </dsp:txBody>
      <dsp:txXfrm>
        <a:off x="7877563" y="410230"/>
        <a:ext cx="1789604" cy="1073762"/>
      </dsp:txXfrm>
    </dsp:sp>
    <dsp:sp modelId="{BE136967-0CF6-4F48-8534-E51378667658}">
      <dsp:nvSpPr>
        <dsp:cNvPr id="0" name=""/>
        <dsp:cNvSpPr/>
      </dsp:nvSpPr>
      <dsp:spPr>
        <a:xfrm>
          <a:off x="5908998" y="410230"/>
          <a:ext cx="1789604" cy="10737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kern="1200" dirty="0"/>
            <a:t>Otro2000</a:t>
          </a:r>
          <a:endParaRPr lang="en-US" sz="3100" kern="1200" dirty="0"/>
        </a:p>
      </dsp:txBody>
      <dsp:txXfrm>
        <a:off x="5908998" y="410230"/>
        <a:ext cx="1789604" cy="1073762"/>
      </dsp:txXfrm>
    </dsp:sp>
    <dsp:sp modelId="{4183BFDE-7462-4F6F-8804-ABC7281A6F8E}">
      <dsp:nvSpPr>
        <dsp:cNvPr id="0" name=""/>
        <dsp:cNvSpPr/>
      </dsp:nvSpPr>
      <dsp:spPr>
        <a:xfrm>
          <a:off x="3940434" y="410230"/>
          <a:ext cx="1789604" cy="10737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mmp@gmail.com</a:t>
          </a:r>
          <a:endParaRPr lang="en-US" sz="1800" kern="1200" dirty="0"/>
        </a:p>
      </dsp:txBody>
      <dsp:txXfrm>
        <a:off x="3940434" y="410230"/>
        <a:ext cx="1789604" cy="1073762"/>
      </dsp:txXfrm>
    </dsp:sp>
    <dsp:sp modelId="{258ED337-137E-45B6-9E18-7225EFA0AEEB}">
      <dsp:nvSpPr>
        <dsp:cNvPr id="0" name=""/>
        <dsp:cNvSpPr/>
      </dsp:nvSpPr>
      <dsp:spPr>
        <a:xfrm>
          <a:off x="1971869" y="410230"/>
          <a:ext cx="1789604" cy="10737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kern="1200" dirty="0"/>
            <a:t>taller</a:t>
          </a:r>
          <a:endParaRPr lang="en-US" sz="3100" kern="1200" dirty="0"/>
        </a:p>
      </dsp:txBody>
      <dsp:txXfrm>
        <a:off x="1971869" y="410230"/>
        <a:ext cx="1789604" cy="1073762"/>
      </dsp:txXfrm>
    </dsp:sp>
    <dsp:sp modelId="{54AA5E65-4315-42E6-A1B4-0FCB953EF811}">
      <dsp:nvSpPr>
        <dsp:cNvPr id="0" name=""/>
        <dsp:cNvSpPr/>
      </dsp:nvSpPr>
      <dsp:spPr>
        <a:xfrm>
          <a:off x="3305" y="410230"/>
          <a:ext cx="1789604" cy="1073762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kern="1200" dirty="0">
              <a:solidFill>
                <a:sysClr val="windowText" lastClr="000000"/>
              </a:solidFill>
            </a:rPr>
            <a:t>vector2</a:t>
          </a:r>
          <a:endParaRPr lang="en-US" sz="3100" kern="1200" dirty="0">
            <a:solidFill>
              <a:sysClr val="windowText" lastClr="000000"/>
            </a:solidFill>
          </a:endParaRPr>
        </a:p>
      </dsp:txBody>
      <dsp:txXfrm>
        <a:off x="3305" y="410230"/>
        <a:ext cx="1789604" cy="10737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7885C-995C-47BA-B7B1-94A8B395DECE}">
      <dsp:nvSpPr>
        <dsp:cNvPr id="0" name=""/>
        <dsp:cNvSpPr/>
      </dsp:nvSpPr>
      <dsp:spPr>
        <a:xfrm>
          <a:off x="8181890" y="500891"/>
          <a:ext cx="1487401" cy="892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kern="1200" dirty="0"/>
            <a:t>5</a:t>
          </a:r>
          <a:endParaRPr lang="en-US" sz="3100" kern="1200" dirty="0"/>
        </a:p>
      </dsp:txBody>
      <dsp:txXfrm>
        <a:off x="8181890" y="500891"/>
        <a:ext cx="1487401" cy="892441"/>
      </dsp:txXfrm>
    </dsp:sp>
    <dsp:sp modelId="{7626F799-AC33-4AB9-9CA9-B2D8BA3237CD}">
      <dsp:nvSpPr>
        <dsp:cNvPr id="0" name=""/>
        <dsp:cNvSpPr/>
      </dsp:nvSpPr>
      <dsp:spPr>
        <a:xfrm>
          <a:off x="6545748" y="500891"/>
          <a:ext cx="1487401" cy="892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kern="1200" dirty="0"/>
            <a:t>4</a:t>
          </a:r>
          <a:endParaRPr lang="en-US" sz="3100" kern="1200" dirty="0"/>
        </a:p>
      </dsp:txBody>
      <dsp:txXfrm>
        <a:off x="6545748" y="500891"/>
        <a:ext cx="1487401" cy="892441"/>
      </dsp:txXfrm>
    </dsp:sp>
    <dsp:sp modelId="{BE136967-0CF6-4F48-8534-E51378667658}">
      <dsp:nvSpPr>
        <dsp:cNvPr id="0" name=""/>
        <dsp:cNvSpPr/>
      </dsp:nvSpPr>
      <dsp:spPr>
        <a:xfrm>
          <a:off x="4909606" y="500891"/>
          <a:ext cx="1487401" cy="892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kern="1200" dirty="0"/>
            <a:t>3</a:t>
          </a:r>
          <a:endParaRPr lang="en-US" sz="3100" kern="1200" dirty="0"/>
        </a:p>
      </dsp:txBody>
      <dsp:txXfrm>
        <a:off x="4909606" y="500891"/>
        <a:ext cx="1487401" cy="892441"/>
      </dsp:txXfrm>
    </dsp:sp>
    <dsp:sp modelId="{4183BFDE-7462-4F6F-8804-ABC7281A6F8E}">
      <dsp:nvSpPr>
        <dsp:cNvPr id="0" name=""/>
        <dsp:cNvSpPr/>
      </dsp:nvSpPr>
      <dsp:spPr>
        <a:xfrm>
          <a:off x="3273464" y="500891"/>
          <a:ext cx="1487401" cy="892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kern="1200" dirty="0"/>
            <a:t>2</a:t>
          </a:r>
          <a:endParaRPr lang="en-US" sz="3100" kern="1200" dirty="0"/>
        </a:p>
      </dsp:txBody>
      <dsp:txXfrm>
        <a:off x="3273464" y="500891"/>
        <a:ext cx="1487401" cy="892441"/>
      </dsp:txXfrm>
    </dsp:sp>
    <dsp:sp modelId="{258ED337-137E-45B6-9E18-7225EFA0AEEB}">
      <dsp:nvSpPr>
        <dsp:cNvPr id="0" name=""/>
        <dsp:cNvSpPr/>
      </dsp:nvSpPr>
      <dsp:spPr>
        <a:xfrm>
          <a:off x="1646559" y="500891"/>
          <a:ext cx="1487401" cy="892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kern="1200" dirty="0"/>
            <a:t>1</a:t>
          </a:r>
          <a:endParaRPr lang="en-US" sz="3100" kern="1200" dirty="0"/>
        </a:p>
      </dsp:txBody>
      <dsp:txXfrm>
        <a:off x="1646559" y="500891"/>
        <a:ext cx="1487401" cy="892441"/>
      </dsp:txXfrm>
    </dsp:sp>
    <dsp:sp modelId="{54AA5E65-4315-42E6-A1B4-0FCB953EF811}">
      <dsp:nvSpPr>
        <dsp:cNvPr id="0" name=""/>
        <dsp:cNvSpPr/>
      </dsp:nvSpPr>
      <dsp:spPr>
        <a:xfrm>
          <a:off x="1180" y="500891"/>
          <a:ext cx="1487401" cy="892441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kern="1200" dirty="0">
              <a:solidFill>
                <a:sysClr val="windowText" lastClr="000000"/>
              </a:solidFill>
            </a:rPr>
            <a:t>índice:</a:t>
          </a:r>
          <a:endParaRPr lang="en-US" sz="3100" kern="1200" dirty="0">
            <a:solidFill>
              <a:sysClr val="windowText" lastClr="000000"/>
            </a:solidFill>
          </a:endParaRPr>
        </a:p>
      </dsp:txBody>
      <dsp:txXfrm>
        <a:off x="1180" y="500891"/>
        <a:ext cx="1487401" cy="8924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BA376-2146-4A43-A8A0-50B6AD1CE64B}">
      <dsp:nvSpPr>
        <dsp:cNvPr id="0" name=""/>
        <dsp:cNvSpPr/>
      </dsp:nvSpPr>
      <dsp:spPr>
        <a:xfrm>
          <a:off x="5133891" y="1412"/>
          <a:ext cx="1520663" cy="9123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800" kern="1200" dirty="0"/>
            <a:t>4</a:t>
          </a:r>
          <a:endParaRPr lang="en-US" sz="4800" kern="1200" dirty="0"/>
        </a:p>
      </dsp:txBody>
      <dsp:txXfrm>
        <a:off x="5133891" y="1412"/>
        <a:ext cx="1520663" cy="912397"/>
      </dsp:txXfrm>
    </dsp:sp>
    <dsp:sp modelId="{990DCE00-E67F-4DB0-A0D2-FF599439ABAA}">
      <dsp:nvSpPr>
        <dsp:cNvPr id="0" name=""/>
        <dsp:cNvSpPr/>
      </dsp:nvSpPr>
      <dsp:spPr>
        <a:xfrm>
          <a:off x="3461161" y="1412"/>
          <a:ext cx="1520663" cy="9123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800" kern="1200" dirty="0"/>
            <a:t>3</a:t>
          </a:r>
          <a:endParaRPr lang="en-US" sz="4800" kern="1200" dirty="0"/>
        </a:p>
      </dsp:txBody>
      <dsp:txXfrm>
        <a:off x="3461161" y="1412"/>
        <a:ext cx="1520663" cy="912397"/>
      </dsp:txXfrm>
    </dsp:sp>
    <dsp:sp modelId="{E1ADC6EB-52FE-4891-A124-AE5EF0B6C786}">
      <dsp:nvSpPr>
        <dsp:cNvPr id="0" name=""/>
        <dsp:cNvSpPr/>
      </dsp:nvSpPr>
      <dsp:spPr>
        <a:xfrm>
          <a:off x="1788432" y="1412"/>
          <a:ext cx="1520663" cy="9123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800" kern="1200" dirty="0"/>
            <a:t>2</a:t>
          </a:r>
          <a:endParaRPr lang="en-US" sz="4800" kern="1200" dirty="0"/>
        </a:p>
      </dsp:txBody>
      <dsp:txXfrm>
        <a:off x="1788432" y="1412"/>
        <a:ext cx="1520663" cy="912397"/>
      </dsp:txXfrm>
    </dsp:sp>
    <dsp:sp modelId="{D48C321C-57EB-482F-9FCF-2528C70F0789}">
      <dsp:nvSpPr>
        <dsp:cNvPr id="0" name=""/>
        <dsp:cNvSpPr/>
      </dsp:nvSpPr>
      <dsp:spPr>
        <a:xfrm>
          <a:off x="115702" y="1412"/>
          <a:ext cx="1520663" cy="9123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800" kern="1200" dirty="0"/>
            <a:t>1</a:t>
          </a:r>
          <a:endParaRPr lang="en-US" sz="4800" kern="1200" dirty="0"/>
        </a:p>
      </dsp:txBody>
      <dsp:txXfrm>
        <a:off x="115702" y="1412"/>
        <a:ext cx="1520663" cy="912397"/>
      </dsp:txXfrm>
    </dsp:sp>
    <dsp:sp modelId="{B692967A-9A3E-43C9-A31F-B0F74257714F}">
      <dsp:nvSpPr>
        <dsp:cNvPr id="0" name=""/>
        <dsp:cNvSpPr/>
      </dsp:nvSpPr>
      <dsp:spPr>
        <a:xfrm>
          <a:off x="5133891" y="1065876"/>
          <a:ext cx="1520663" cy="9123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800" kern="1200" dirty="0"/>
            <a:t>8</a:t>
          </a:r>
          <a:endParaRPr lang="en-US" sz="4800" kern="1200" dirty="0"/>
        </a:p>
      </dsp:txBody>
      <dsp:txXfrm>
        <a:off x="5133891" y="1065876"/>
        <a:ext cx="1520663" cy="912397"/>
      </dsp:txXfrm>
    </dsp:sp>
    <dsp:sp modelId="{BC31AA4B-45E1-4402-88B9-F357971EC187}">
      <dsp:nvSpPr>
        <dsp:cNvPr id="0" name=""/>
        <dsp:cNvSpPr/>
      </dsp:nvSpPr>
      <dsp:spPr>
        <a:xfrm>
          <a:off x="3461161" y="1065876"/>
          <a:ext cx="1520663" cy="9123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800" kern="1200" dirty="0"/>
            <a:t>6</a:t>
          </a:r>
          <a:endParaRPr lang="en-US" sz="4800" kern="1200" dirty="0"/>
        </a:p>
      </dsp:txBody>
      <dsp:txXfrm>
        <a:off x="3461161" y="1065876"/>
        <a:ext cx="1520663" cy="912397"/>
      </dsp:txXfrm>
    </dsp:sp>
    <dsp:sp modelId="{BB20D6C7-D3BB-4BC9-B887-1FF0CE40F94D}">
      <dsp:nvSpPr>
        <dsp:cNvPr id="0" name=""/>
        <dsp:cNvSpPr/>
      </dsp:nvSpPr>
      <dsp:spPr>
        <a:xfrm>
          <a:off x="1788432" y="1065876"/>
          <a:ext cx="1520663" cy="9123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800" kern="1200" dirty="0"/>
            <a:t>4</a:t>
          </a:r>
          <a:endParaRPr lang="en-US" sz="4800" kern="1200" dirty="0"/>
        </a:p>
      </dsp:txBody>
      <dsp:txXfrm>
        <a:off x="1788432" y="1065876"/>
        <a:ext cx="1520663" cy="912397"/>
      </dsp:txXfrm>
    </dsp:sp>
    <dsp:sp modelId="{8DA5B140-E94B-4948-B24B-2040D81158B2}">
      <dsp:nvSpPr>
        <dsp:cNvPr id="0" name=""/>
        <dsp:cNvSpPr/>
      </dsp:nvSpPr>
      <dsp:spPr>
        <a:xfrm>
          <a:off x="115702" y="1065876"/>
          <a:ext cx="1520663" cy="9123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800" kern="1200" dirty="0"/>
            <a:t>2</a:t>
          </a:r>
          <a:endParaRPr lang="en-US" sz="4800" kern="1200" dirty="0"/>
        </a:p>
      </dsp:txBody>
      <dsp:txXfrm>
        <a:off x="115702" y="1065876"/>
        <a:ext cx="1520663" cy="912397"/>
      </dsp:txXfrm>
    </dsp:sp>
    <dsp:sp modelId="{CC01CC23-C51F-4D91-B453-1FD947B0636E}">
      <dsp:nvSpPr>
        <dsp:cNvPr id="0" name=""/>
        <dsp:cNvSpPr/>
      </dsp:nvSpPr>
      <dsp:spPr>
        <a:xfrm>
          <a:off x="5133891" y="2130340"/>
          <a:ext cx="1520663" cy="9123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800" kern="1200" dirty="0"/>
            <a:t>12</a:t>
          </a:r>
          <a:endParaRPr lang="en-US" sz="4800" kern="1200" dirty="0"/>
        </a:p>
      </dsp:txBody>
      <dsp:txXfrm>
        <a:off x="5133891" y="2130340"/>
        <a:ext cx="1520663" cy="912397"/>
      </dsp:txXfrm>
    </dsp:sp>
    <dsp:sp modelId="{BE136967-0CF6-4F48-8534-E51378667658}">
      <dsp:nvSpPr>
        <dsp:cNvPr id="0" name=""/>
        <dsp:cNvSpPr/>
      </dsp:nvSpPr>
      <dsp:spPr>
        <a:xfrm>
          <a:off x="3461161" y="2130340"/>
          <a:ext cx="1520663" cy="9123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800" kern="1200" dirty="0"/>
            <a:t>9</a:t>
          </a:r>
          <a:endParaRPr lang="en-US" sz="4800" kern="1200" dirty="0"/>
        </a:p>
      </dsp:txBody>
      <dsp:txXfrm>
        <a:off x="3461161" y="2130340"/>
        <a:ext cx="1520663" cy="912397"/>
      </dsp:txXfrm>
    </dsp:sp>
    <dsp:sp modelId="{4183BFDE-7462-4F6F-8804-ABC7281A6F8E}">
      <dsp:nvSpPr>
        <dsp:cNvPr id="0" name=""/>
        <dsp:cNvSpPr/>
      </dsp:nvSpPr>
      <dsp:spPr>
        <a:xfrm>
          <a:off x="1788432" y="2130340"/>
          <a:ext cx="1520663" cy="9123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800" kern="1200" dirty="0"/>
            <a:t>6</a:t>
          </a:r>
          <a:endParaRPr lang="en-US" sz="4800" kern="1200" dirty="0"/>
        </a:p>
      </dsp:txBody>
      <dsp:txXfrm>
        <a:off x="1788432" y="2130340"/>
        <a:ext cx="1520663" cy="912397"/>
      </dsp:txXfrm>
    </dsp:sp>
    <dsp:sp modelId="{258ED337-137E-45B6-9E18-7225EFA0AEEB}">
      <dsp:nvSpPr>
        <dsp:cNvPr id="0" name=""/>
        <dsp:cNvSpPr/>
      </dsp:nvSpPr>
      <dsp:spPr>
        <a:xfrm>
          <a:off x="115702" y="2130340"/>
          <a:ext cx="1520663" cy="9123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800" kern="1200" dirty="0"/>
            <a:t>3</a:t>
          </a:r>
          <a:endParaRPr lang="en-US" sz="4800" kern="1200" dirty="0"/>
        </a:p>
      </dsp:txBody>
      <dsp:txXfrm>
        <a:off x="115702" y="2130340"/>
        <a:ext cx="1520663" cy="9123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BA376-2146-4A43-A8A0-50B6AD1CE64B}">
      <dsp:nvSpPr>
        <dsp:cNvPr id="0" name=""/>
        <dsp:cNvSpPr/>
      </dsp:nvSpPr>
      <dsp:spPr>
        <a:xfrm>
          <a:off x="5133891" y="1412"/>
          <a:ext cx="1520663" cy="9123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800" kern="1200" dirty="0"/>
            <a:t>4</a:t>
          </a:r>
          <a:endParaRPr lang="en-US" sz="4800" kern="1200" dirty="0"/>
        </a:p>
      </dsp:txBody>
      <dsp:txXfrm>
        <a:off x="5133891" y="1412"/>
        <a:ext cx="1520663" cy="912397"/>
      </dsp:txXfrm>
    </dsp:sp>
    <dsp:sp modelId="{990DCE00-E67F-4DB0-A0D2-FF599439ABAA}">
      <dsp:nvSpPr>
        <dsp:cNvPr id="0" name=""/>
        <dsp:cNvSpPr/>
      </dsp:nvSpPr>
      <dsp:spPr>
        <a:xfrm>
          <a:off x="3461161" y="1412"/>
          <a:ext cx="1520663" cy="9123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800" kern="1200" dirty="0"/>
            <a:t>3</a:t>
          </a:r>
          <a:endParaRPr lang="en-US" sz="4800" kern="1200" dirty="0"/>
        </a:p>
      </dsp:txBody>
      <dsp:txXfrm>
        <a:off x="3461161" y="1412"/>
        <a:ext cx="1520663" cy="912397"/>
      </dsp:txXfrm>
    </dsp:sp>
    <dsp:sp modelId="{E1ADC6EB-52FE-4891-A124-AE5EF0B6C786}">
      <dsp:nvSpPr>
        <dsp:cNvPr id="0" name=""/>
        <dsp:cNvSpPr/>
      </dsp:nvSpPr>
      <dsp:spPr>
        <a:xfrm>
          <a:off x="1788432" y="1412"/>
          <a:ext cx="1520663" cy="9123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800" kern="1200" dirty="0"/>
            <a:t>2</a:t>
          </a:r>
          <a:endParaRPr lang="en-US" sz="4800" kern="1200" dirty="0"/>
        </a:p>
      </dsp:txBody>
      <dsp:txXfrm>
        <a:off x="1788432" y="1412"/>
        <a:ext cx="1520663" cy="912397"/>
      </dsp:txXfrm>
    </dsp:sp>
    <dsp:sp modelId="{D48C321C-57EB-482F-9FCF-2528C70F0789}">
      <dsp:nvSpPr>
        <dsp:cNvPr id="0" name=""/>
        <dsp:cNvSpPr/>
      </dsp:nvSpPr>
      <dsp:spPr>
        <a:xfrm>
          <a:off x="115702" y="1412"/>
          <a:ext cx="1520663" cy="9123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800" kern="1200" dirty="0"/>
            <a:t>1</a:t>
          </a:r>
          <a:endParaRPr lang="en-US" sz="4800" kern="1200" dirty="0"/>
        </a:p>
      </dsp:txBody>
      <dsp:txXfrm>
        <a:off x="115702" y="1412"/>
        <a:ext cx="1520663" cy="912397"/>
      </dsp:txXfrm>
    </dsp:sp>
    <dsp:sp modelId="{B692967A-9A3E-43C9-A31F-B0F74257714F}">
      <dsp:nvSpPr>
        <dsp:cNvPr id="0" name=""/>
        <dsp:cNvSpPr/>
      </dsp:nvSpPr>
      <dsp:spPr>
        <a:xfrm>
          <a:off x="5133891" y="1065876"/>
          <a:ext cx="1520663" cy="9123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800" kern="1200" dirty="0"/>
            <a:t>8</a:t>
          </a:r>
          <a:endParaRPr lang="en-US" sz="4800" kern="1200" dirty="0"/>
        </a:p>
      </dsp:txBody>
      <dsp:txXfrm>
        <a:off x="5133891" y="1065876"/>
        <a:ext cx="1520663" cy="912397"/>
      </dsp:txXfrm>
    </dsp:sp>
    <dsp:sp modelId="{BC31AA4B-45E1-4402-88B9-F357971EC187}">
      <dsp:nvSpPr>
        <dsp:cNvPr id="0" name=""/>
        <dsp:cNvSpPr/>
      </dsp:nvSpPr>
      <dsp:spPr>
        <a:xfrm>
          <a:off x="3461161" y="1065876"/>
          <a:ext cx="1520663" cy="9123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800" kern="1200" dirty="0"/>
            <a:t>6</a:t>
          </a:r>
          <a:endParaRPr lang="en-US" sz="4800" kern="1200" dirty="0"/>
        </a:p>
      </dsp:txBody>
      <dsp:txXfrm>
        <a:off x="3461161" y="1065876"/>
        <a:ext cx="1520663" cy="912397"/>
      </dsp:txXfrm>
    </dsp:sp>
    <dsp:sp modelId="{BB20D6C7-D3BB-4BC9-B887-1FF0CE40F94D}">
      <dsp:nvSpPr>
        <dsp:cNvPr id="0" name=""/>
        <dsp:cNvSpPr/>
      </dsp:nvSpPr>
      <dsp:spPr>
        <a:xfrm>
          <a:off x="1788432" y="1065876"/>
          <a:ext cx="1520663" cy="9123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800" kern="1200" dirty="0"/>
            <a:t>4</a:t>
          </a:r>
          <a:endParaRPr lang="en-US" sz="4800" kern="1200" dirty="0"/>
        </a:p>
      </dsp:txBody>
      <dsp:txXfrm>
        <a:off x="1788432" y="1065876"/>
        <a:ext cx="1520663" cy="912397"/>
      </dsp:txXfrm>
    </dsp:sp>
    <dsp:sp modelId="{8DA5B140-E94B-4948-B24B-2040D81158B2}">
      <dsp:nvSpPr>
        <dsp:cNvPr id="0" name=""/>
        <dsp:cNvSpPr/>
      </dsp:nvSpPr>
      <dsp:spPr>
        <a:xfrm>
          <a:off x="115702" y="1065876"/>
          <a:ext cx="1520663" cy="9123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800" kern="1200" dirty="0"/>
            <a:t>2</a:t>
          </a:r>
          <a:endParaRPr lang="en-US" sz="4800" kern="1200" dirty="0"/>
        </a:p>
      </dsp:txBody>
      <dsp:txXfrm>
        <a:off x="115702" y="1065876"/>
        <a:ext cx="1520663" cy="912397"/>
      </dsp:txXfrm>
    </dsp:sp>
    <dsp:sp modelId="{CC01CC23-C51F-4D91-B453-1FD947B0636E}">
      <dsp:nvSpPr>
        <dsp:cNvPr id="0" name=""/>
        <dsp:cNvSpPr/>
      </dsp:nvSpPr>
      <dsp:spPr>
        <a:xfrm>
          <a:off x="5133891" y="2130340"/>
          <a:ext cx="1520663" cy="9123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800" kern="1200" dirty="0"/>
            <a:t>12</a:t>
          </a:r>
          <a:endParaRPr lang="en-US" sz="4800" kern="1200" dirty="0"/>
        </a:p>
      </dsp:txBody>
      <dsp:txXfrm>
        <a:off x="5133891" y="2130340"/>
        <a:ext cx="1520663" cy="912397"/>
      </dsp:txXfrm>
    </dsp:sp>
    <dsp:sp modelId="{BE136967-0CF6-4F48-8534-E51378667658}">
      <dsp:nvSpPr>
        <dsp:cNvPr id="0" name=""/>
        <dsp:cNvSpPr/>
      </dsp:nvSpPr>
      <dsp:spPr>
        <a:xfrm>
          <a:off x="3461161" y="2130340"/>
          <a:ext cx="1520663" cy="9123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800" kern="1200" dirty="0"/>
            <a:t>9</a:t>
          </a:r>
          <a:endParaRPr lang="en-US" sz="4800" kern="1200" dirty="0"/>
        </a:p>
      </dsp:txBody>
      <dsp:txXfrm>
        <a:off x="3461161" y="2130340"/>
        <a:ext cx="1520663" cy="912397"/>
      </dsp:txXfrm>
    </dsp:sp>
    <dsp:sp modelId="{4183BFDE-7462-4F6F-8804-ABC7281A6F8E}">
      <dsp:nvSpPr>
        <dsp:cNvPr id="0" name=""/>
        <dsp:cNvSpPr/>
      </dsp:nvSpPr>
      <dsp:spPr>
        <a:xfrm>
          <a:off x="1788432" y="2130340"/>
          <a:ext cx="1520663" cy="9123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800" kern="1200" dirty="0"/>
            <a:t>6</a:t>
          </a:r>
          <a:endParaRPr lang="en-US" sz="4800" kern="1200" dirty="0"/>
        </a:p>
      </dsp:txBody>
      <dsp:txXfrm>
        <a:off x="1788432" y="2130340"/>
        <a:ext cx="1520663" cy="912397"/>
      </dsp:txXfrm>
    </dsp:sp>
    <dsp:sp modelId="{258ED337-137E-45B6-9E18-7225EFA0AEEB}">
      <dsp:nvSpPr>
        <dsp:cNvPr id="0" name=""/>
        <dsp:cNvSpPr/>
      </dsp:nvSpPr>
      <dsp:spPr>
        <a:xfrm>
          <a:off x="115702" y="2130340"/>
          <a:ext cx="1520663" cy="9123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800" kern="1200" dirty="0"/>
            <a:t>3</a:t>
          </a:r>
          <a:endParaRPr lang="en-US" sz="4800" kern="1200" dirty="0"/>
        </a:p>
      </dsp:txBody>
      <dsp:txXfrm>
        <a:off x="115702" y="2130340"/>
        <a:ext cx="1520663" cy="9123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BA376-2146-4A43-A8A0-50B6AD1CE64B}">
      <dsp:nvSpPr>
        <dsp:cNvPr id="0" name=""/>
        <dsp:cNvSpPr/>
      </dsp:nvSpPr>
      <dsp:spPr>
        <a:xfrm>
          <a:off x="5133891" y="1412"/>
          <a:ext cx="1520663" cy="9123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800" kern="1200" dirty="0"/>
            <a:t>4</a:t>
          </a:r>
          <a:endParaRPr lang="en-US" sz="4800" kern="1200" dirty="0"/>
        </a:p>
      </dsp:txBody>
      <dsp:txXfrm>
        <a:off x="5133891" y="1412"/>
        <a:ext cx="1520663" cy="912397"/>
      </dsp:txXfrm>
    </dsp:sp>
    <dsp:sp modelId="{990DCE00-E67F-4DB0-A0D2-FF599439ABAA}">
      <dsp:nvSpPr>
        <dsp:cNvPr id="0" name=""/>
        <dsp:cNvSpPr/>
      </dsp:nvSpPr>
      <dsp:spPr>
        <a:xfrm>
          <a:off x="3461161" y="1412"/>
          <a:ext cx="1520663" cy="9123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800" kern="1200" dirty="0"/>
            <a:t>3</a:t>
          </a:r>
          <a:endParaRPr lang="en-US" sz="4800" kern="1200" dirty="0"/>
        </a:p>
      </dsp:txBody>
      <dsp:txXfrm>
        <a:off x="3461161" y="1412"/>
        <a:ext cx="1520663" cy="912397"/>
      </dsp:txXfrm>
    </dsp:sp>
    <dsp:sp modelId="{E1ADC6EB-52FE-4891-A124-AE5EF0B6C786}">
      <dsp:nvSpPr>
        <dsp:cNvPr id="0" name=""/>
        <dsp:cNvSpPr/>
      </dsp:nvSpPr>
      <dsp:spPr>
        <a:xfrm>
          <a:off x="1788432" y="1412"/>
          <a:ext cx="1520663" cy="9123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800" kern="1200" dirty="0"/>
            <a:t>2</a:t>
          </a:r>
          <a:endParaRPr lang="en-US" sz="4800" kern="1200" dirty="0"/>
        </a:p>
      </dsp:txBody>
      <dsp:txXfrm>
        <a:off x="1788432" y="1412"/>
        <a:ext cx="1520663" cy="912397"/>
      </dsp:txXfrm>
    </dsp:sp>
    <dsp:sp modelId="{D48C321C-57EB-482F-9FCF-2528C70F0789}">
      <dsp:nvSpPr>
        <dsp:cNvPr id="0" name=""/>
        <dsp:cNvSpPr/>
      </dsp:nvSpPr>
      <dsp:spPr>
        <a:xfrm>
          <a:off x="115702" y="1412"/>
          <a:ext cx="1520663" cy="9123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800" kern="1200" dirty="0"/>
            <a:t>1</a:t>
          </a:r>
          <a:endParaRPr lang="en-US" sz="4800" kern="1200" dirty="0"/>
        </a:p>
      </dsp:txBody>
      <dsp:txXfrm>
        <a:off x="115702" y="1412"/>
        <a:ext cx="1520663" cy="912397"/>
      </dsp:txXfrm>
    </dsp:sp>
    <dsp:sp modelId="{B692967A-9A3E-43C9-A31F-B0F74257714F}">
      <dsp:nvSpPr>
        <dsp:cNvPr id="0" name=""/>
        <dsp:cNvSpPr/>
      </dsp:nvSpPr>
      <dsp:spPr>
        <a:xfrm>
          <a:off x="5133891" y="1065876"/>
          <a:ext cx="1520663" cy="9123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800" kern="1200" dirty="0"/>
            <a:t>8</a:t>
          </a:r>
          <a:endParaRPr lang="en-US" sz="4800" kern="1200" dirty="0"/>
        </a:p>
      </dsp:txBody>
      <dsp:txXfrm>
        <a:off x="5133891" y="1065876"/>
        <a:ext cx="1520663" cy="912397"/>
      </dsp:txXfrm>
    </dsp:sp>
    <dsp:sp modelId="{BC31AA4B-45E1-4402-88B9-F357971EC187}">
      <dsp:nvSpPr>
        <dsp:cNvPr id="0" name=""/>
        <dsp:cNvSpPr/>
      </dsp:nvSpPr>
      <dsp:spPr>
        <a:xfrm>
          <a:off x="3461161" y="1065876"/>
          <a:ext cx="1520663" cy="9123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800" kern="1200" dirty="0"/>
            <a:t>6</a:t>
          </a:r>
          <a:endParaRPr lang="en-US" sz="4800" kern="1200" dirty="0"/>
        </a:p>
      </dsp:txBody>
      <dsp:txXfrm>
        <a:off x="3461161" y="1065876"/>
        <a:ext cx="1520663" cy="912397"/>
      </dsp:txXfrm>
    </dsp:sp>
    <dsp:sp modelId="{BB20D6C7-D3BB-4BC9-B887-1FF0CE40F94D}">
      <dsp:nvSpPr>
        <dsp:cNvPr id="0" name=""/>
        <dsp:cNvSpPr/>
      </dsp:nvSpPr>
      <dsp:spPr>
        <a:xfrm>
          <a:off x="1788432" y="1065876"/>
          <a:ext cx="1520663" cy="9123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800" kern="1200" dirty="0"/>
            <a:t>4</a:t>
          </a:r>
          <a:endParaRPr lang="en-US" sz="4800" kern="1200" dirty="0"/>
        </a:p>
      </dsp:txBody>
      <dsp:txXfrm>
        <a:off x="1788432" y="1065876"/>
        <a:ext cx="1520663" cy="912397"/>
      </dsp:txXfrm>
    </dsp:sp>
    <dsp:sp modelId="{8DA5B140-E94B-4948-B24B-2040D81158B2}">
      <dsp:nvSpPr>
        <dsp:cNvPr id="0" name=""/>
        <dsp:cNvSpPr/>
      </dsp:nvSpPr>
      <dsp:spPr>
        <a:xfrm>
          <a:off x="115702" y="1065876"/>
          <a:ext cx="1520663" cy="9123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800" kern="1200" dirty="0"/>
            <a:t>2</a:t>
          </a:r>
          <a:endParaRPr lang="en-US" sz="4800" kern="1200" dirty="0"/>
        </a:p>
      </dsp:txBody>
      <dsp:txXfrm>
        <a:off x="115702" y="1065876"/>
        <a:ext cx="1520663" cy="912397"/>
      </dsp:txXfrm>
    </dsp:sp>
    <dsp:sp modelId="{CC01CC23-C51F-4D91-B453-1FD947B0636E}">
      <dsp:nvSpPr>
        <dsp:cNvPr id="0" name=""/>
        <dsp:cNvSpPr/>
      </dsp:nvSpPr>
      <dsp:spPr>
        <a:xfrm>
          <a:off x="5133891" y="2130340"/>
          <a:ext cx="1520663" cy="9123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800" kern="1200" dirty="0"/>
            <a:t>12</a:t>
          </a:r>
          <a:endParaRPr lang="en-US" sz="4800" kern="1200" dirty="0"/>
        </a:p>
      </dsp:txBody>
      <dsp:txXfrm>
        <a:off x="5133891" y="2130340"/>
        <a:ext cx="1520663" cy="912397"/>
      </dsp:txXfrm>
    </dsp:sp>
    <dsp:sp modelId="{BE136967-0CF6-4F48-8534-E51378667658}">
      <dsp:nvSpPr>
        <dsp:cNvPr id="0" name=""/>
        <dsp:cNvSpPr/>
      </dsp:nvSpPr>
      <dsp:spPr>
        <a:xfrm>
          <a:off x="3461161" y="2130340"/>
          <a:ext cx="1520663" cy="9123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800" kern="1200" dirty="0"/>
            <a:t>9</a:t>
          </a:r>
          <a:endParaRPr lang="en-US" sz="4800" kern="1200" dirty="0"/>
        </a:p>
      </dsp:txBody>
      <dsp:txXfrm>
        <a:off x="3461161" y="2130340"/>
        <a:ext cx="1520663" cy="912397"/>
      </dsp:txXfrm>
    </dsp:sp>
    <dsp:sp modelId="{4183BFDE-7462-4F6F-8804-ABC7281A6F8E}">
      <dsp:nvSpPr>
        <dsp:cNvPr id="0" name=""/>
        <dsp:cNvSpPr/>
      </dsp:nvSpPr>
      <dsp:spPr>
        <a:xfrm>
          <a:off x="1788432" y="2130340"/>
          <a:ext cx="1520663" cy="9123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800" kern="1200" dirty="0"/>
            <a:t>6</a:t>
          </a:r>
          <a:endParaRPr lang="en-US" sz="4800" kern="1200" dirty="0"/>
        </a:p>
      </dsp:txBody>
      <dsp:txXfrm>
        <a:off x="1788432" y="2130340"/>
        <a:ext cx="1520663" cy="912397"/>
      </dsp:txXfrm>
    </dsp:sp>
    <dsp:sp modelId="{258ED337-137E-45B6-9E18-7225EFA0AEEB}">
      <dsp:nvSpPr>
        <dsp:cNvPr id="0" name=""/>
        <dsp:cNvSpPr/>
      </dsp:nvSpPr>
      <dsp:spPr>
        <a:xfrm>
          <a:off x="115702" y="2130340"/>
          <a:ext cx="1520663" cy="9123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800" kern="1200" dirty="0"/>
            <a:t>3</a:t>
          </a:r>
          <a:endParaRPr lang="en-US" sz="4800" kern="1200" dirty="0"/>
        </a:p>
      </dsp:txBody>
      <dsp:txXfrm>
        <a:off x="115702" y="2130340"/>
        <a:ext cx="1520663" cy="9123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7885C-995C-47BA-B7B1-94A8B395DECE}">
      <dsp:nvSpPr>
        <dsp:cNvPr id="0" name=""/>
        <dsp:cNvSpPr/>
      </dsp:nvSpPr>
      <dsp:spPr>
        <a:xfrm>
          <a:off x="8181890" y="500891"/>
          <a:ext cx="1487401" cy="892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dirty="0"/>
            <a:t>aguante</a:t>
          </a:r>
          <a:endParaRPr lang="en-US" sz="2800" kern="1200" dirty="0"/>
        </a:p>
      </dsp:txBody>
      <dsp:txXfrm>
        <a:off x="8181890" y="500891"/>
        <a:ext cx="1487401" cy="892441"/>
      </dsp:txXfrm>
    </dsp:sp>
    <dsp:sp modelId="{7626F799-AC33-4AB9-9CA9-B2D8BA3237CD}">
      <dsp:nvSpPr>
        <dsp:cNvPr id="0" name=""/>
        <dsp:cNvSpPr/>
      </dsp:nvSpPr>
      <dsp:spPr>
        <a:xfrm>
          <a:off x="6545748" y="500891"/>
          <a:ext cx="1487401" cy="892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kern="1200" dirty="0"/>
            <a:t>el</a:t>
          </a:r>
          <a:endParaRPr lang="en-US" sz="3100" kern="1200" dirty="0"/>
        </a:p>
      </dsp:txBody>
      <dsp:txXfrm>
        <a:off x="6545748" y="500891"/>
        <a:ext cx="1487401" cy="892441"/>
      </dsp:txXfrm>
    </dsp:sp>
    <dsp:sp modelId="{BE136967-0CF6-4F48-8534-E51378667658}">
      <dsp:nvSpPr>
        <dsp:cNvPr id="0" name=""/>
        <dsp:cNvSpPr/>
      </dsp:nvSpPr>
      <dsp:spPr>
        <a:xfrm>
          <a:off x="4909606" y="500891"/>
          <a:ext cx="1487401" cy="892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kern="1200" dirty="0"/>
            <a:t>taller</a:t>
          </a:r>
          <a:endParaRPr lang="en-US" sz="3100" kern="1200" dirty="0"/>
        </a:p>
      </dsp:txBody>
      <dsp:txXfrm>
        <a:off x="4909606" y="500891"/>
        <a:ext cx="1487401" cy="892441"/>
      </dsp:txXfrm>
    </dsp:sp>
    <dsp:sp modelId="{4183BFDE-7462-4F6F-8804-ABC7281A6F8E}">
      <dsp:nvSpPr>
        <dsp:cNvPr id="0" name=""/>
        <dsp:cNvSpPr/>
      </dsp:nvSpPr>
      <dsp:spPr>
        <a:xfrm>
          <a:off x="3273464" y="500891"/>
          <a:ext cx="1487401" cy="892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kern="1200" dirty="0"/>
            <a:t>de</a:t>
          </a:r>
          <a:endParaRPr lang="en-US" sz="3100" kern="1200" dirty="0"/>
        </a:p>
      </dsp:txBody>
      <dsp:txXfrm>
        <a:off x="3273464" y="500891"/>
        <a:ext cx="1487401" cy="892441"/>
      </dsp:txXfrm>
    </dsp:sp>
    <dsp:sp modelId="{258ED337-137E-45B6-9E18-7225EFA0AEEB}">
      <dsp:nvSpPr>
        <dsp:cNvPr id="0" name=""/>
        <dsp:cNvSpPr/>
      </dsp:nvSpPr>
      <dsp:spPr>
        <a:xfrm>
          <a:off x="1646559" y="500891"/>
          <a:ext cx="1487401" cy="892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Programación</a:t>
          </a:r>
          <a:endParaRPr lang="en-US" sz="1800" kern="1200" dirty="0"/>
        </a:p>
      </dsp:txBody>
      <dsp:txXfrm>
        <a:off x="1646559" y="500891"/>
        <a:ext cx="1487401" cy="892441"/>
      </dsp:txXfrm>
    </dsp:sp>
    <dsp:sp modelId="{54AA5E65-4315-42E6-A1B4-0FCB953EF811}">
      <dsp:nvSpPr>
        <dsp:cNvPr id="0" name=""/>
        <dsp:cNvSpPr/>
      </dsp:nvSpPr>
      <dsp:spPr>
        <a:xfrm>
          <a:off x="1180" y="500891"/>
          <a:ext cx="1487401" cy="892441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kern="1200" dirty="0">
              <a:solidFill>
                <a:sysClr val="windowText" lastClr="000000"/>
              </a:solidFill>
            </a:rPr>
            <a:t>V:</a:t>
          </a:r>
          <a:endParaRPr lang="en-US" sz="3100" kern="1200" dirty="0">
            <a:solidFill>
              <a:sysClr val="windowText" lastClr="000000"/>
            </a:solidFill>
          </a:endParaRPr>
        </a:p>
      </dsp:txBody>
      <dsp:txXfrm>
        <a:off x="1180" y="500891"/>
        <a:ext cx="1487401" cy="8924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7885C-995C-47BA-B7B1-94A8B395DECE}">
      <dsp:nvSpPr>
        <dsp:cNvPr id="0" name=""/>
        <dsp:cNvSpPr/>
      </dsp:nvSpPr>
      <dsp:spPr>
        <a:xfrm>
          <a:off x="8181890" y="500891"/>
          <a:ext cx="1487401" cy="892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programación</a:t>
          </a:r>
          <a:endParaRPr lang="en-US" sz="1800" kern="1200" dirty="0"/>
        </a:p>
      </dsp:txBody>
      <dsp:txXfrm>
        <a:off x="8181890" y="500891"/>
        <a:ext cx="1487401" cy="892441"/>
      </dsp:txXfrm>
    </dsp:sp>
    <dsp:sp modelId="{7626F799-AC33-4AB9-9CA9-B2D8BA3237CD}">
      <dsp:nvSpPr>
        <dsp:cNvPr id="0" name=""/>
        <dsp:cNvSpPr/>
      </dsp:nvSpPr>
      <dsp:spPr>
        <a:xfrm>
          <a:off x="6545748" y="500891"/>
          <a:ext cx="1487401" cy="892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kern="1200" dirty="0"/>
            <a:t>de</a:t>
          </a:r>
          <a:endParaRPr lang="en-US" sz="3100" kern="1200" dirty="0"/>
        </a:p>
      </dsp:txBody>
      <dsp:txXfrm>
        <a:off x="6545748" y="500891"/>
        <a:ext cx="1487401" cy="892441"/>
      </dsp:txXfrm>
    </dsp:sp>
    <dsp:sp modelId="{BE136967-0CF6-4F48-8534-E51378667658}">
      <dsp:nvSpPr>
        <dsp:cNvPr id="0" name=""/>
        <dsp:cNvSpPr/>
      </dsp:nvSpPr>
      <dsp:spPr>
        <a:xfrm>
          <a:off x="4909606" y="500891"/>
          <a:ext cx="1487401" cy="892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kern="1200" dirty="0"/>
            <a:t>taller</a:t>
          </a:r>
          <a:endParaRPr lang="en-US" sz="3100" kern="1200" dirty="0"/>
        </a:p>
      </dsp:txBody>
      <dsp:txXfrm>
        <a:off x="4909606" y="500891"/>
        <a:ext cx="1487401" cy="892441"/>
      </dsp:txXfrm>
    </dsp:sp>
    <dsp:sp modelId="{4183BFDE-7462-4F6F-8804-ABC7281A6F8E}">
      <dsp:nvSpPr>
        <dsp:cNvPr id="0" name=""/>
        <dsp:cNvSpPr/>
      </dsp:nvSpPr>
      <dsp:spPr>
        <a:xfrm>
          <a:off x="3273464" y="500891"/>
          <a:ext cx="1487401" cy="892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kern="1200" dirty="0"/>
            <a:t>el</a:t>
          </a:r>
          <a:endParaRPr lang="en-US" sz="3100" kern="1200" dirty="0"/>
        </a:p>
      </dsp:txBody>
      <dsp:txXfrm>
        <a:off x="3273464" y="500891"/>
        <a:ext cx="1487401" cy="892441"/>
      </dsp:txXfrm>
    </dsp:sp>
    <dsp:sp modelId="{258ED337-137E-45B6-9E18-7225EFA0AEEB}">
      <dsp:nvSpPr>
        <dsp:cNvPr id="0" name=""/>
        <dsp:cNvSpPr/>
      </dsp:nvSpPr>
      <dsp:spPr>
        <a:xfrm>
          <a:off x="1646559" y="500891"/>
          <a:ext cx="1487401" cy="892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dirty="0"/>
            <a:t>aguante</a:t>
          </a:r>
          <a:endParaRPr lang="en-US" sz="2800" kern="1200" dirty="0"/>
        </a:p>
      </dsp:txBody>
      <dsp:txXfrm>
        <a:off x="1646559" y="500891"/>
        <a:ext cx="1487401" cy="892441"/>
      </dsp:txXfrm>
    </dsp:sp>
    <dsp:sp modelId="{54AA5E65-4315-42E6-A1B4-0FCB953EF811}">
      <dsp:nvSpPr>
        <dsp:cNvPr id="0" name=""/>
        <dsp:cNvSpPr/>
      </dsp:nvSpPr>
      <dsp:spPr>
        <a:xfrm>
          <a:off x="1180" y="500891"/>
          <a:ext cx="1487401" cy="892441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kern="1200" dirty="0">
              <a:solidFill>
                <a:sysClr val="windowText" lastClr="000000"/>
              </a:solidFill>
            </a:rPr>
            <a:t>V:</a:t>
          </a:r>
          <a:endParaRPr lang="en-US" sz="3100" kern="1200" dirty="0">
            <a:solidFill>
              <a:sysClr val="windowText" lastClr="000000"/>
            </a:solidFill>
          </a:endParaRPr>
        </a:p>
      </dsp:txBody>
      <dsp:txXfrm>
        <a:off x="1180" y="500891"/>
        <a:ext cx="1487401" cy="89244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7885C-995C-47BA-B7B1-94A8B395DECE}">
      <dsp:nvSpPr>
        <dsp:cNvPr id="0" name=""/>
        <dsp:cNvSpPr/>
      </dsp:nvSpPr>
      <dsp:spPr>
        <a:xfrm>
          <a:off x="8181890" y="500891"/>
          <a:ext cx="1487401" cy="892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dirty="0"/>
            <a:t>aguante</a:t>
          </a:r>
          <a:endParaRPr lang="en-US" sz="2800" kern="1200" dirty="0"/>
        </a:p>
      </dsp:txBody>
      <dsp:txXfrm>
        <a:off x="8181890" y="500891"/>
        <a:ext cx="1487401" cy="892441"/>
      </dsp:txXfrm>
    </dsp:sp>
    <dsp:sp modelId="{7626F799-AC33-4AB9-9CA9-B2D8BA3237CD}">
      <dsp:nvSpPr>
        <dsp:cNvPr id="0" name=""/>
        <dsp:cNvSpPr/>
      </dsp:nvSpPr>
      <dsp:spPr>
        <a:xfrm>
          <a:off x="6545748" y="500891"/>
          <a:ext cx="1487401" cy="892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kern="1200" dirty="0"/>
            <a:t>el</a:t>
          </a:r>
          <a:endParaRPr lang="en-US" sz="3100" kern="1200" dirty="0"/>
        </a:p>
      </dsp:txBody>
      <dsp:txXfrm>
        <a:off x="6545748" y="500891"/>
        <a:ext cx="1487401" cy="892441"/>
      </dsp:txXfrm>
    </dsp:sp>
    <dsp:sp modelId="{BE136967-0CF6-4F48-8534-E51378667658}">
      <dsp:nvSpPr>
        <dsp:cNvPr id="0" name=""/>
        <dsp:cNvSpPr/>
      </dsp:nvSpPr>
      <dsp:spPr>
        <a:xfrm>
          <a:off x="4909606" y="500891"/>
          <a:ext cx="1487401" cy="892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kern="1200" dirty="0"/>
            <a:t>taller</a:t>
          </a:r>
          <a:endParaRPr lang="en-US" sz="3100" kern="1200" dirty="0"/>
        </a:p>
      </dsp:txBody>
      <dsp:txXfrm>
        <a:off x="4909606" y="500891"/>
        <a:ext cx="1487401" cy="892441"/>
      </dsp:txXfrm>
    </dsp:sp>
    <dsp:sp modelId="{4183BFDE-7462-4F6F-8804-ABC7281A6F8E}">
      <dsp:nvSpPr>
        <dsp:cNvPr id="0" name=""/>
        <dsp:cNvSpPr/>
      </dsp:nvSpPr>
      <dsp:spPr>
        <a:xfrm>
          <a:off x="3273464" y="500891"/>
          <a:ext cx="1487401" cy="892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kern="1200" dirty="0"/>
            <a:t>de</a:t>
          </a:r>
          <a:endParaRPr lang="en-US" sz="3100" kern="1200" dirty="0"/>
        </a:p>
      </dsp:txBody>
      <dsp:txXfrm>
        <a:off x="3273464" y="500891"/>
        <a:ext cx="1487401" cy="892441"/>
      </dsp:txXfrm>
    </dsp:sp>
    <dsp:sp modelId="{258ED337-137E-45B6-9E18-7225EFA0AEEB}">
      <dsp:nvSpPr>
        <dsp:cNvPr id="0" name=""/>
        <dsp:cNvSpPr/>
      </dsp:nvSpPr>
      <dsp:spPr>
        <a:xfrm>
          <a:off x="1646559" y="500891"/>
          <a:ext cx="1487401" cy="892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Programación</a:t>
          </a:r>
          <a:endParaRPr lang="en-US" sz="1800" kern="1200" dirty="0"/>
        </a:p>
      </dsp:txBody>
      <dsp:txXfrm>
        <a:off x="1646559" y="500891"/>
        <a:ext cx="1487401" cy="892441"/>
      </dsp:txXfrm>
    </dsp:sp>
    <dsp:sp modelId="{54AA5E65-4315-42E6-A1B4-0FCB953EF811}">
      <dsp:nvSpPr>
        <dsp:cNvPr id="0" name=""/>
        <dsp:cNvSpPr/>
      </dsp:nvSpPr>
      <dsp:spPr>
        <a:xfrm>
          <a:off x="1180" y="500891"/>
          <a:ext cx="1487401" cy="892441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kern="1200" dirty="0">
              <a:solidFill>
                <a:sysClr val="windowText" lastClr="000000"/>
              </a:solidFill>
            </a:rPr>
            <a:t>V:</a:t>
          </a:r>
          <a:endParaRPr lang="en-US" sz="3100" kern="1200" dirty="0">
            <a:solidFill>
              <a:sysClr val="windowText" lastClr="000000"/>
            </a:solidFill>
          </a:endParaRPr>
        </a:p>
      </dsp:txBody>
      <dsp:txXfrm>
        <a:off x="1180" y="500891"/>
        <a:ext cx="1487401" cy="892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A25E4-C474-4CDE-8696-5D03F5649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09814-60EC-4000-AA97-705FE5C68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EB63E-FF73-46B4-B902-AF37007F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B00E-0A42-43CE-8567-778791D2BCA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68052-88EC-436E-864A-04062EDD0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AF58-33A5-4CF9-B94F-125E1204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4012-2E4C-4EB6-A333-671BE3D90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1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98E3-931F-4E03-8625-63AFBF7B2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8768E-D543-435B-B3B3-22E2435D7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1B29E-60DD-4C1D-A326-878586743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B00E-0A42-43CE-8567-778791D2BCA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20D97-DD54-4E24-A2AF-68D1E1AED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8D01A-63E4-44EB-99C5-FC464D37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4012-2E4C-4EB6-A333-671BE3D90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6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688AA-C44F-407B-8D82-BE28A9A5D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EA1AB-D6FE-4203-9644-04D10B9FE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0FBC7-E0F9-4F90-B310-4316AF312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B00E-0A42-43CE-8567-778791D2BCA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E5BCF-BFB5-4E42-94E5-C7EEB56D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64BF4-88D5-4A6D-99DC-20AAF240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4012-2E4C-4EB6-A333-671BE3D90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3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ACE7-5C04-4B72-AF6E-C059E789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20A10-65BB-462E-8274-637745A82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5E99A-A4FE-4EFC-822C-0F3C0E6C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B00E-0A42-43CE-8567-778791D2BCA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0C642-E551-4721-B9BF-ADEFED62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1A40A-D01D-42F7-8B54-037939A6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4012-2E4C-4EB6-A333-671BE3D90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5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6746E-DC14-428D-982B-354A38795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8B6FC-596E-4BF4-A7E8-3895E897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FA1ED-3168-4938-8F29-6EC9DEC9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B00E-0A42-43CE-8567-778791D2BCA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2F16A-06C9-415E-960E-105E4EA5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1DA12-C531-4A22-8365-449DC94C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4012-2E4C-4EB6-A333-671BE3D90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7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071B-4D47-4C77-8C3C-03DA49AE3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0B5F6-0040-4D96-A304-63195D707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765B0-AD59-492F-9164-03534806C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1DB1F-6DFD-4C13-B300-CF7C735D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B00E-0A42-43CE-8567-778791D2BCA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A1C4F-B722-42AA-91F9-DE999D64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D57C9-7631-4C4F-84FD-5ABBF1ED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4012-2E4C-4EB6-A333-671BE3D90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1349-2830-4A9A-A2F7-3A195B6A0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FC70C-4E18-4687-BFF5-AE9CBF5D0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ECD80-5087-457A-BEAC-EE8EE912B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7D5CAC-8370-4F4F-836C-84B1D652D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2CF3B9-B4D6-4BB2-99B4-33637FC71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78A3EB-61F5-49CA-B702-183D08FF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B00E-0A42-43CE-8567-778791D2BCA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3B192-2D86-4328-BC26-78F58B08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D6B62-5A11-4D29-9EC5-0FD7022BB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4012-2E4C-4EB6-A333-671BE3D90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4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743F9-1A3F-4524-8B93-9F621AC6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DF38E-A38A-4AB2-BF53-13FA4EC7E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B00E-0A42-43CE-8567-778791D2BCA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C380C-20DD-4363-BD92-0481ED64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52431-19FA-462C-9549-73F9A059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4012-2E4C-4EB6-A333-671BE3D90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6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F14A13-1419-4605-9BC3-D47F45C1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B00E-0A42-43CE-8567-778791D2BCA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ECE74-C74D-4949-9942-209B4263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F4F6B-90AF-46A9-A9EA-498262FC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4012-2E4C-4EB6-A333-671BE3D90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B582-EEA1-4412-A90C-E46A0345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8762-7A63-4D13-BC82-3B019872E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47074-1788-476D-9B4B-F149A076D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794D7-5D3A-4270-A31E-62F6DA82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B00E-0A42-43CE-8567-778791D2BCA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0622F-5A7F-4356-81BC-1F3994F0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AC611-7F92-4296-8C0E-54F32E02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4012-2E4C-4EB6-A333-671BE3D90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660B-A5E9-48CE-B3C1-86DAB3DD9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18D259-FF13-4C94-B71F-4617A443A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FCEFF-C104-4012-9758-FB2A01791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BA5F8-891A-469C-A0F8-23F84CEDE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B00E-0A42-43CE-8567-778791D2BCA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F1C13-D520-4AA5-BF08-65DFEB0E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3C237-E913-4747-A5DC-A804CB83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4012-2E4C-4EB6-A333-671BE3D90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6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5A672-E004-4712-BB9F-394E1C0EE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98DD9-5053-4F42-8D40-CB2BC4365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E3B79-32C6-45F2-AED1-5CD635049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3B00E-0A42-43CE-8567-778791D2BCA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65A4-30F1-46BC-B662-68100E64C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BEA81-174D-403E-BC66-439464E91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34012-2E4C-4EB6-A333-671BE3D90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6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1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C5007F4-F410-4067-994E-852CF06DD1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2502270"/>
              </p:ext>
            </p:extLst>
          </p:nvPr>
        </p:nvGraphicFramePr>
        <p:xfrm>
          <a:off x="1117599" y="1597122"/>
          <a:ext cx="9670473" cy="1894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8B246A0-C417-434B-A8EB-3A2031CCFA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428480"/>
              </p:ext>
            </p:extLst>
          </p:nvPr>
        </p:nvGraphicFramePr>
        <p:xfrm>
          <a:off x="1048327" y="3218104"/>
          <a:ext cx="9670473" cy="1894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229CF2F-3701-4D4D-8A2C-519CEA7AF6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9190570"/>
              </p:ext>
            </p:extLst>
          </p:nvPr>
        </p:nvGraphicFramePr>
        <p:xfrm>
          <a:off x="1117599" y="513389"/>
          <a:ext cx="9670473" cy="1894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21E9479A-577D-46F0-9082-3F447D28CBE4}"/>
              </a:ext>
            </a:extLst>
          </p:cNvPr>
          <p:cNvGrpSpPr/>
          <p:nvPr/>
        </p:nvGrpSpPr>
        <p:grpSpPr>
          <a:xfrm>
            <a:off x="775850" y="0"/>
            <a:ext cx="2198256" cy="892441"/>
            <a:chOff x="1180" y="500891"/>
            <a:chExt cx="1487401" cy="892441"/>
          </a:xfrm>
          <a:scene3d>
            <a:camera prst="orthographicFront"/>
            <a:lightRig rig="flat" dir="t"/>
          </a:scene3d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8988C8-1A72-4CA6-A037-F9E8EA2AB449}"/>
                </a:ext>
              </a:extLst>
            </p:cNvPr>
            <p:cNvSpPr/>
            <p:nvPr/>
          </p:nvSpPr>
          <p:spPr>
            <a:xfrm>
              <a:off x="1180" y="500891"/>
              <a:ext cx="1487401" cy="892441"/>
            </a:xfrm>
            <a:prstGeom prst="rect">
              <a:avLst/>
            </a:prstGeom>
            <a:no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E8B7E9-123C-48CC-BEAD-1191E5F1EA78}"/>
                </a:ext>
              </a:extLst>
            </p:cNvPr>
            <p:cNvSpPr txBox="1"/>
            <p:nvPr/>
          </p:nvSpPr>
          <p:spPr>
            <a:xfrm>
              <a:off x="1180" y="500891"/>
              <a:ext cx="1487401" cy="8924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AR" sz="3100" dirty="0">
                  <a:solidFill>
                    <a:sysClr val="windowText" lastClr="000000"/>
                  </a:solidFill>
                </a:rPr>
                <a:t>nombre:</a:t>
              </a:r>
              <a:endParaRPr lang="en-US" sz="3100" kern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96307C-AE0B-4B90-B1F3-906773D91D8E}"/>
              </a:ext>
            </a:extLst>
          </p:cNvPr>
          <p:cNvGrpSpPr/>
          <p:nvPr/>
        </p:nvGrpSpPr>
        <p:grpSpPr>
          <a:xfrm>
            <a:off x="5620328" y="0"/>
            <a:ext cx="2198256" cy="892441"/>
            <a:chOff x="1180" y="500891"/>
            <a:chExt cx="1487401" cy="892441"/>
          </a:xfrm>
          <a:scene3d>
            <a:camera prst="orthographicFront"/>
            <a:lightRig rig="flat" dir="t"/>
          </a:scene3d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33DE8D-889E-449B-9BF2-C447816870A7}"/>
                </a:ext>
              </a:extLst>
            </p:cNvPr>
            <p:cNvSpPr/>
            <p:nvPr/>
          </p:nvSpPr>
          <p:spPr>
            <a:xfrm>
              <a:off x="1180" y="500891"/>
              <a:ext cx="1487401" cy="892441"/>
            </a:xfrm>
            <a:prstGeom prst="rect">
              <a:avLst/>
            </a:prstGeom>
            <a:no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4D73E8-7AB1-4290-8D75-EF7C344E5841}"/>
                </a:ext>
              </a:extLst>
            </p:cNvPr>
            <p:cNvSpPr txBox="1"/>
            <p:nvPr/>
          </p:nvSpPr>
          <p:spPr>
            <a:xfrm>
              <a:off x="1180" y="500891"/>
              <a:ext cx="1487401" cy="8924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AR" sz="3100" dirty="0">
                  <a:solidFill>
                    <a:sysClr val="windowText" lastClr="000000"/>
                  </a:solidFill>
                </a:rPr>
                <a:t>vector 1</a:t>
              </a:r>
              <a:endParaRPr lang="en-US" sz="3100" kern="12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66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8B246A0-C417-434B-A8EB-3A2031CCFA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7411489"/>
              </p:ext>
            </p:extLst>
          </p:nvPr>
        </p:nvGraphicFramePr>
        <p:xfrm>
          <a:off x="3689927" y="3491346"/>
          <a:ext cx="6770257" cy="3044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7A83D58-D696-4BF2-BC4D-AFAEF20ECC58}"/>
              </a:ext>
            </a:extLst>
          </p:cNvPr>
          <p:cNvSpPr txBox="1"/>
          <p:nvPr/>
        </p:nvSpPr>
        <p:spPr>
          <a:xfrm>
            <a:off x="3842329" y="2845015"/>
            <a:ext cx="145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Columna 1</a:t>
            </a:r>
          </a:p>
          <a:p>
            <a:pPr algn="ctr"/>
            <a:r>
              <a:rPr lang="es-AR" dirty="0"/>
              <a:t>(j = 1)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8D0B21-6816-43E7-A5DA-3F78782A3D2C}"/>
              </a:ext>
            </a:extLst>
          </p:cNvPr>
          <p:cNvSpPr txBox="1"/>
          <p:nvPr/>
        </p:nvSpPr>
        <p:spPr>
          <a:xfrm>
            <a:off x="5507183" y="2831267"/>
            <a:ext cx="145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Columna 2</a:t>
            </a:r>
          </a:p>
          <a:p>
            <a:pPr algn="ctr"/>
            <a:r>
              <a:rPr lang="es-AR" dirty="0"/>
              <a:t>(j = 2)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7C696E-E1AC-4E9E-8EB6-01E5561BED4F}"/>
              </a:ext>
            </a:extLst>
          </p:cNvPr>
          <p:cNvSpPr txBox="1"/>
          <p:nvPr/>
        </p:nvSpPr>
        <p:spPr>
          <a:xfrm>
            <a:off x="7172038" y="2817519"/>
            <a:ext cx="145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Columna 3</a:t>
            </a:r>
          </a:p>
          <a:p>
            <a:pPr algn="ctr"/>
            <a:r>
              <a:rPr lang="es-AR" dirty="0"/>
              <a:t>(j = 3)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D86ADB-0833-40FC-A025-855CD76DE198}"/>
              </a:ext>
            </a:extLst>
          </p:cNvPr>
          <p:cNvSpPr txBox="1"/>
          <p:nvPr/>
        </p:nvSpPr>
        <p:spPr>
          <a:xfrm>
            <a:off x="8890002" y="2845014"/>
            <a:ext cx="145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Columna 4</a:t>
            </a:r>
          </a:p>
          <a:p>
            <a:pPr algn="ctr"/>
            <a:r>
              <a:rPr lang="es-AR" dirty="0"/>
              <a:t>(j = 4)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8EB4CC-2866-48BE-9DB9-3B4090A9B994}"/>
              </a:ext>
            </a:extLst>
          </p:cNvPr>
          <p:cNvSpPr txBox="1"/>
          <p:nvPr/>
        </p:nvSpPr>
        <p:spPr>
          <a:xfrm>
            <a:off x="2761674" y="3601969"/>
            <a:ext cx="92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Fila 1</a:t>
            </a:r>
          </a:p>
          <a:p>
            <a:pPr algn="ctr"/>
            <a:r>
              <a:rPr lang="es-AR" dirty="0"/>
              <a:t>(i = 1)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5E5E4B-D958-4E2E-A459-793E96FD0AC2}"/>
              </a:ext>
            </a:extLst>
          </p:cNvPr>
          <p:cNvSpPr txBox="1"/>
          <p:nvPr/>
        </p:nvSpPr>
        <p:spPr>
          <a:xfrm>
            <a:off x="2761673" y="4690255"/>
            <a:ext cx="92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Fila 2</a:t>
            </a:r>
          </a:p>
          <a:p>
            <a:pPr algn="ctr"/>
            <a:r>
              <a:rPr lang="es-AR" dirty="0"/>
              <a:t>(i = 2)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B67DAE-1477-42B6-A5C2-3B9019A2B69F}"/>
              </a:ext>
            </a:extLst>
          </p:cNvPr>
          <p:cNvSpPr txBox="1"/>
          <p:nvPr/>
        </p:nvSpPr>
        <p:spPr>
          <a:xfrm>
            <a:off x="2761672" y="5749121"/>
            <a:ext cx="92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Fila 3</a:t>
            </a:r>
          </a:p>
          <a:p>
            <a:pPr algn="ctr"/>
            <a:r>
              <a:rPr lang="es-AR" dirty="0"/>
              <a:t>(i =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6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8B246A0-C417-434B-A8EB-3A2031CCFA74}"/>
              </a:ext>
            </a:extLst>
          </p:cNvPr>
          <p:cNvGraphicFramePr/>
          <p:nvPr/>
        </p:nvGraphicFramePr>
        <p:xfrm>
          <a:off x="3689927" y="3491346"/>
          <a:ext cx="6770257" cy="3044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7A83D58-D696-4BF2-BC4D-AFAEF20ECC58}"/>
              </a:ext>
            </a:extLst>
          </p:cNvPr>
          <p:cNvSpPr txBox="1"/>
          <p:nvPr/>
        </p:nvSpPr>
        <p:spPr>
          <a:xfrm>
            <a:off x="3842329" y="2845015"/>
            <a:ext cx="145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Columna 1</a:t>
            </a:r>
          </a:p>
          <a:p>
            <a:pPr algn="ctr"/>
            <a:r>
              <a:rPr lang="es-AR" dirty="0"/>
              <a:t>(j = 1)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8D0B21-6816-43E7-A5DA-3F78782A3D2C}"/>
              </a:ext>
            </a:extLst>
          </p:cNvPr>
          <p:cNvSpPr txBox="1"/>
          <p:nvPr/>
        </p:nvSpPr>
        <p:spPr>
          <a:xfrm>
            <a:off x="5507183" y="2831267"/>
            <a:ext cx="145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Columna 2</a:t>
            </a:r>
          </a:p>
          <a:p>
            <a:pPr algn="ctr"/>
            <a:r>
              <a:rPr lang="es-AR" dirty="0"/>
              <a:t>(j = 2)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7C696E-E1AC-4E9E-8EB6-01E5561BED4F}"/>
              </a:ext>
            </a:extLst>
          </p:cNvPr>
          <p:cNvSpPr txBox="1"/>
          <p:nvPr/>
        </p:nvSpPr>
        <p:spPr>
          <a:xfrm>
            <a:off x="7172038" y="2817519"/>
            <a:ext cx="145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Columna 3</a:t>
            </a:r>
          </a:p>
          <a:p>
            <a:pPr algn="ctr"/>
            <a:r>
              <a:rPr lang="es-AR" dirty="0"/>
              <a:t>(j = 3)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D86ADB-0833-40FC-A025-855CD76DE198}"/>
              </a:ext>
            </a:extLst>
          </p:cNvPr>
          <p:cNvSpPr txBox="1"/>
          <p:nvPr/>
        </p:nvSpPr>
        <p:spPr>
          <a:xfrm>
            <a:off x="8890002" y="2845014"/>
            <a:ext cx="145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Columna 4</a:t>
            </a:r>
          </a:p>
          <a:p>
            <a:pPr algn="ctr"/>
            <a:r>
              <a:rPr lang="es-AR" dirty="0"/>
              <a:t>(j = 4)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8EB4CC-2866-48BE-9DB9-3B4090A9B994}"/>
              </a:ext>
            </a:extLst>
          </p:cNvPr>
          <p:cNvSpPr txBox="1"/>
          <p:nvPr/>
        </p:nvSpPr>
        <p:spPr>
          <a:xfrm>
            <a:off x="2761674" y="3601969"/>
            <a:ext cx="92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Fila 1</a:t>
            </a:r>
          </a:p>
          <a:p>
            <a:pPr algn="ctr"/>
            <a:r>
              <a:rPr lang="es-AR" dirty="0"/>
              <a:t>(i = 1)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5E5E4B-D958-4E2E-A459-793E96FD0AC2}"/>
              </a:ext>
            </a:extLst>
          </p:cNvPr>
          <p:cNvSpPr txBox="1"/>
          <p:nvPr/>
        </p:nvSpPr>
        <p:spPr>
          <a:xfrm>
            <a:off x="2761673" y="4690255"/>
            <a:ext cx="92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Fila 2</a:t>
            </a:r>
          </a:p>
          <a:p>
            <a:pPr algn="ctr"/>
            <a:r>
              <a:rPr lang="es-AR" dirty="0"/>
              <a:t>(i = 2)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B67DAE-1477-42B6-A5C2-3B9019A2B69F}"/>
              </a:ext>
            </a:extLst>
          </p:cNvPr>
          <p:cNvSpPr txBox="1"/>
          <p:nvPr/>
        </p:nvSpPr>
        <p:spPr>
          <a:xfrm>
            <a:off x="2761672" y="5749121"/>
            <a:ext cx="92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Fila 3</a:t>
            </a:r>
          </a:p>
          <a:p>
            <a:pPr algn="ctr"/>
            <a:r>
              <a:rPr lang="es-AR" dirty="0"/>
              <a:t>(i = 3)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C5E292-D721-4EFC-9A9C-9EE716D9F8F5}"/>
              </a:ext>
            </a:extLst>
          </p:cNvPr>
          <p:cNvCxnSpPr/>
          <p:nvPr/>
        </p:nvCxnSpPr>
        <p:spPr>
          <a:xfrm>
            <a:off x="4516580" y="4276008"/>
            <a:ext cx="514465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6E76E-763F-48AA-9B2F-D243907F5BA1}"/>
              </a:ext>
            </a:extLst>
          </p:cNvPr>
          <p:cNvCxnSpPr/>
          <p:nvPr/>
        </p:nvCxnSpPr>
        <p:spPr>
          <a:xfrm>
            <a:off x="4475019" y="5336586"/>
            <a:ext cx="514465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9C520E-F106-44A4-89F6-5FDBBEEEBD9A}"/>
              </a:ext>
            </a:extLst>
          </p:cNvPr>
          <p:cNvCxnSpPr/>
          <p:nvPr/>
        </p:nvCxnSpPr>
        <p:spPr>
          <a:xfrm>
            <a:off x="4516580" y="6395452"/>
            <a:ext cx="514465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E8B4BE-51C5-4CF7-86DA-D44D588F2A84}"/>
              </a:ext>
            </a:extLst>
          </p:cNvPr>
          <p:cNvCxnSpPr>
            <a:cxnSpLocks/>
          </p:cNvCxnSpPr>
          <p:nvPr/>
        </p:nvCxnSpPr>
        <p:spPr>
          <a:xfrm flipH="1">
            <a:off x="4572001" y="4427288"/>
            <a:ext cx="4756726" cy="7692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531BA1-AEF3-493D-A9BE-6F271C133914}"/>
              </a:ext>
            </a:extLst>
          </p:cNvPr>
          <p:cNvCxnSpPr>
            <a:cxnSpLocks/>
          </p:cNvCxnSpPr>
          <p:nvPr/>
        </p:nvCxnSpPr>
        <p:spPr>
          <a:xfrm flipH="1">
            <a:off x="4588164" y="5494873"/>
            <a:ext cx="4756726" cy="7692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22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8B246A0-C417-434B-A8EB-3A2031CCFA74}"/>
              </a:ext>
            </a:extLst>
          </p:cNvPr>
          <p:cNvGraphicFramePr/>
          <p:nvPr/>
        </p:nvGraphicFramePr>
        <p:xfrm>
          <a:off x="3689927" y="3491346"/>
          <a:ext cx="6770257" cy="3044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7A83D58-D696-4BF2-BC4D-AFAEF20ECC58}"/>
              </a:ext>
            </a:extLst>
          </p:cNvPr>
          <p:cNvSpPr txBox="1"/>
          <p:nvPr/>
        </p:nvSpPr>
        <p:spPr>
          <a:xfrm>
            <a:off x="3842329" y="2845015"/>
            <a:ext cx="145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Columna 1</a:t>
            </a:r>
          </a:p>
          <a:p>
            <a:pPr algn="ctr"/>
            <a:r>
              <a:rPr lang="es-AR" dirty="0"/>
              <a:t>(j = 1)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8D0B21-6816-43E7-A5DA-3F78782A3D2C}"/>
              </a:ext>
            </a:extLst>
          </p:cNvPr>
          <p:cNvSpPr txBox="1"/>
          <p:nvPr/>
        </p:nvSpPr>
        <p:spPr>
          <a:xfrm>
            <a:off x="5507183" y="2831267"/>
            <a:ext cx="145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Columna 2</a:t>
            </a:r>
          </a:p>
          <a:p>
            <a:pPr algn="ctr"/>
            <a:r>
              <a:rPr lang="es-AR" dirty="0"/>
              <a:t>(j = 2)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7C696E-E1AC-4E9E-8EB6-01E5561BED4F}"/>
              </a:ext>
            </a:extLst>
          </p:cNvPr>
          <p:cNvSpPr txBox="1"/>
          <p:nvPr/>
        </p:nvSpPr>
        <p:spPr>
          <a:xfrm>
            <a:off x="7172038" y="2817519"/>
            <a:ext cx="145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Columna 3</a:t>
            </a:r>
          </a:p>
          <a:p>
            <a:pPr algn="ctr"/>
            <a:r>
              <a:rPr lang="es-AR" dirty="0"/>
              <a:t>(j = 3)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D86ADB-0833-40FC-A025-855CD76DE198}"/>
              </a:ext>
            </a:extLst>
          </p:cNvPr>
          <p:cNvSpPr txBox="1"/>
          <p:nvPr/>
        </p:nvSpPr>
        <p:spPr>
          <a:xfrm>
            <a:off x="8890002" y="2845014"/>
            <a:ext cx="145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Columna 4</a:t>
            </a:r>
          </a:p>
          <a:p>
            <a:pPr algn="ctr"/>
            <a:r>
              <a:rPr lang="es-AR" dirty="0"/>
              <a:t>(j = 4)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8EB4CC-2866-48BE-9DB9-3B4090A9B994}"/>
              </a:ext>
            </a:extLst>
          </p:cNvPr>
          <p:cNvSpPr txBox="1"/>
          <p:nvPr/>
        </p:nvSpPr>
        <p:spPr>
          <a:xfrm>
            <a:off x="2761674" y="3601969"/>
            <a:ext cx="92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Fila 1</a:t>
            </a:r>
          </a:p>
          <a:p>
            <a:pPr algn="ctr"/>
            <a:r>
              <a:rPr lang="es-AR" dirty="0"/>
              <a:t>(i = 1)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5E5E4B-D958-4E2E-A459-793E96FD0AC2}"/>
              </a:ext>
            </a:extLst>
          </p:cNvPr>
          <p:cNvSpPr txBox="1"/>
          <p:nvPr/>
        </p:nvSpPr>
        <p:spPr>
          <a:xfrm>
            <a:off x="2761673" y="4690255"/>
            <a:ext cx="92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Fila 2</a:t>
            </a:r>
          </a:p>
          <a:p>
            <a:pPr algn="ctr"/>
            <a:r>
              <a:rPr lang="es-AR" dirty="0"/>
              <a:t>(i = 2)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B67DAE-1477-42B6-A5C2-3B9019A2B69F}"/>
              </a:ext>
            </a:extLst>
          </p:cNvPr>
          <p:cNvSpPr txBox="1"/>
          <p:nvPr/>
        </p:nvSpPr>
        <p:spPr>
          <a:xfrm>
            <a:off x="2761672" y="5749121"/>
            <a:ext cx="92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Fila 3</a:t>
            </a:r>
          </a:p>
          <a:p>
            <a:pPr algn="ctr"/>
            <a:r>
              <a:rPr lang="es-AR" dirty="0"/>
              <a:t>(i = 3)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C5E292-D721-4EFC-9A9C-9EE716D9F8F5}"/>
              </a:ext>
            </a:extLst>
          </p:cNvPr>
          <p:cNvCxnSpPr>
            <a:cxnSpLocks/>
          </p:cNvCxnSpPr>
          <p:nvPr/>
        </p:nvCxnSpPr>
        <p:spPr>
          <a:xfrm>
            <a:off x="4913744" y="3961972"/>
            <a:ext cx="0" cy="23021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9C520E-F106-44A4-89F6-5FDBBEEEBD9A}"/>
              </a:ext>
            </a:extLst>
          </p:cNvPr>
          <p:cNvCxnSpPr>
            <a:cxnSpLocks/>
          </p:cNvCxnSpPr>
          <p:nvPr/>
        </p:nvCxnSpPr>
        <p:spPr>
          <a:xfrm flipV="1">
            <a:off x="5043053" y="4036291"/>
            <a:ext cx="1542474" cy="21097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F2E393-0D91-4F7A-A437-C8EB19E41310}"/>
              </a:ext>
            </a:extLst>
          </p:cNvPr>
          <p:cNvCxnSpPr>
            <a:cxnSpLocks/>
          </p:cNvCxnSpPr>
          <p:nvPr/>
        </p:nvCxnSpPr>
        <p:spPr>
          <a:xfrm>
            <a:off x="6682507" y="3961972"/>
            <a:ext cx="0" cy="23021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3CD389-C414-4DE6-B7A6-BF0AD224A56A}"/>
              </a:ext>
            </a:extLst>
          </p:cNvPr>
          <p:cNvCxnSpPr>
            <a:cxnSpLocks/>
          </p:cNvCxnSpPr>
          <p:nvPr/>
        </p:nvCxnSpPr>
        <p:spPr>
          <a:xfrm>
            <a:off x="8354290" y="3961972"/>
            <a:ext cx="0" cy="23021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9260BB-87C8-400C-B961-DDCC27A63D43}"/>
              </a:ext>
            </a:extLst>
          </p:cNvPr>
          <p:cNvCxnSpPr>
            <a:cxnSpLocks/>
          </p:cNvCxnSpPr>
          <p:nvPr/>
        </p:nvCxnSpPr>
        <p:spPr>
          <a:xfrm>
            <a:off x="10007599" y="3961972"/>
            <a:ext cx="0" cy="23021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33CB79-6639-4C4C-84F9-50D6FD83A7D6}"/>
              </a:ext>
            </a:extLst>
          </p:cNvPr>
          <p:cNvCxnSpPr>
            <a:cxnSpLocks/>
          </p:cNvCxnSpPr>
          <p:nvPr/>
        </p:nvCxnSpPr>
        <p:spPr>
          <a:xfrm flipV="1">
            <a:off x="6756399" y="4058159"/>
            <a:ext cx="1542474" cy="21097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51429C-65E2-4219-ABC7-2D0B7C17110B}"/>
              </a:ext>
            </a:extLst>
          </p:cNvPr>
          <p:cNvCxnSpPr>
            <a:cxnSpLocks/>
          </p:cNvCxnSpPr>
          <p:nvPr/>
        </p:nvCxnSpPr>
        <p:spPr>
          <a:xfrm flipV="1">
            <a:off x="8451270" y="4058159"/>
            <a:ext cx="1542474" cy="21097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54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545E11-9100-46BF-8BAE-6CB3E727B2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3146844"/>
              </p:ext>
            </p:extLst>
          </p:nvPr>
        </p:nvGraphicFramePr>
        <p:xfrm>
          <a:off x="1117599" y="45302"/>
          <a:ext cx="9670473" cy="1894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C0FB714-620C-4EDD-B4ED-D5A321F6EC5B}"/>
              </a:ext>
            </a:extLst>
          </p:cNvPr>
          <p:cNvSpPr txBox="1"/>
          <p:nvPr/>
        </p:nvSpPr>
        <p:spPr>
          <a:xfrm>
            <a:off x="3352800" y="175930"/>
            <a:ext cx="59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EC8AF-EF1E-4C46-83D3-6BF618375078}"/>
              </a:ext>
            </a:extLst>
          </p:cNvPr>
          <p:cNvSpPr txBox="1"/>
          <p:nvPr/>
        </p:nvSpPr>
        <p:spPr>
          <a:xfrm>
            <a:off x="4996543" y="175930"/>
            <a:ext cx="59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A619FE-7413-4638-9CA3-052A4AFF7533}"/>
              </a:ext>
            </a:extLst>
          </p:cNvPr>
          <p:cNvSpPr txBox="1"/>
          <p:nvPr/>
        </p:nvSpPr>
        <p:spPr>
          <a:xfrm>
            <a:off x="6553200" y="175930"/>
            <a:ext cx="59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3B19FB-1860-4896-8673-BF4D1282917B}"/>
              </a:ext>
            </a:extLst>
          </p:cNvPr>
          <p:cNvSpPr txBox="1"/>
          <p:nvPr/>
        </p:nvSpPr>
        <p:spPr>
          <a:xfrm>
            <a:off x="8273143" y="175930"/>
            <a:ext cx="59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4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BC576-BAE6-4FEF-819A-A199EDA01821}"/>
              </a:ext>
            </a:extLst>
          </p:cNvPr>
          <p:cNvSpPr txBox="1"/>
          <p:nvPr/>
        </p:nvSpPr>
        <p:spPr>
          <a:xfrm>
            <a:off x="9895114" y="175930"/>
            <a:ext cx="59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5</a:t>
            </a:r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5249967-A16A-401E-A97F-3DA099CC62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6819608"/>
              </p:ext>
            </p:extLst>
          </p:nvPr>
        </p:nvGraphicFramePr>
        <p:xfrm>
          <a:off x="1117599" y="1626100"/>
          <a:ext cx="9670473" cy="1894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DCB035C-1A9D-43AA-9746-DB887826D48C}"/>
              </a:ext>
            </a:extLst>
          </p:cNvPr>
          <p:cNvSpPr txBox="1"/>
          <p:nvPr/>
        </p:nvSpPr>
        <p:spPr>
          <a:xfrm>
            <a:off x="3352800" y="1756728"/>
            <a:ext cx="59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6A467D-B71A-43B5-A06D-93EE21668252}"/>
              </a:ext>
            </a:extLst>
          </p:cNvPr>
          <p:cNvSpPr txBox="1"/>
          <p:nvPr/>
        </p:nvSpPr>
        <p:spPr>
          <a:xfrm>
            <a:off x="4996543" y="1756728"/>
            <a:ext cx="59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542BBE-C12E-40A6-B792-33F92CC04F3D}"/>
              </a:ext>
            </a:extLst>
          </p:cNvPr>
          <p:cNvSpPr txBox="1"/>
          <p:nvPr/>
        </p:nvSpPr>
        <p:spPr>
          <a:xfrm>
            <a:off x="6553200" y="1756728"/>
            <a:ext cx="59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0501F4-9343-4D86-8451-C14E0ACAB64A}"/>
              </a:ext>
            </a:extLst>
          </p:cNvPr>
          <p:cNvSpPr txBox="1"/>
          <p:nvPr/>
        </p:nvSpPr>
        <p:spPr>
          <a:xfrm>
            <a:off x="8273143" y="1756728"/>
            <a:ext cx="59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4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478C29-A71D-4E58-BFE7-284BD5B0B12A}"/>
              </a:ext>
            </a:extLst>
          </p:cNvPr>
          <p:cNvSpPr txBox="1"/>
          <p:nvPr/>
        </p:nvSpPr>
        <p:spPr>
          <a:xfrm>
            <a:off x="9895114" y="1756728"/>
            <a:ext cx="59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75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545E11-9100-46BF-8BAE-6CB3E727B29F}"/>
              </a:ext>
            </a:extLst>
          </p:cNvPr>
          <p:cNvGraphicFramePr/>
          <p:nvPr>
            <p:extLst/>
          </p:nvPr>
        </p:nvGraphicFramePr>
        <p:xfrm>
          <a:off x="1117599" y="45302"/>
          <a:ext cx="9670473" cy="1894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C0FB714-620C-4EDD-B4ED-D5A321F6EC5B}"/>
              </a:ext>
            </a:extLst>
          </p:cNvPr>
          <p:cNvSpPr txBox="1"/>
          <p:nvPr/>
        </p:nvSpPr>
        <p:spPr>
          <a:xfrm>
            <a:off x="3352800" y="175930"/>
            <a:ext cx="59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EC8AF-EF1E-4C46-83D3-6BF618375078}"/>
              </a:ext>
            </a:extLst>
          </p:cNvPr>
          <p:cNvSpPr txBox="1"/>
          <p:nvPr/>
        </p:nvSpPr>
        <p:spPr>
          <a:xfrm>
            <a:off x="4996543" y="175930"/>
            <a:ext cx="59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A619FE-7413-4638-9CA3-052A4AFF7533}"/>
              </a:ext>
            </a:extLst>
          </p:cNvPr>
          <p:cNvSpPr txBox="1"/>
          <p:nvPr/>
        </p:nvSpPr>
        <p:spPr>
          <a:xfrm>
            <a:off x="6553200" y="175930"/>
            <a:ext cx="59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3B19FB-1860-4896-8673-BF4D1282917B}"/>
              </a:ext>
            </a:extLst>
          </p:cNvPr>
          <p:cNvSpPr txBox="1"/>
          <p:nvPr/>
        </p:nvSpPr>
        <p:spPr>
          <a:xfrm>
            <a:off x="8273143" y="175930"/>
            <a:ext cx="59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4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BC576-BAE6-4FEF-819A-A199EDA01821}"/>
              </a:ext>
            </a:extLst>
          </p:cNvPr>
          <p:cNvSpPr txBox="1"/>
          <p:nvPr/>
        </p:nvSpPr>
        <p:spPr>
          <a:xfrm>
            <a:off x="9895114" y="175930"/>
            <a:ext cx="59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5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C5572AB-3435-46F8-9DC3-C6C9031D77AC}"/>
              </a:ext>
            </a:extLst>
          </p:cNvPr>
          <p:cNvGrpSpPr/>
          <p:nvPr/>
        </p:nvGrpSpPr>
        <p:grpSpPr>
          <a:xfrm>
            <a:off x="6108856" y="2329637"/>
            <a:ext cx="1487401" cy="892441"/>
            <a:chOff x="1646559" y="500891"/>
            <a:chExt cx="1487401" cy="892441"/>
          </a:xfrm>
          <a:scene3d>
            <a:camera prst="orthographicFront"/>
            <a:lightRig rig="flat" dir="t"/>
          </a:scene3d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0E55AC1-C5CE-4396-98C2-704B463A5278}"/>
                </a:ext>
              </a:extLst>
            </p:cNvPr>
            <p:cNvSpPr/>
            <p:nvPr/>
          </p:nvSpPr>
          <p:spPr>
            <a:xfrm>
              <a:off x="1646559" y="500891"/>
              <a:ext cx="1487401" cy="892441"/>
            </a:xfrm>
            <a:prstGeom prst="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AF41CD-911B-4093-A3CB-842D2D8C2161}"/>
                </a:ext>
              </a:extLst>
            </p:cNvPr>
            <p:cNvSpPr txBox="1"/>
            <p:nvPr/>
          </p:nvSpPr>
          <p:spPr>
            <a:xfrm>
              <a:off x="1646559" y="500891"/>
              <a:ext cx="1487401" cy="8924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AR" sz="1800" kern="1200" dirty="0"/>
                <a:t>Programación</a:t>
              </a:r>
              <a:endParaRPr lang="en-US" sz="1800" kern="12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95DD2A2-FF11-4BFC-ADEB-640032D1D193}"/>
              </a:ext>
            </a:extLst>
          </p:cNvPr>
          <p:cNvSpPr txBox="1"/>
          <p:nvPr/>
        </p:nvSpPr>
        <p:spPr>
          <a:xfrm>
            <a:off x="5018318" y="2536761"/>
            <a:ext cx="88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err="1"/>
              <a:t>tmp</a:t>
            </a:r>
            <a:r>
              <a:rPr lang="es-AR" sz="2800" dirty="0"/>
              <a:t>:</a:t>
            </a:r>
            <a:endParaRPr lang="en-US" sz="28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66335F-E8E9-4010-9F7A-2FE6237374C2}"/>
              </a:ext>
            </a:extLst>
          </p:cNvPr>
          <p:cNvCxnSpPr/>
          <p:nvPr/>
        </p:nvCxnSpPr>
        <p:spPr>
          <a:xfrm>
            <a:off x="3548743" y="1632857"/>
            <a:ext cx="1317171" cy="108857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F131BC7-9C8F-4139-AD1D-0D2F562B656F}"/>
              </a:ext>
            </a:extLst>
          </p:cNvPr>
          <p:cNvSpPr txBox="1"/>
          <p:nvPr/>
        </p:nvSpPr>
        <p:spPr>
          <a:xfrm>
            <a:off x="2710545" y="1969997"/>
            <a:ext cx="1322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Paso 1: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677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545E11-9100-46BF-8BAE-6CB3E727B2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6266469"/>
              </p:ext>
            </p:extLst>
          </p:nvPr>
        </p:nvGraphicFramePr>
        <p:xfrm>
          <a:off x="1117599" y="1329817"/>
          <a:ext cx="9670473" cy="1894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C0FB714-620C-4EDD-B4ED-D5A321F6EC5B}"/>
              </a:ext>
            </a:extLst>
          </p:cNvPr>
          <p:cNvSpPr txBox="1"/>
          <p:nvPr/>
        </p:nvSpPr>
        <p:spPr>
          <a:xfrm>
            <a:off x="3352800" y="1460445"/>
            <a:ext cx="59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EC8AF-EF1E-4C46-83D3-6BF618375078}"/>
              </a:ext>
            </a:extLst>
          </p:cNvPr>
          <p:cNvSpPr txBox="1"/>
          <p:nvPr/>
        </p:nvSpPr>
        <p:spPr>
          <a:xfrm>
            <a:off x="4996543" y="1460445"/>
            <a:ext cx="59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A619FE-7413-4638-9CA3-052A4AFF7533}"/>
              </a:ext>
            </a:extLst>
          </p:cNvPr>
          <p:cNvSpPr txBox="1"/>
          <p:nvPr/>
        </p:nvSpPr>
        <p:spPr>
          <a:xfrm>
            <a:off x="6553200" y="1460445"/>
            <a:ext cx="59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3B19FB-1860-4896-8673-BF4D1282917B}"/>
              </a:ext>
            </a:extLst>
          </p:cNvPr>
          <p:cNvSpPr txBox="1"/>
          <p:nvPr/>
        </p:nvSpPr>
        <p:spPr>
          <a:xfrm>
            <a:off x="8273143" y="1460445"/>
            <a:ext cx="59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4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BC576-BAE6-4FEF-819A-A199EDA01821}"/>
              </a:ext>
            </a:extLst>
          </p:cNvPr>
          <p:cNvSpPr txBox="1"/>
          <p:nvPr/>
        </p:nvSpPr>
        <p:spPr>
          <a:xfrm>
            <a:off x="9895114" y="1460445"/>
            <a:ext cx="59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5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C5572AB-3435-46F8-9DC3-C6C9031D77AC}"/>
              </a:ext>
            </a:extLst>
          </p:cNvPr>
          <p:cNvGrpSpPr/>
          <p:nvPr/>
        </p:nvGrpSpPr>
        <p:grpSpPr>
          <a:xfrm>
            <a:off x="6108856" y="3614152"/>
            <a:ext cx="1487401" cy="892441"/>
            <a:chOff x="1646559" y="500891"/>
            <a:chExt cx="1487401" cy="892441"/>
          </a:xfrm>
          <a:scene3d>
            <a:camera prst="orthographicFront"/>
            <a:lightRig rig="flat" dir="t"/>
          </a:scene3d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0E55AC1-C5CE-4396-98C2-704B463A5278}"/>
                </a:ext>
              </a:extLst>
            </p:cNvPr>
            <p:cNvSpPr/>
            <p:nvPr/>
          </p:nvSpPr>
          <p:spPr>
            <a:xfrm>
              <a:off x="1646559" y="500891"/>
              <a:ext cx="1487401" cy="892441"/>
            </a:xfrm>
            <a:prstGeom prst="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AF41CD-911B-4093-A3CB-842D2D8C2161}"/>
                </a:ext>
              </a:extLst>
            </p:cNvPr>
            <p:cNvSpPr txBox="1"/>
            <p:nvPr/>
          </p:nvSpPr>
          <p:spPr>
            <a:xfrm>
              <a:off x="1646559" y="500891"/>
              <a:ext cx="1487401" cy="8924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AR" sz="1800" kern="1200" dirty="0"/>
                <a:t>Programación</a:t>
              </a:r>
              <a:endParaRPr lang="en-US" sz="1800" kern="12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95DD2A2-FF11-4BFC-ADEB-640032D1D193}"/>
              </a:ext>
            </a:extLst>
          </p:cNvPr>
          <p:cNvSpPr txBox="1"/>
          <p:nvPr/>
        </p:nvSpPr>
        <p:spPr>
          <a:xfrm>
            <a:off x="5018318" y="3821276"/>
            <a:ext cx="88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err="1"/>
              <a:t>tmp</a:t>
            </a:r>
            <a:r>
              <a:rPr lang="es-AR" sz="2800" dirty="0"/>
              <a:t>: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8B9D44-91FC-4BE5-B85F-19EA82F3E342}"/>
              </a:ext>
            </a:extLst>
          </p:cNvPr>
          <p:cNvSpPr txBox="1"/>
          <p:nvPr/>
        </p:nvSpPr>
        <p:spPr>
          <a:xfrm>
            <a:off x="6108856" y="429973"/>
            <a:ext cx="1322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Paso 2</a:t>
            </a:r>
            <a:endParaRPr lang="en-US" sz="28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B1FCF1E-50EA-4E37-B5D5-1C4EF3A93E8A}"/>
              </a:ext>
            </a:extLst>
          </p:cNvPr>
          <p:cNvSpPr/>
          <p:nvPr/>
        </p:nvSpPr>
        <p:spPr>
          <a:xfrm>
            <a:off x="3558011" y="969702"/>
            <a:ext cx="6211035" cy="457724"/>
          </a:xfrm>
          <a:custGeom>
            <a:avLst/>
            <a:gdLst>
              <a:gd name="connsiteX0" fmla="*/ 5976257 w 5976257"/>
              <a:gd name="connsiteY0" fmla="*/ 500852 h 500852"/>
              <a:gd name="connsiteX1" fmla="*/ 2950028 w 5976257"/>
              <a:gd name="connsiteY1" fmla="*/ 110 h 500852"/>
              <a:gd name="connsiteX2" fmla="*/ 0 w 5976257"/>
              <a:gd name="connsiteY2" fmla="*/ 446424 h 500852"/>
              <a:gd name="connsiteX0" fmla="*/ 5951543 w 5951543"/>
              <a:gd name="connsiteY0" fmla="*/ 503214 h 704351"/>
              <a:gd name="connsiteX1" fmla="*/ 2925314 w 5951543"/>
              <a:gd name="connsiteY1" fmla="*/ 2472 h 704351"/>
              <a:gd name="connsiteX2" fmla="*/ 0 w 5951543"/>
              <a:gd name="connsiteY2" fmla="*/ 695921 h 704351"/>
              <a:gd name="connsiteX0" fmla="*/ 6557024 w 6557024"/>
              <a:gd name="connsiteY0" fmla="*/ 785163 h 785163"/>
              <a:gd name="connsiteX1" fmla="*/ 2925314 w 6557024"/>
              <a:gd name="connsiteY1" fmla="*/ 215 h 785163"/>
              <a:gd name="connsiteX2" fmla="*/ 0 w 6557024"/>
              <a:gd name="connsiteY2" fmla="*/ 693664 h 785163"/>
              <a:gd name="connsiteX0" fmla="*/ 6557024 w 6557024"/>
              <a:gd name="connsiteY0" fmla="*/ 451679 h 451679"/>
              <a:gd name="connsiteX1" fmla="*/ 3246590 w 6557024"/>
              <a:gd name="connsiteY1" fmla="*/ 363 h 451679"/>
              <a:gd name="connsiteX2" fmla="*/ 0 w 6557024"/>
              <a:gd name="connsiteY2" fmla="*/ 360180 h 451679"/>
              <a:gd name="connsiteX0" fmla="*/ 6211035 w 6211035"/>
              <a:gd name="connsiteY0" fmla="*/ 451317 h 457724"/>
              <a:gd name="connsiteX1" fmla="*/ 2900601 w 6211035"/>
              <a:gd name="connsiteY1" fmla="*/ 1 h 457724"/>
              <a:gd name="connsiteX2" fmla="*/ 0 w 6211035"/>
              <a:gd name="connsiteY2" fmla="*/ 446316 h 457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11035" h="457724">
                <a:moveTo>
                  <a:pt x="6211035" y="451317"/>
                </a:moveTo>
                <a:cubicBezTo>
                  <a:pt x="5195942" y="205481"/>
                  <a:pt x="3935773" y="834"/>
                  <a:pt x="2900601" y="1"/>
                </a:cubicBezTo>
                <a:cubicBezTo>
                  <a:pt x="1865429" y="-832"/>
                  <a:pt x="232228" y="542473"/>
                  <a:pt x="0" y="446316"/>
                </a:cubicBezTo>
              </a:path>
            </a:pathLst>
          </a:cu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0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545E11-9100-46BF-8BAE-6CB3E727B2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3469953"/>
              </p:ext>
            </p:extLst>
          </p:nvPr>
        </p:nvGraphicFramePr>
        <p:xfrm>
          <a:off x="1117599" y="1329817"/>
          <a:ext cx="9670473" cy="1894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C0FB714-620C-4EDD-B4ED-D5A321F6EC5B}"/>
              </a:ext>
            </a:extLst>
          </p:cNvPr>
          <p:cNvSpPr txBox="1"/>
          <p:nvPr/>
        </p:nvSpPr>
        <p:spPr>
          <a:xfrm>
            <a:off x="3352800" y="1460445"/>
            <a:ext cx="59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EC8AF-EF1E-4C46-83D3-6BF618375078}"/>
              </a:ext>
            </a:extLst>
          </p:cNvPr>
          <p:cNvSpPr txBox="1"/>
          <p:nvPr/>
        </p:nvSpPr>
        <p:spPr>
          <a:xfrm>
            <a:off x="4996543" y="1460445"/>
            <a:ext cx="59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A619FE-7413-4638-9CA3-052A4AFF7533}"/>
              </a:ext>
            </a:extLst>
          </p:cNvPr>
          <p:cNvSpPr txBox="1"/>
          <p:nvPr/>
        </p:nvSpPr>
        <p:spPr>
          <a:xfrm>
            <a:off x="6553200" y="1460445"/>
            <a:ext cx="59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3B19FB-1860-4896-8673-BF4D1282917B}"/>
              </a:ext>
            </a:extLst>
          </p:cNvPr>
          <p:cNvSpPr txBox="1"/>
          <p:nvPr/>
        </p:nvSpPr>
        <p:spPr>
          <a:xfrm>
            <a:off x="8273143" y="1460445"/>
            <a:ext cx="59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4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BC576-BAE6-4FEF-819A-A199EDA01821}"/>
              </a:ext>
            </a:extLst>
          </p:cNvPr>
          <p:cNvSpPr txBox="1"/>
          <p:nvPr/>
        </p:nvSpPr>
        <p:spPr>
          <a:xfrm>
            <a:off x="9895114" y="1460445"/>
            <a:ext cx="59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5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C5572AB-3435-46F8-9DC3-C6C9031D77AC}"/>
              </a:ext>
            </a:extLst>
          </p:cNvPr>
          <p:cNvGrpSpPr/>
          <p:nvPr/>
        </p:nvGrpSpPr>
        <p:grpSpPr>
          <a:xfrm>
            <a:off x="6108856" y="3614152"/>
            <a:ext cx="1487401" cy="892441"/>
            <a:chOff x="1646559" y="500891"/>
            <a:chExt cx="1487401" cy="892441"/>
          </a:xfrm>
          <a:scene3d>
            <a:camera prst="orthographicFront"/>
            <a:lightRig rig="flat" dir="t"/>
          </a:scene3d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0E55AC1-C5CE-4396-98C2-704B463A5278}"/>
                </a:ext>
              </a:extLst>
            </p:cNvPr>
            <p:cNvSpPr/>
            <p:nvPr/>
          </p:nvSpPr>
          <p:spPr>
            <a:xfrm>
              <a:off x="1646559" y="500891"/>
              <a:ext cx="1487401" cy="892441"/>
            </a:xfrm>
            <a:prstGeom prst="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AF41CD-911B-4093-A3CB-842D2D8C2161}"/>
                </a:ext>
              </a:extLst>
            </p:cNvPr>
            <p:cNvSpPr txBox="1"/>
            <p:nvPr/>
          </p:nvSpPr>
          <p:spPr>
            <a:xfrm>
              <a:off x="1646559" y="500891"/>
              <a:ext cx="1487401" cy="8924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AR" sz="1800" kern="1200" dirty="0"/>
                <a:t>Programación</a:t>
              </a:r>
              <a:endParaRPr lang="en-US" sz="1800" kern="12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95DD2A2-FF11-4BFC-ADEB-640032D1D193}"/>
              </a:ext>
            </a:extLst>
          </p:cNvPr>
          <p:cNvSpPr txBox="1"/>
          <p:nvPr/>
        </p:nvSpPr>
        <p:spPr>
          <a:xfrm>
            <a:off x="5018318" y="3821276"/>
            <a:ext cx="88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err="1"/>
              <a:t>tmp</a:t>
            </a:r>
            <a:r>
              <a:rPr lang="es-AR" sz="2800" dirty="0"/>
              <a:t>: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8B9D44-91FC-4BE5-B85F-19EA82F3E342}"/>
              </a:ext>
            </a:extLst>
          </p:cNvPr>
          <p:cNvSpPr txBox="1"/>
          <p:nvPr/>
        </p:nvSpPr>
        <p:spPr>
          <a:xfrm>
            <a:off x="8740952" y="3494274"/>
            <a:ext cx="1322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Paso 3</a:t>
            </a:r>
            <a:endParaRPr lang="en-US" sz="28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DE184A-BEC7-40CE-8D66-C132539E65B5}"/>
              </a:ext>
            </a:extLst>
          </p:cNvPr>
          <p:cNvCxnSpPr>
            <a:cxnSpLocks/>
          </p:cNvCxnSpPr>
          <p:nvPr/>
        </p:nvCxnSpPr>
        <p:spPr>
          <a:xfrm flipV="1">
            <a:off x="8021889" y="2994314"/>
            <a:ext cx="1317171" cy="108857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BFA535A-8716-45C2-BEF6-C959064937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941731"/>
            <a:ext cx="12192000" cy="6144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1A4241-915E-47DF-9341-2F61ADF09C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432409"/>
            <a:ext cx="12192000" cy="8082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4E4A2B-F31F-4DBC-B996-C9AB61476C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135" y="5923620"/>
            <a:ext cx="12192000" cy="80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6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taliscope.com/Durer_Big.jpg">
            <a:extLst>
              <a:ext uri="{FF2B5EF4-FFF2-40B4-BE49-F238E27FC236}">
                <a16:creationId xmlns:a16="http://schemas.microsoft.com/office/drawing/2014/main" id="{A5478E58-6648-4CDD-B1CD-C398DC852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187" y="1429407"/>
            <a:ext cx="2461383" cy="317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005E29-9700-4D87-98AC-E691A9593835}"/>
              </a:ext>
            </a:extLst>
          </p:cNvPr>
          <p:cNvSpPr/>
          <p:nvPr/>
        </p:nvSpPr>
        <p:spPr>
          <a:xfrm>
            <a:off x="4950372" y="1807779"/>
            <a:ext cx="515007" cy="5150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7FC22F-BF21-4BD1-B7FA-EBD28F62D412}"/>
              </a:ext>
            </a:extLst>
          </p:cNvPr>
          <p:cNvCxnSpPr/>
          <p:nvPr/>
        </p:nvCxnSpPr>
        <p:spPr>
          <a:xfrm>
            <a:off x="4950691" y="2327564"/>
            <a:ext cx="941753" cy="20139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AFAA16-E6B9-470A-99E8-E74A4AE96EFD}"/>
              </a:ext>
            </a:extLst>
          </p:cNvPr>
          <p:cNvCxnSpPr>
            <a:cxnSpLocks/>
          </p:cNvCxnSpPr>
          <p:nvPr/>
        </p:nvCxnSpPr>
        <p:spPr>
          <a:xfrm>
            <a:off x="5465379" y="2286874"/>
            <a:ext cx="3037490" cy="20546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750BD5-1830-4B58-9AA4-A60138D849D7}"/>
              </a:ext>
            </a:extLst>
          </p:cNvPr>
          <p:cNvCxnSpPr>
            <a:cxnSpLocks/>
          </p:cNvCxnSpPr>
          <p:nvPr/>
        </p:nvCxnSpPr>
        <p:spPr>
          <a:xfrm flipV="1">
            <a:off x="5465379" y="1695693"/>
            <a:ext cx="3037490" cy="1028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3DD1DF-B979-4FCF-A4ED-EC150348B0F4}"/>
              </a:ext>
            </a:extLst>
          </p:cNvPr>
          <p:cNvCxnSpPr>
            <a:cxnSpLocks/>
          </p:cNvCxnSpPr>
          <p:nvPr/>
        </p:nvCxnSpPr>
        <p:spPr>
          <a:xfrm flipV="1">
            <a:off x="4950372" y="1686457"/>
            <a:ext cx="942072" cy="1120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esultado de imagen para melancoly+magic square">
            <a:extLst>
              <a:ext uri="{FF2B5EF4-FFF2-40B4-BE49-F238E27FC236}">
                <a16:creationId xmlns:a16="http://schemas.microsoft.com/office/drawing/2014/main" id="{50DFCFE9-7F39-4597-AFC1-01C4BB587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443" y="1686457"/>
            <a:ext cx="2610425" cy="264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C4FD539-1A22-4AAA-A933-F861E030E2ED}"/>
              </a:ext>
            </a:extLst>
          </p:cNvPr>
          <p:cNvSpPr/>
          <p:nvPr/>
        </p:nvSpPr>
        <p:spPr>
          <a:xfrm>
            <a:off x="5892444" y="1695693"/>
            <a:ext cx="2610425" cy="2645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3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288</Words>
  <Application>Microsoft Office PowerPoint</Application>
  <PresentationFormat>Widescreen</PresentationFormat>
  <Paragraphs>161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Prunello</dc:creator>
  <cp:lastModifiedBy>Marcos Prunello</cp:lastModifiedBy>
  <cp:revision>10</cp:revision>
  <dcterms:created xsi:type="dcterms:W3CDTF">2017-09-12T02:00:18Z</dcterms:created>
  <dcterms:modified xsi:type="dcterms:W3CDTF">2017-09-14T04:25:15Z</dcterms:modified>
</cp:coreProperties>
</file>