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201E-823F-42F0-A0EE-0C603F7C3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AAE7E-B7A7-400F-B8BD-C8805581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563F-FCE9-43A3-9EF0-1FDD5771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9182-1588-4A3F-9AF4-33D74AF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5D17-6978-4059-8E3B-805ABDDC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72A-DD95-451B-84BD-7C1258E3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3FDE-C893-465E-97E4-6DDC8F83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4D09-026D-4556-91A8-5DB45785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E8E5-4B96-4017-94AA-F2BA2EDD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80FF-449F-4471-864E-670E7060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1077-2F2F-4C51-9EE9-0B91977B5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0D4C-83DD-46A5-B9D6-CDAEE2E6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B937-4370-4441-89AB-4F00DC1C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D2CC-980E-4232-8FA7-205C2156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D413-067F-4440-90F8-99E84C42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FF4C-956C-46D5-87EA-288FCAE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8809-DB2D-4DB6-9EE9-81694E82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B3EB-6697-4D73-A1CD-6A2F540B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0177-770D-49F9-8170-A8BE49D8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71B2-3708-40CB-9720-E63ADAF5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DF89-2C3F-4125-816B-6144F669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762B-7B4C-4A5A-A114-3D425BB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2D4-65DE-4E65-A5AB-EC343B24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E96C-3CB3-4EAE-B5FC-B8FDC07F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FAD7-3FFE-4C27-956D-EAE1F1A1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32A7-A718-4DAA-B1B0-B6754196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8BB1-568A-487A-8135-63C27DB1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540F-0CE7-4CA4-AB2A-42CC3947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2C95-4F12-44FF-BF98-3D17A8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66B5-FDD3-46AC-9ABB-10E5553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B47B-E85F-4352-82A4-A7119E9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98D6-104D-4F10-8DF5-EA683FA2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5D86-9A3A-4440-9087-A656FCAA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364C-DC84-4AD7-A3A3-F405805F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E8ECF-3969-4164-B171-A2B94FA3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509A5-9333-45DC-BDDA-51859FBFC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7DB9-0B12-4DCC-8C45-E0E05C2F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87A8-A807-4CCC-88BB-A291538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406ED-0562-404B-BA0B-910B906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6B1-1290-4406-9C27-6A370782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1B44E-8D37-4FF9-95BE-82FBE13F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6E666-5616-4681-A0EA-36FCAE49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ABEE-2977-4FEA-8EE7-A72782FE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998AA-36B3-4B16-BC10-E31336EE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DC779-3A48-4B78-8220-A5BC3284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B465-01B1-472E-88A4-4416557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6DB9-E069-4265-95D0-7FE4987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4FE0-4121-4C4A-9A43-202B556C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7E8B-CD20-4FA4-AD9A-FF1A0877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74CB-0B47-418C-B870-E0D5F4CC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5582-3077-4DB1-B4FF-66A3FAB0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183D-8F98-4671-B326-F580EF1C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2DB-C934-4A3B-A848-9043EEC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76D6-89A7-4CCB-8517-80631CAD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5E54-8446-4AB4-858B-79EF9CDA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2134-ABF4-474B-92DA-B9AD2292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D454-4EC1-45F8-9F93-2FCB4846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2D64-D8F0-42CF-94A0-6E6E6F60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EE7FE-EE31-45BA-B477-0A90A002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EFE8-B09E-4BC1-980A-CBA2D784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735B-D93A-4F96-B1E2-A30A6AFD7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1759-8440-4132-AB0B-BC24EFD895F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617C-B828-470F-85F9-4DBBD4D99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F421-BCAA-4A32-9C23-44E9AAC4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0AE8-FC39-49FA-89B0-D0C94C5E52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953DA1BA-0A10-4B9D-BC21-77F230D97CEC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858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BA39A-5E90-43B4-8155-C7E49EC5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7" y="1352782"/>
            <a:ext cx="10783586" cy="314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573C6C-60FC-499F-B25F-BF1E01EDAAA4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Modbus-Write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DAF79-3D4B-4D3C-9FA6-11725C20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8" y="1295330"/>
            <a:ext cx="3575206" cy="30715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4F72BD3-CCB1-4186-8B4C-4F36BDF9A648}"/>
              </a:ext>
            </a:extLst>
          </p:cNvPr>
          <p:cNvSpPr txBox="1">
            <a:spLocks/>
          </p:cNvSpPr>
          <p:nvPr/>
        </p:nvSpPr>
        <p:spPr>
          <a:xfrm>
            <a:off x="45269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6CD8A-6EC7-41CA-8817-26E49BED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11" y="1295328"/>
            <a:ext cx="3275424" cy="302269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A83F09F-7C1A-4146-BC9C-CB4239927A4A}"/>
              </a:ext>
            </a:extLst>
          </p:cNvPr>
          <p:cNvSpPr txBox="1">
            <a:spLocks/>
          </p:cNvSpPr>
          <p:nvPr/>
        </p:nvSpPr>
        <p:spPr>
          <a:xfrm>
            <a:off x="8182968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FC15, Address 512, Quantity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B5723F-6D05-49A2-98C1-140C7E7F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968" y="1295328"/>
            <a:ext cx="3810357" cy="307155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63B3CF6-8FDD-435D-A2AE-7FBB848BC6BE}"/>
              </a:ext>
            </a:extLst>
          </p:cNvPr>
          <p:cNvSpPr txBox="1">
            <a:spLocks/>
          </p:cNvSpPr>
          <p:nvPr/>
        </p:nvSpPr>
        <p:spPr>
          <a:xfrm>
            <a:off x="7648035" y="238148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OR</a:t>
            </a:r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395A08-3783-4E6E-9B04-0AAB42368EEB}"/>
              </a:ext>
            </a:extLst>
          </p:cNvPr>
          <p:cNvCxnSpPr/>
          <p:nvPr/>
        </p:nvCxnSpPr>
        <p:spPr>
          <a:xfrm>
            <a:off x="4210439" y="572861"/>
            <a:ext cx="0" cy="538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168E4-0634-407B-93C4-E19CEE594FA1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Modbus-Write</a:t>
            </a:r>
          </a:p>
          <a:p>
            <a:r>
              <a:rPr lang="en-US" sz="2000" dirty="0"/>
              <a:t>FC16, Address 512, Quantity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DCFFF-B9F6-4E2A-BBD6-482B0941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4" y="1179377"/>
            <a:ext cx="3218319" cy="3829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F7D39-2896-4DEB-BEB2-7CE0394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5209135"/>
            <a:ext cx="2761905" cy="7809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22E0245-C3DC-4AC9-ABB9-0D3A534CD30A}"/>
              </a:ext>
            </a:extLst>
          </p:cNvPr>
          <p:cNvSpPr txBox="1">
            <a:spLocks/>
          </p:cNvSpPr>
          <p:nvPr/>
        </p:nvSpPr>
        <p:spPr>
          <a:xfrm>
            <a:off x="5029758" y="1519646"/>
            <a:ext cx="4457398" cy="4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(STAT) (COM/RES)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768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00000011 00000000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(COL_ID) (empty)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00001010 00000000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10 0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FCF14-1EFD-4D41-9640-E2C61282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761" y="2198021"/>
            <a:ext cx="4147133" cy="18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168E4-0634-407B-93C4-E19CEE594FA1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FC3, Address 512, Quantity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1343A-8084-444A-BEF9-794725DB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3" y="1458013"/>
            <a:ext cx="3666675" cy="3360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F7D39-2896-4DEB-BEB2-7CE0394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5" y="5209135"/>
            <a:ext cx="2761905" cy="7809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A3B42FA-2082-40B9-87F1-737E13B3380D}"/>
              </a:ext>
            </a:extLst>
          </p:cNvPr>
          <p:cNvSpPr txBox="1">
            <a:spLocks/>
          </p:cNvSpPr>
          <p:nvPr/>
        </p:nvSpPr>
        <p:spPr>
          <a:xfrm>
            <a:off x="5029758" y="1519646"/>
            <a:ext cx="4457398" cy="4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(STAT) (COM/RES)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768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00000011 00000000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(COL_ID) (empty)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2560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00001010 00000000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10 0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6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97E25-099B-4CFD-A946-106C021A8844}"/>
              </a:ext>
            </a:extLst>
          </p:cNvPr>
          <p:cNvSpPr txBox="1">
            <a:spLocks/>
          </p:cNvSpPr>
          <p:nvPr/>
        </p:nvSpPr>
        <p:spPr>
          <a:xfrm>
            <a:off x="838200" y="1179377"/>
            <a:ext cx="10515600" cy="44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967A6-53E3-40C1-8482-1C3C034D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3" y="1365012"/>
            <a:ext cx="3559614" cy="330962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CB4C140-78B1-4A1C-A4BD-7B4B29346D98}"/>
              </a:ext>
            </a:extLst>
          </p:cNvPr>
          <p:cNvSpPr txBox="1">
            <a:spLocks/>
          </p:cNvSpPr>
          <p:nvPr/>
        </p:nvSpPr>
        <p:spPr>
          <a:xfrm>
            <a:off x="450223" y="247813"/>
            <a:ext cx="3656045" cy="104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Modbus-Read</a:t>
            </a:r>
          </a:p>
          <a:p>
            <a:r>
              <a:rPr lang="en-US" sz="2000" dirty="0"/>
              <a:t>FC4, Address 0, Quantity 12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D1FD3A-CC93-44EE-9E66-EB96BBA999E8}"/>
              </a:ext>
            </a:extLst>
          </p:cNvPr>
          <p:cNvSpPr txBox="1">
            <a:spLocks/>
          </p:cNvSpPr>
          <p:nvPr/>
        </p:nvSpPr>
        <p:spPr>
          <a:xfrm>
            <a:off x="5758654" y="1470250"/>
            <a:ext cx="2658666" cy="4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(STATUS)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(byte1) (byte0)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847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00000011 01001111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(STATUS)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(byte3) (byte2)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2688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00001010 10000000 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(byte5) (byte4)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(MET_ID) (MET_ID)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(byte7) (byte6)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00011111 00011111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31 31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85C1DD-1037-447A-B676-7C7BEAEB02DE}"/>
              </a:ext>
            </a:extLst>
          </p:cNvPr>
          <p:cNvSpPr txBox="1">
            <a:spLocks/>
          </p:cNvSpPr>
          <p:nvPr/>
        </p:nvSpPr>
        <p:spPr>
          <a:xfrm>
            <a:off x="8081418" y="1470250"/>
            <a:ext cx="3825552" cy="483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600" dirty="0"/>
              <a:t>(Process Value)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(byte11) (byte10) (byte9) (byte8)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(byte15) (byte14) (byte13) (byte12)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(byte19) (byte18) (byte17) (byte16)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(Process Value)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(byte23) (byte22) (byte21) (byte20) 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12145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121.45v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7D300-A728-4543-9E74-BD35DE2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99" y="3662175"/>
            <a:ext cx="1806630" cy="24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337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Psaltis, Michael</dc:creator>
  <cp:lastModifiedBy>Psaltis, Michael</cp:lastModifiedBy>
  <cp:revision>1</cp:revision>
  <dcterms:created xsi:type="dcterms:W3CDTF">2022-08-29T23:48:43Z</dcterms:created>
  <dcterms:modified xsi:type="dcterms:W3CDTF">2022-08-31T15:35:29Z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2022-08-31T15:34:46Z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cb91b7ee-01c6-44f1-988b-acdaa2946c09</vt:lpwstr>
  </property>
  <property fmtid="{D5CDD505-2E9C-101B-9397-08002B2CF9AE}" pid="8" name="MSIP_Label_6b160f33-c33b-4e10-8636-cf83f9ca7d3c_ContentBits">
    <vt:lpwstr>2</vt:lpwstr>
  </property>
</Properties>
</file>