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D21C-50E7-4632-81DE-230840131582}" type="datetimeFigureOut">
              <a:rPr lang="de-AT" smtClean="0"/>
              <a:pPr/>
              <a:t>14.08.2015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537-A8F2-4EBD-AC4D-D5EF425EBD2C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ao.fontes@ucm.ac.m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588224" y="3140968"/>
            <a:ext cx="16561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Gmail Educational</a:t>
            </a:r>
          </a:p>
          <a:p>
            <a:pPr algn="ctr"/>
            <a:r>
              <a:rPr lang="de-AT" dirty="0" smtClean="0"/>
              <a:t>(Email service)</a:t>
            </a:r>
            <a:endParaRPr lang="de-AT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5616" y="3140968"/>
            <a:ext cx="18722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Opus</a:t>
            </a:r>
            <a:endParaRPr lang="de-AT" dirty="0"/>
          </a:p>
        </p:txBody>
      </p:sp>
      <p:sp>
        <p:nvSpPr>
          <p:cNvPr id="5" name="Rectangle 4"/>
          <p:cNvSpPr/>
          <p:nvPr/>
        </p:nvSpPr>
        <p:spPr>
          <a:xfrm>
            <a:off x="3779912" y="1124744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Moodle</a:t>
            </a:r>
          </a:p>
          <a:p>
            <a:pPr algn="ctr"/>
            <a:r>
              <a:rPr lang="de-AT" dirty="0" smtClean="0"/>
              <a:t>(E-Learning</a:t>
            </a:r>
            <a:r>
              <a:rPr lang="de-AT" dirty="0" smtClean="0"/>
              <a:t>)</a:t>
            </a:r>
            <a:endParaRPr lang="de-AT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436096" y="3284984"/>
            <a:ext cx="1224136" cy="79208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5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OAuth2 authentication</a:t>
            </a:r>
            <a:endParaRPr lang="de-AT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>
            <a:off x="4644008" y="2060848"/>
            <a:ext cx="140415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52120" y="1652607"/>
            <a:ext cx="2923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Students log into Moodle with their 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university email adresses and passwords  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using the OAuth2 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protocol</a:t>
            </a:r>
            <a:endParaRPr lang="de-AT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AT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or example:</a:t>
            </a:r>
          </a:p>
          <a:p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username: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joao.perreira@ucm.ac.mz</a:t>
            </a:r>
            <a:endParaRPr lang="de-AT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password : same as email password</a:t>
            </a:r>
          </a:p>
        </p:txBody>
      </p:sp>
      <p:cxnSp>
        <p:nvCxnSpPr>
          <p:cNvPr id="27" name="Straight Arrow Connector 26"/>
          <p:cNvCxnSpPr>
            <a:stCxn id="4" idx="3"/>
            <a:endCxn id="20" idx="1"/>
          </p:cNvCxnSpPr>
          <p:nvPr/>
        </p:nvCxnSpPr>
        <p:spPr>
          <a:xfrm>
            <a:off x="2987824" y="3681028"/>
            <a:ext cx="2448272" cy="0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1840" y="3717032"/>
            <a:ext cx="220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Desired authentication in Opus using 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email </a:t>
            </a:r>
            <a:r>
              <a:rPr lang="de-AT" sz="1200" dirty="0" smtClean="0">
                <a:solidFill>
                  <a:schemeClr val="bg1">
                    <a:lumMod val="50000"/>
                  </a:schemeClr>
                </a:solidFill>
              </a:rPr>
              <a:t>addresses like in Moodle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</dc:creator>
  <cp:lastModifiedBy>markus</cp:lastModifiedBy>
  <cp:revision>20</cp:revision>
  <dcterms:created xsi:type="dcterms:W3CDTF">2015-08-14T08:55:31Z</dcterms:created>
  <dcterms:modified xsi:type="dcterms:W3CDTF">2015-08-14T12:34:51Z</dcterms:modified>
</cp:coreProperties>
</file>