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ECFB9-D459-4EE4-A5C3-79E141900138}" v="217" dt="2021-11-26T08:14:06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LLI Adriano" userId="9800396f-cfea-4ea7-a28f-af9458c83345" providerId="ADAL" clId="{9F6ECFB9-D459-4EE4-A5C3-79E141900138}"/>
    <pc:docChg chg="undo redo custSel addSld delSld modSld sldOrd">
      <pc:chgData name="ANELLI Adriano" userId="9800396f-cfea-4ea7-a28f-af9458c83345" providerId="ADAL" clId="{9F6ECFB9-D459-4EE4-A5C3-79E141900138}" dt="2021-11-26T08:15:44.345" v="1154" actId="1076"/>
      <pc:docMkLst>
        <pc:docMk/>
      </pc:docMkLst>
      <pc:sldChg chg="addSp delSp modSp mod">
        <pc:chgData name="ANELLI Adriano" userId="9800396f-cfea-4ea7-a28f-af9458c83345" providerId="ADAL" clId="{9F6ECFB9-D459-4EE4-A5C3-79E141900138}" dt="2021-11-26T08:15:44.345" v="1154" actId="1076"/>
        <pc:sldMkLst>
          <pc:docMk/>
          <pc:sldMk cId="3155694807" sldId="256"/>
        </pc:sldMkLst>
        <pc:spChg chg="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4" creationId="{84ABAC3F-EAA9-48F8-8973-181C45573711}"/>
          </ac:spMkLst>
        </pc:spChg>
        <pc:spChg chg="mod">
          <ac:chgData name="ANELLI Adriano" userId="9800396f-cfea-4ea7-a28f-af9458c83345" providerId="ADAL" clId="{9F6ECFB9-D459-4EE4-A5C3-79E141900138}" dt="2021-11-26T07:38:19.118" v="764" actId="1076"/>
          <ac:spMkLst>
            <pc:docMk/>
            <pc:sldMk cId="3155694807" sldId="256"/>
            <ac:spMk id="5" creationId="{77C2B886-B304-4D69-83C1-3E3426795268}"/>
          </ac:spMkLst>
        </pc:spChg>
        <pc:spChg chg="add del mod">
          <ac:chgData name="ANELLI Adriano" userId="9800396f-cfea-4ea7-a28f-af9458c83345" providerId="ADAL" clId="{9F6ECFB9-D459-4EE4-A5C3-79E141900138}" dt="2021-11-23T14:26:01.471" v="199" actId="478"/>
          <ac:spMkLst>
            <pc:docMk/>
            <pc:sldMk cId="3155694807" sldId="256"/>
            <ac:spMk id="8" creationId="{822D2476-6E9E-44E5-9C84-C25960A50E72}"/>
          </ac:spMkLst>
        </pc:spChg>
        <pc:spChg chg="add del mod">
          <ac:chgData name="ANELLI Adriano" userId="9800396f-cfea-4ea7-a28f-af9458c83345" providerId="ADAL" clId="{9F6ECFB9-D459-4EE4-A5C3-79E141900138}" dt="2021-11-26T07:00:13.494" v="274" actId="478"/>
          <ac:spMkLst>
            <pc:docMk/>
            <pc:sldMk cId="3155694807" sldId="256"/>
            <ac:spMk id="9" creationId="{1D2DC959-A9A2-4E38-9CBE-02EBA927CA89}"/>
          </ac:spMkLst>
        </pc:spChg>
        <pc:spChg chg="add mod">
          <ac:chgData name="ANELLI Adriano" userId="9800396f-cfea-4ea7-a28f-af9458c83345" providerId="ADAL" clId="{9F6ECFB9-D459-4EE4-A5C3-79E141900138}" dt="2021-11-26T07:38:44.776" v="770" actId="1076"/>
          <ac:spMkLst>
            <pc:docMk/>
            <pc:sldMk cId="3155694807" sldId="256"/>
            <ac:spMk id="33" creationId="{464261CE-D72D-4495-A6AE-E6B56DE016A1}"/>
          </ac:spMkLst>
        </pc:spChg>
        <pc:spChg chg="add mod">
          <ac:chgData name="ANELLI Adriano" userId="9800396f-cfea-4ea7-a28f-af9458c83345" providerId="ADAL" clId="{9F6ECFB9-D459-4EE4-A5C3-79E141900138}" dt="2021-11-26T07:20:52.732" v="695" actId="1037"/>
          <ac:spMkLst>
            <pc:docMk/>
            <pc:sldMk cId="3155694807" sldId="256"/>
            <ac:spMk id="34" creationId="{6E69F6C2-9AAD-492A-9A25-9850906B9359}"/>
          </ac:spMkLst>
        </pc:spChg>
        <pc:spChg chg="add mod">
          <ac:chgData name="ANELLI Adriano" userId="9800396f-cfea-4ea7-a28f-af9458c83345" providerId="ADAL" clId="{9F6ECFB9-D459-4EE4-A5C3-79E141900138}" dt="2021-11-26T07:19:37.018" v="684" actId="1076"/>
          <ac:spMkLst>
            <pc:docMk/>
            <pc:sldMk cId="3155694807" sldId="256"/>
            <ac:spMk id="35" creationId="{E4501D78-1D7A-4D44-980E-EA134408E84E}"/>
          </ac:spMkLst>
        </pc:spChg>
        <pc:spChg chg="mod">
          <ac:chgData name="ANELLI Adriano" userId="9800396f-cfea-4ea7-a28f-af9458c83345" providerId="ADAL" clId="{9F6ECFB9-D459-4EE4-A5C3-79E141900138}" dt="2021-11-26T07:15:34.125" v="620" actId="113"/>
          <ac:spMkLst>
            <pc:docMk/>
            <pc:sldMk cId="3155694807" sldId="256"/>
            <ac:spMk id="36" creationId="{52BA0CB8-6C6C-46F3-8FCD-375AC0CFF62C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37" creationId="{65D00AD8-7B60-40D2-B564-3336BE73EC51}"/>
          </ac:spMkLst>
        </pc:spChg>
        <pc:spChg chg="mod">
          <ac:chgData name="ANELLI Adriano" userId="9800396f-cfea-4ea7-a28f-af9458c83345" providerId="ADAL" clId="{9F6ECFB9-D459-4EE4-A5C3-79E141900138}" dt="2021-11-26T07:01:16.631" v="311" actId="1076"/>
          <ac:spMkLst>
            <pc:docMk/>
            <pc:sldMk cId="3155694807" sldId="256"/>
            <ac:spMk id="42" creationId="{FC581CCA-92BD-42F2-BA28-45CF63A0A11E}"/>
          </ac:spMkLst>
        </pc:spChg>
        <pc:spChg chg="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43" creationId="{775298F8-0BA2-40D7-B370-5D0928785658}"/>
          </ac:spMkLst>
        </pc:spChg>
        <pc:spChg chg="mod">
          <ac:chgData name="ANELLI Adriano" userId="9800396f-cfea-4ea7-a28f-af9458c83345" providerId="ADAL" clId="{9F6ECFB9-D459-4EE4-A5C3-79E141900138}" dt="2021-11-26T07:38:26.134" v="766" actId="1076"/>
          <ac:spMkLst>
            <pc:docMk/>
            <pc:sldMk cId="3155694807" sldId="256"/>
            <ac:spMk id="46" creationId="{8FADCB8D-A964-4A05-B2D7-64DCC8969E2E}"/>
          </ac:spMkLst>
        </pc:spChg>
        <pc:spChg chg="mod">
          <ac:chgData name="ANELLI Adriano" userId="9800396f-cfea-4ea7-a28f-af9458c83345" providerId="ADAL" clId="{9F6ECFB9-D459-4EE4-A5C3-79E141900138}" dt="2021-11-26T07:02:47.170" v="326" actId="1076"/>
          <ac:spMkLst>
            <pc:docMk/>
            <pc:sldMk cId="3155694807" sldId="256"/>
            <ac:spMk id="47" creationId="{34EB1AA8-BBD7-461A-BAEA-F9DBD08FF93E}"/>
          </ac:spMkLst>
        </pc:spChg>
        <pc:spChg chg="mod">
          <ac:chgData name="ANELLI Adriano" userId="9800396f-cfea-4ea7-a28f-af9458c83345" providerId="ADAL" clId="{9F6ECFB9-D459-4EE4-A5C3-79E141900138}" dt="2021-11-26T07:38:23.669" v="765" actId="1076"/>
          <ac:spMkLst>
            <pc:docMk/>
            <pc:sldMk cId="3155694807" sldId="256"/>
            <ac:spMk id="50" creationId="{0A0F7308-1057-4E3E-BA82-430222FE6D61}"/>
          </ac:spMkLst>
        </pc:spChg>
        <pc:spChg chg="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52" creationId="{4711E167-E500-4909-A834-27B6138374BC}"/>
          </ac:spMkLst>
        </pc:spChg>
        <pc:spChg chg="mod topLvl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64" creationId="{A3F10294-1706-4F04-9D84-66497A934EFA}"/>
          </ac:spMkLst>
        </pc:spChg>
        <pc:spChg chg="add mod">
          <ac:chgData name="ANELLI Adriano" userId="9800396f-cfea-4ea7-a28f-af9458c83345" providerId="ADAL" clId="{9F6ECFB9-D459-4EE4-A5C3-79E141900138}" dt="2021-11-26T07:21:55.044" v="706" actId="164"/>
          <ac:spMkLst>
            <pc:docMk/>
            <pc:sldMk cId="3155694807" sldId="256"/>
            <ac:spMk id="65" creationId="{7EA4BD37-4D92-4F8B-BB02-2212487FB7F2}"/>
          </ac:spMkLst>
        </pc:spChg>
        <pc:spChg chg="mod">
          <ac:chgData name="ANELLI Adriano" userId="9800396f-cfea-4ea7-a28f-af9458c83345" providerId="ADAL" clId="{9F6ECFB9-D459-4EE4-A5C3-79E141900138}" dt="2021-11-26T07:07:35.846" v="439" actId="1037"/>
          <ac:spMkLst>
            <pc:docMk/>
            <pc:sldMk cId="3155694807" sldId="256"/>
            <ac:spMk id="68" creationId="{BE888037-90CD-4320-B017-C5D8893F38E3}"/>
          </ac:spMkLst>
        </pc:spChg>
        <pc:spChg chg="add del mod">
          <ac:chgData name="ANELLI Adriano" userId="9800396f-cfea-4ea7-a28f-af9458c83345" providerId="ADAL" clId="{9F6ECFB9-D459-4EE4-A5C3-79E141900138}" dt="2021-11-26T07:03:33.278" v="335" actId="478"/>
          <ac:spMkLst>
            <pc:docMk/>
            <pc:sldMk cId="3155694807" sldId="256"/>
            <ac:spMk id="69" creationId="{6C25EE3E-B64C-4242-B740-9B1E66C72716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70" creationId="{B7FA42ED-12B3-44B4-B700-369265F08189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71" creationId="{1FFA20D2-8F7E-4814-99CE-653BB9A7FF09}"/>
          </ac:spMkLst>
        </pc:spChg>
        <pc:spChg chg="add mod">
          <ac:chgData name="ANELLI Adriano" userId="9800396f-cfea-4ea7-a28f-af9458c83345" providerId="ADAL" clId="{9F6ECFB9-D459-4EE4-A5C3-79E141900138}" dt="2021-11-26T07:22:46.775" v="718" actId="14100"/>
          <ac:spMkLst>
            <pc:docMk/>
            <pc:sldMk cId="3155694807" sldId="256"/>
            <ac:spMk id="73" creationId="{CA7BFE04-89F9-48C6-AF6A-2DC2C0E5A489}"/>
          </ac:spMkLst>
        </pc:spChg>
        <pc:spChg chg="add mod">
          <ac:chgData name="ANELLI Adriano" userId="9800396f-cfea-4ea7-a28f-af9458c83345" providerId="ADAL" clId="{9F6ECFB9-D459-4EE4-A5C3-79E141900138}" dt="2021-11-26T07:19:32.871" v="683" actId="14100"/>
          <ac:spMkLst>
            <pc:docMk/>
            <pc:sldMk cId="3155694807" sldId="256"/>
            <ac:spMk id="76" creationId="{BBD90E7B-1DB0-4A4D-8397-5B86A067C281}"/>
          </ac:spMkLst>
        </pc:spChg>
        <pc:spChg chg="del mod">
          <ac:chgData name="ANELLI Adriano" userId="9800396f-cfea-4ea7-a28f-af9458c83345" providerId="ADAL" clId="{9F6ECFB9-D459-4EE4-A5C3-79E141900138}" dt="2021-11-23T14:21:05.800" v="147" actId="478"/>
          <ac:spMkLst>
            <pc:docMk/>
            <pc:sldMk cId="3155694807" sldId="256"/>
            <ac:spMk id="80" creationId="{68D98B66-EA80-49BA-9B17-623AF68F96A9}"/>
          </ac:spMkLst>
        </pc:spChg>
        <pc:spChg chg="mod">
          <ac:chgData name="ANELLI Adriano" userId="9800396f-cfea-4ea7-a28f-af9458c83345" providerId="ADAL" clId="{9F6ECFB9-D459-4EE4-A5C3-79E141900138}" dt="2021-11-26T07:37:42.795" v="748" actId="6549"/>
          <ac:spMkLst>
            <pc:docMk/>
            <pc:sldMk cId="3155694807" sldId="256"/>
            <ac:spMk id="80" creationId="{F43B0CA3-4A15-4AFA-87BF-3FAB8F0E7B8E}"/>
          </ac:spMkLst>
        </pc:spChg>
        <pc:spChg chg="mod">
          <ac:chgData name="ANELLI Adriano" userId="9800396f-cfea-4ea7-a28f-af9458c83345" providerId="ADAL" clId="{9F6ECFB9-D459-4EE4-A5C3-79E141900138}" dt="2021-11-26T07:07:06.822" v="423"/>
          <ac:spMkLst>
            <pc:docMk/>
            <pc:sldMk cId="3155694807" sldId="256"/>
            <ac:spMk id="81" creationId="{931F903A-2798-4EA3-B6A0-2854802226A1}"/>
          </ac:spMkLst>
        </pc:spChg>
        <pc:spChg chg="mod">
          <ac:chgData name="ANELLI Adriano" userId="9800396f-cfea-4ea7-a28f-af9458c83345" providerId="ADAL" clId="{9F6ECFB9-D459-4EE4-A5C3-79E141900138}" dt="2021-11-26T07:07:06.822" v="423"/>
          <ac:spMkLst>
            <pc:docMk/>
            <pc:sldMk cId="3155694807" sldId="256"/>
            <ac:spMk id="82" creationId="{053D294E-5E7D-48B8-A96F-26E4ADA5C975}"/>
          </ac:spMkLst>
        </pc:spChg>
        <pc:spChg chg="mod">
          <ac:chgData name="ANELLI Adriano" userId="9800396f-cfea-4ea7-a28f-af9458c83345" providerId="ADAL" clId="{9F6ECFB9-D459-4EE4-A5C3-79E141900138}" dt="2021-11-26T07:07:44.163" v="442"/>
          <ac:spMkLst>
            <pc:docMk/>
            <pc:sldMk cId="3155694807" sldId="256"/>
            <ac:spMk id="86" creationId="{76FD5E02-B59D-49E4-9D5A-635C7353CC7E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91" creationId="{6FA737B1-2698-4907-8455-A6C5217B5EE0}"/>
          </ac:spMkLst>
        </pc:spChg>
        <pc:spChg chg="mod">
          <ac:chgData name="ANELLI Adriano" userId="9800396f-cfea-4ea7-a28f-af9458c83345" providerId="ADAL" clId="{9F6ECFB9-D459-4EE4-A5C3-79E141900138}" dt="2021-11-26T07:11:30.596" v="544"/>
          <ac:spMkLst>
            <pc:docMk/>
            <pc:sldMk cId="3155694807" sldId="256"/>
            <ac:spMk id="95" creationId="{E6A97B15-9896-4B0B-A227-C97BED050A73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98" creationId="{EAFD4908-5E5C-4963-876F-6122A6A53A50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99" creationId="{A7E717CF-9A18-4C4B-955A-FED7E0937423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00" creationId="{4FB643C1-9285-4AB6-9F38-078EAB413AC9}"/>
          </ac:spMkLst>
        </pc:spChg>
        <pc:spChg chg="add del mod">
          <ac:chgData name="ANELLI Adriano" userId="9800396f-cfea-4ea7-a28f-af9458c83345" providerId="ADAL" clId="{9F6ECFB9-D459-4EE4-A5C3-79E141900138}" dt="2021-11-26T07:18:29.067" v="675" actId="478"/>
          <ac:spMkLst>
            <pc:docMk/>
            <pc:sldMk cId="3155694807" sldId="256"/>
            <ac:spMk id="101" creationId="{4E7EAB9E-E27A-48C1-92A2-C37CFC41BA38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02" creationId="{5004ED15-041B-4F57-A0C0-802313EBAEDD}"/>
          </ac:spMkLst>
        </pc:spChg>
        <pc:spChg chg="add del mod">
          <ac:chgData name="ANELLI Adriano" userId="9800396f-cfea-4ea7-a28f-af9458c83345" providerId="ADAL" clId="{9F6ECFB9-D459-4EE4-A5C3-79E141900138}" dt="2021-11-26T07:39:23.008" v="780" actId="478"/>
          <ac:spMkLst>
            <pc:docMk/>
            <pc:sldMk cId="3155694807" sldId="256"/>
            <ac:spMk id="103" creationId="{1F493AC4-40A2-4980-A018-A6E9578AC625}"/>
          </ac:spMkLst>
        </pc:spChg>
        <pc:spChg chg="add mod">
          <ac:chgData name="ANELLI Adriano" userId="9800396f-cfea-4ea7-a28f-af9458c83345" providerId="ADAL" clId="{9F6ECFB9-D459-4EE4-A5C3-79E141900138}" dt="2021-11-26T07:21:55.044" v="706" actId="164"/>
          <ac:spMkLst>
            <pc:docMk/>
            <pc:sldMk cId="3155694807" sldId="256"/>
            <ac:spMk id="104" creationId="{4CC3D3B3-5278-49FB-8866-A23859170771}"/>
          </ac:spMkLst>
        </pc:spChg>
        <pc:spChg chg="add mod">
          <ac:chgData name="ANELLI Adriano" userId="9800396f-cfea-4ea7-a28f-af9458c83345" providerId="ADAL" clId="{9F6ECFB9-D459-4EE4-A5C3-79E141900138}" dt="2021-11-26T07:22:54.386" v="719" actId="1076"/>
          <ac:spMkLst>
            <pc:docMk/>
            <pc:sldMk cId="3155694807" sldId="256"/>
            <ac:spMk id="105" creationId="{0A724BB0-5B15-4480-8A80-10C896FA032D}"/>
          </ac:spMkLst>
        </pc:spChg>
        <pc:spChg chg="add mod">
          <ac:chgData name="ANELLI Adriano" userId="9800396f-cfea-4ea7-a28f-af9458c83345" providerId="ADAL" clId="{9F6ECFB9-D459-4EE4-A5C3-79E141900138}" dt="2021-11-26T07:22:17.212" v="716" actId="571"/>
          <ac:spMkLst>
            <pc:docMk/>
            <pc:sldMk cId="3155694807" sldId="256"/>
            <ac:spMk id="106" creationId="{31F311F3-6E6F-4AA4-9C00-C9B88C9E9F32}"/>
          </ac:spMkLst>
        </pc:spChg>
        <pc:spChg chg="add mod">
          <ac:chgData name="ANELLI Adriano" userId="9800396f-cfea-4ea7-a28f-af9458c83345" providerId="ADAL" clId="{9F6ECFB9-D459-4EE4-A5C3-79E141900138}" dt="2021-11-26T07:22:17.212" v="716" actId="571"/>
          <ac:spMkLst>
            <pc:docMk/>
            <pc:sldMk cId="3155694807" sldId="256"/>
            <ac:spMk id="107" creationId="{33D8D8F9-0879-4EFB-AF42-754947072052}"/>
          </ac:spMkLst>
        </pc:spChg>
        <pc:spChg chg="mod">
          <ac:chgData name="ANELLI Adriano" userId="9800396f-cfea-4ea7-a28f-af9458c83345" providerId="ADAL" clId="{9F6ECFB9-D459-4EE4-A5C3-79E141900138}" dt="2021-11-26T07:37:46.453" v="749" actId="6549"/>
          <ac:spMkLst>
            <pc:docMk/>
            <pc:sldMk cId="3155694807" sldId="256"/>
            <ac:spMk id="109" creationId="{DF63A189-4A7E-4FCE-A12C-6498CA43DBD3}"/>
          </ac:spMkLst>
        </pc:spChg>
        <pc:spChg chg="mod">
          <ac:chgData name="ANELLI Adriano" userId="9800396f-cfea-4ea7-a28f-af9458c83345" providerId="ADAL" clId="{9F6ECFB9-D459-4EE4-A5C3-79E141900138}" dt="2021-11-26T07:24:00.980" v="720"/>
          <ac:spMkLst>
            <pc:docMk/>
            <pc:sldMk cId="3155694807" sldId="256"/>
            <ac:spMk id="110" creationId="{3BC8DED8-50ED-4BFF-88BB-28CEF43EF814}"/>
          </ac:spMkLst>
        </pc:spChg>
        <pc:spChg chg="mod">
          <ac:chgData name="ANELLI Adriano" userId="9800396f-cfea-4ea7-a28f-af9458c83345" providerId="ADAL" clId="{9F6ECFB9-D459-4EE4-A5C3-79E141900138}" dt="2021-11-26T07:24:00.980" v="720"/>
          <ac:spMkLst>
            <pc:docMk/>
            <pc:sldMk cId="3155694807" sldId="256"/>
            <ac:spMk id="111" creationId="{EA630582-F505-4D3A-AD55-474E3E850C8C}"/>
          </ac:spMkLst>
        </pc:spChg>
        <pc:spChg chg="add mod">
          <ac:chgData name="ANELLI Adriano" userId="9800396f-cfea-4ea7-a28f-af9458c83345" providerId="ADAL" clId="{9F6ECFB9-D459-4EE4-A5C3-79E141900138}" dt="2021-11-26T07:39:32.044" v="781" actId="164"/>
          <ac:spMkLst>
            <pc:docMk/>
            <pc:sldMk cId="3155694807" sldId="256"/>
            <ac:spMk id="113" creationId="{3D1714D6-6C73-4B4F-9482-8545E8B44749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0" creationId="{6BCAA053-0D70-4409-9321-BB3F35D28336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1" creationId="{24B91140-04E3-45AB-AC2F-5D48E1F1E98D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4" creationId="{B35AD9B0-7532-4CB1-9C14-34F57811ADA2}"/>
          </ac:spMkLst>
        </pc:spChg>
        <pc:spChg chg="add mod">
          <ac:chgData name="ANELLI Adriano" userId="9800396f-cfea-4ea7-a28f-af9458c83345" providerId="ADAL" clId="{9F6ECFB9-D459-4EE4-A5C3-79E141900138}" dt="2021-11-26T08:15:44.345" v="1154" actId="1076"/>
          <ac:spMkLst>
            <pc:docMk/>
            <pc:sldMk cId="3155694807" sldId="256"/>
            <ac:spMk id="135" creationId="{54E8D8C6-9CCC-4874-B690-C44EF0AE4DDF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6" creationId="{9DCC84FC-9270-4204-8AA0-569772F4C971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7" creationId="{900E7401-B98A-4B99-AADA-5B31ACFE7F2A}"/>
          </ac:spMkLst>
        </pc:spChg>
        <pc:spChg chg="add mod or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38" creationId="{ED74DD4A-4B06-4667-972E-38DF31DEDB02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40" creationId="{7697F9EA-CF7E-4544-91B4-AE51DFDC15C1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41" creationId="{2A9CAE61-42B1-49CE-A57F-C83884F3685E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42" creationId="{C8EE7C41-880A-4ECE-A824-2D8F1B314EC0}"/>
          </ac:spMkLst>
        </pc:spChg>
        <pc:spChg chg="add mod">
          <ac:chgData name="ANELLI Adriano" userId="9800396f-cfea-4ea7-a28f-af9458c83345" providerId="ADAL" clId="{9F6ECFB9-D459-4EE4-A5C3-79E141900138}" dt="2021-11-26T08:15:26.349" v="1151" actId="1076"/>
          <ac:spMkLst>
            <pc:docMk/>
            <pc:sldMk cId="3155694807" sldId="256"/>
            <ac:spMk id="143" creationId="{6A1804CC-2498-4F44-91B7-BC8CD1822814}"/>
          </ac:spMkLst>
        </pc:s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2" creationId="{31C64EC0-382A-4516-9F6A-701491C66764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6" creationId="{92CB6A9A-9B6D-4EA9-8423-5F60A75B8D32}"/>
          </ac:grpSpMkLst>
        </pc:grpChg>
        <pc:grpChg chg="add del mod">
          <ac:chgData name="ANELLI Adriano" userId="9800396f-cfea-4ea7-a28f-af9458c83345" providerId="ADAL" clId="{9F6ECFB9-D459-4EE4-A5C3-79E141900138}" dt="2021-11-26T07:00:11.638" v="273" actId="478"/>
          <ac:grpSpMkLst>
            <pc:docMk/>
            <pc:sldMk cId="3155694807" sldId="256"/>
            <ac:grpSpMk id="27" creationId="{019263BA-FC74-4A40-8C4A-C8B2FB695A92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31" creationId="{808D6732-E250-4488-AE89-55589C15D6B2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32" creationId="{61AFB42E-5EA1-45D2-B71F-9D416E4D9016}"/>
          </ac:grpSpMkLst>
        </pc:grpChg>
        <pc:grpChg chg="add del mod">
          <ac:chgData name="ANELLI Adriano" userId="9800396f-cfea-4ea7-a28f-af9458c83345" providerId="ADAL" clId="{9F6ECFB9-D459-4EE4-A5C3-79E141900138}" dt="2021-11-23T14:21:18.572" v="150" actId="478"/>
          <ac:grpSpMkLst>
            <pc:docMk/>
            <pc:sldMk cId="3155694807" sldId="256"/>
            <ac:grpSpMk id="41" creationId="{76711A2C-A918-4839-A4D0-85EB9D5181C9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41" creationId="{9C9D11C8-9F8F-482F-97C0-DD951AB079EE}"/>
          </ac:grpSpMkLst>
        </pc:grpChg>
        <pc:grpChg chg="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53" creationId="{7264863E-FC30-4F78-805E-439660FF7F02}"/>
          </ac:grpSpMkLst>
        </pc:grpChg>
        <pc:grpChg chg="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54" creationId="{983A8453-7917-43F9-8B43-05CAEF06B65D}"/>
          </ac:grpSpMkLst>
        </pc:grpChg>
        <pc:grpChg chg="del mod">
          <ac:chgData name="ANELLI Adriano" userId="9800396f-cfea-4ea7-a28f-af9458c83345" providerId="ADAL" clId="{9F6ECFB9-D459-4EE4-A5C3-79E141900138}" dt="2021-11-26T07:07:42.644" v="441" actId="478"/>
          <ac:grpSpMkLst>
            <pc:docMk/>
            <pc:sldMk cId="3155694807" sldId="256"/>
            <ac:grpSpMk id="55" creationId="{5CA5FE6F-223D-471E-9410-4C68BAFF9C9E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58" creationId="{6FC7325C-ABA7-4DDC-B69D-F5F65600165A}"/>
          </ac:grpSpMkLst>
        </pc:grpChg>
        <pc:grpChg chg="del mod">
          <ac:chgData name="ANELLI Adriano" userId="9800396f-cfea-4ea7-a28f-af9458c83345" providerId="ADAL" clId="{9F6ECFB9-D459-4EE4-A5C3-79E141900138}" dt="2021-11-26T07:03:03.550" v="330" actId="478"/>
          <ac:grpSpMkLst>
            <pc:docMk/>
            <pc:sldMk cId="3155694807" sldId="256"/>
            <ac:grpSpMk id="60" creationId="{C38A1AB8-5D7D-4095-A32D-CC19548D26E1}"/>
          </ac:grpSpMkLst>
        </pc:grpChg>
        <pc:grpChg chg="add del mod">
          <ac:chgData name="ANELLI Adriano" userId="9800396f-cfea-4ea7-a28f-af9458c83345" providerId="ADAL" clId="{9F6ECFB9-D459-4EE4-A5C3-79E141900138}" dt="2021-11-23T14:33:27.724" v="266" actId="165"/>
          <ac:grpSpMkLst>
            <pc:docMk/>
            <pc:sldMk cId="3155694807" sldId="256"/>
            <ac:grpSpMk id="73" creationId="{E5C85972-7D4F-416F-B255-50D0DEBE529B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75" creationId="{EE22740A-7337-4B76-8324-ECA5E4BD8873}"/>
          </ac:grpSpMkLst>
        </pc:grpChg>
        <pc:grpChg chg="add del mod">
          <ac:chgData name="ANELLI Adriano" userId="9800396f-cfea-4ea7-a28f-af9458c83345" providerId="ADAL" clId="{9F6ECFB9-D459-4EE4-A5C3-79E141900138}" dt="2021-11-26T07:00:15.028" v="276" actId="478"/>
          <ac:grpSpMkLst>
            <pc:docMk/>
            <pc:sldMk cId="3155694807" sldId="256"/>
            <ac:grpSpMk id="77" creationId="{13AF0BF9-1DD2-4341-84BC-E1B5955797D8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83" creationId="{68655460-7C09-4FC5-B2C0-6D44484F0165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92" creationId="{99DEFB80-BB67-43BE-9B3B-5C7DB45C7666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108" creationId="{46587E25-F637-4822-A25D-76BD1A89ADCD}"/>
          </ac:grpSpMkLst>
        </pc:grpChg>
        <pc:grpChg chg="add mod">
          <ac:chgData name="ANELLI Adriano" userId="9800396f-cfea-4ea7-a28f-af9458c83345" providerId="ADAL" clId="{9F6ECFB9-D459-4EE4-A5C3-79E141900138}" dt="2021-11-26T08:15:26.349" v="1151" actId="1076"/>
          <ac:grpSpMkLst>
            <pc:docMk/>
            <pc:sldMk cId="3155694807" sldId="256"/>
            <ac:grpSpMk id="129" creationId="{ED5EECD9-5D2E-402D-A245-7EE64E4E15B5}"/>
          </ac:grpSpMkLst>
        </pc:grpChg>
        <pc:grpChg chg="add mod">
          <ac:chgData name="ANELLI Adriano" userId="9800396f-cfea-4ea7-a28f-af9458c83345" providerId="ADAL" clId="{9F6ECFB9-D459-4EE4-A5C3-79E141900138}" dt="2021-11-26T08:11:58.788" v="1104" actId="164"/>
          <ac:grpSpMkLst>
            <pc:docMk/>
            <pc:sldMk cId="3155694807" sldId="256"/>
            <ac:grpSpMk id="139" creationId="{BB8F680D-CEF0-4ABF-84C8-08E0485E6086}"/>
          </ac:grpSpMkLst>
        </pc:grpChg>
        <pc:cxnChg chg="add del mod">
          <ac:chgData name="ANELLI Adriano" userId="9800396f-cfea-4ea7-a28f-af9458c83345" providerId="ADAL" clId="{9F6ECFB9-D459-4EE4-A5C3-79E141900138}" dt="2021-11-26T07:00:14.179" v="275" actId="478"/>
          <ac:cxnSpMkLst>
            <pc:docMk/>
            <pc:sldMk cId="3155694807" sldId="256"/>
            <ac:cxnSpMk id="3" creationId="{DCBEEF3C-97EE-4AE4-AFE4-16B863F0F642}"/>
          </ac:cxnSpMkLst>
        </pc:cxnChg>
        <pc:cxnChg chg="add mod">
          <ac:chgData name="ANELLI Adriano" userId="9800396f-cfea-4ea7-a28f-af9458c83345" providerId="ADAL" clId="{9F6ECFB9-D459-4EE4-A5C3-79E141900138}" dt="2021-11-23T14:27:35.759" v="225" actId="14100"/>
          <ac:cxnSpMkLst>
            <pc:docMk/>
            <pc:sldMk cId="3155694807" sldId="256"/>
            <ac:cxnSpMk id="11" creationId="{9BC0B97B-AEF3-4834-A136-F779D5C4CDF9}"/>
          </ac:cxnSpMkLst>
        </pc:cxnChg>
        <pc:cxnChg chg="mod">
          <ac:chgData name="ANELLI Adriano" userId="9800396f-cfea-4ea7-a28f-af9458c83345" providerId="ADAL" clId="{9F6ECFB9-D459-4EE4-A5C3-79E141900138}" dt="2021-11-26T07:02:50.165" v="327" actId="1076"/>
          <ac:cxnSpMkLst>
            <pc:docMk/>
            <pc:sldMk cId="3155694807" sldId="256"/>
            <ac:cxnSpMk id="16" creationId="{69854241-A285-42AF-8FC6-5ABF0B2FC2E7}"/>
          </ac:cxnSpMkLst>
        </pc:cxnChg>
        <pc:cxnChg chg="mod">
          <ac:chgData name="ANELLI Adriano" userId="9800396f-cfea-4ea7-a28f-af9458c83345" providerId="ADAL" clId="{9F6ECFB9-D459-4EE4-A5C3-79E141900138}" dt="2021-11-26T07:02:43.337" v="325" actId="1076"/>
          <ac:cxnSpMkLst>
            <pc:docMk/>
            <pc:sldMk cId="3155694807" sldId="256"/>
            <ac:cxnSpMk id="38" creationId="{B9430A6E-53E5-4BB5-9256-52B249788F7B}"/>
          </ac:cxnSpMkLst>
        </pc:cxnChg>
        <pc:cxnChg chg="mod">
          <ac:chgData name="ANELLI Adriano" userId="9800396f-cfea-4ea7-a28f-af9458c83345" providerId="ADAL" clId="{9F6ECFB9-D459-4EE4-A5C3-79E141900138}" dt="2021-11-26T07:01:13.161" v="310" actId="20577"/>
          <ac:cxnSpMkLst>
            <pc:docMk/>
            <pc:sldMk cId="3155694807" sldId="256"/>
            <ac:cxnSpMk id="39" creationId="{5FAA158E-D17F-4F3B-B265-1EC38AD4A0D7}"/>
          </ac:cxnSpMkLst>
        </pc:cxnChg>
        <pc:cxnChg chg="mod">
          <ac:chgData name="ANELLI Adriano" userId="9800396f-cfea-4ea7-a28f-af9458c83345" providerId="ADAL" clId="{9F6ECFB9-D459-4EE4-A5C3-79E141900138}" dt="2021-11-26T07:03:01.377" v="329" actId="14100"/>
          <ac:cxnSpMkLst>
            <pc:docMk/>
            <pc:sldMk cId="3155694807" sldId="256"/>
            <ac:cxnSpMk id="40" creationId="{DFB0FBF8-82B6-4BF7-BBE2-872279251EE2}"/>
          </ac:cxnSpMkLst>
        </pc:cxnChg>
        <pc:cxnChg chg="del mod topLvl">
          <ac:chgData name="ANELLI Adriano" userId="9800396f-cfea-4ea7-a28f-af9458c83345" providerId="ADAL" clId="{9F6ECFB9-D459-4EE4-A5C3-79E141900138}" dt="2021-11-23T14:21:18.572" v="150" actId="478"/>
          <ac:cxnSpMkLst>
            <pc:docMk/>
            <pc:sldMk cId="3155694807" sldId="256"/>
            <ac:cxnSpMk id="44" creationId="{EB5467BC-E829-429A-81B9-D6971C887049}"/>
          </ac:cxnSpMkLst>
        </pc:cxnChg>
        <pc:cxnChg chg="del mod topLvl">
          <ac:chgData name="ANELLI Adriano" userId="9800396f-cfea-4ea7-a28f-af9458c83345" providerId="ADAL" clId="{9F6ECFB9-D459-4EE4-A5C3-79E141900138}" dt="2021-11-26T07:00:16.131" v="277" actId="478"/>
          <ac:cxnSpMkLst>
            <pc:docMk/>
            <pc:sldMk cId="3155694807" sldId="256"/>
            <ac:cxnSpMk id="48" creationId="{100E8A13-1564-4F6A-9996-284C21B4C431}"/>
          </ac:cxnSpMkLst>
        </pc:cxnChg>
        <pc:cxnChg chg="add mod">
          <ac:chgData name="ANELLI Adriano" userId="9800396f-cfea-4ea7-a28f-af9458c83345" providerId="ADAL" clId="{9F6ECFB9-D459-4EE4-A5C3-79E141900138}" dt="2021-11-23T14:27:36.199" v="226" actId="1076"/>
          <ac:cxnSpMkLst>
            <pc:docMk/>
            <pc:sldMk cId="3155694807" sldId="256"/>
            <ac:cxnSpMk id="49" creationId="{15A8ED41-7923-4820-82B8-A18A574D430C}"/>
          </ac:cxnSpMkLst>
        </pc:cxnChg>
        <pc:cxnChg chg="mod topLvl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51" creationId="{F08E979C-E2D5-489D-BA74-E8332C1F8819}"/>
          </ac:cxnSpMkLst>
        </pc:cxnChg>
        <pc:cxnChg chg="add mod">
          <ac:chgData name="ANELLI Adriano" userId="9800396f-cfea-4ea7-a28f-af9458c83345" providerId="ADAL" clId="{9F6ECFB9-D459-4EE4-A5C3-79E141900138}" dt="2021-11-23T14:27:35.311" v="224" actId="14100"/>
          <ac:cxnSpMkLst>
            <pc:docMk/>
            <pc:sldMk cId="3155694807" sldId="256"/>
            <ac:cxnSpMk id="56" creationId="{E98371B3-0AEA-41F3-BA31-D106A5FDBAF0}"/>
          </ac:cxnSpMkLst>
        </pc:cxnChg>
        <pc:cxnChg chg="add mod">
          <ac:chgData name="ANELLI Adriano" userId="9800396f-cfea-4ea7-a28f-af9458c83345" providerId="ADAL" clId="{9F6ECFB9-D459-4EE4-A5C3-79E141900138}" dt="2021-11-23T14:27:01.573" v="218" actId="692"/>
          <ac:cxnSpMkLst>
            <pc:docMk/>
            <pc:sldMk cId="3155694807" sldId="256"/>
            <ac:cxnSpMk id="57" creationId="{0070EB2F-936D-4262-8D48-370AB7DC0FB7}"/>
          </ac:cxnSpMkLst>
        </pc:cxnChg>
        <pc:cxnChg chg="add mod">
          <ac:chgData name="ANELLI Adriano" userId="9800396f-cfea-4ea7-a28f-af9458c83345" providerId="ADAL" clId="{9F6ECFB9-D459-4EE4-A5C3-79E141900138}" dt="2021-11-23T14:27:01.573" v="218" actId="692"/>
          <ac:cxnSpMkLst>
            <pc:docMk/>
            <pc:sldMk cId="3155694807" sldId="256"/>
            <ac:cxnSpMk id="59" creationId="{8A87C30E-DBE8-430E-9D6B-5E9462E5E9EA}"/>
          </ac:cxnSpMkLst>
        </pc:cxnChg>
        <pc:cxnChg chg="mod">
          <ac:chgData name="ANELLI Adriano" userId="9800396f-cfea-4ea7-a28f-af9458c83345" providerId="ADAL" clId="{9F6ECFB9-D459-4EE4-A5C3-79E141900138}" dt="2021-11-26T07:07:35.846" v="439" actId="1037"/>
          <ac:cxnSpMkLst>
            <pc:docMk/>
            <pc:sldMk cId="3155694807" sldId="256"/>
            <ac:cxnSpMk id="61" creationId="{872121EF-CCDF-4E03-BC82-2C1F5AC2F699}"/>
          </ac:cxnSpMkLst>
        </pc:cxnChg>
        <pc:cxnChg chg="add mod">
          <ac:chgData name="ANELLI Adriano" userId="9800396f-cfea-4ea7-a28f-af9458c83345" providerId="ADAL" clId="{9F6ECFB9-D459-4EE4-A5C3-79E141900138}" dt="2021-11-23T14:27:01.573" v="218" actId="692"/>
          <ac:cxnSpMkLst>
            <pc:docMk/>
            <pc:sldMk cId="3155694807" sldId="256"/>
            <ac:cxnSpMk id="62" creationId="{E9E07D0A-F9C0-4555-B231-1D468E7AED7F}"/>
          </ac:cxnSpMkLst>
        </pc:cxnChg>
        <pc:cxnChg chg="mod topLvl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63" creationId="{9293D9FD-5207-4AB3-9417-0076976F4BC7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66" creationId="{85AECEDB-EA37-4AC8-A9B4-AF369E8FCABF}"/>
          </ac:cxnSpMkLst>
        </pc:cxnChg>
        <pc:cxnChg chg="mod">
          <ac:chgData name="ANELLI Adriano" userId="9800396f-cfea-4ea7-a28f-af9458c83345" providerId="ADAL" clId="{9F6ECFB9-D459-4EE4-A5C3-79E141900138}" dt="2021-11-26T07:07:29.692" v="428" actId="14100"/>
          <ac:cxnSpMkLst>
            <pc:docMk/>
            <pc:sldMk cId="3155694807" sldId="256"/>
            <ac:cxnSpMk id="67" creationId="{DB18750B-42EA-40E9-B866-48C61A69D05E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72" creationId="{86AC379E-9138-48E5-A7AC-ED767C7B56CB}"/>
          </ac:cxnSpMkLst>
        </pc:cxnChg>
        <pc:cxnChg chg="add mod">
          <ac:chgData name="ANELLI Adriano" userId="9800396f-cfea-4ea7-a28f-af9458c83345" providerId="ADAL" clId="{9F6ECFB9-D459-4EE4-A5C3-79E141900138}" dt="2021-11-26T07:39:40.814" v="783" actId="14100"/>
          <ac:cxnSpMkLst>
            <pc:docMk/>
            <pc:sldMk cId="3155694807" sldId="256"/>
            <ac:cxnSpMk id="74" creationId="{023CC968-B423-4285-AFC9-9F2CEC58B2DF}"/>
          </ac:cxnSpMkLst>
        </pc:cxnChg>
        <pc:cxnChg chg="mod">
          <ac:chgData name="ANELLI Adriano" userId="9800396f-cfea-4ea7-a28f-af9458c83345" providerId="ADAL" clId="{9F6ECFB9-D459-4EE4-A5C3-79E141900138}" dt="2021-11-23T14:20:48.707" v="143" actId="692"/>
          <ac:cxnSpMkLst>
            <pc:docMk/>
            <pc:sldMk cId="3155694807" sldId="256"/>
            <ac:cxnSpMk id="78" creationId="{32E2B72B-8208-48BE-AB2F-DA9C55D8EAC7}"/>
          </ac:cxnSpMkLst>
        </pc:cxnChg>
        <pc:cxnChg chg="mod">
          <ac:chgData name="ANELLI Adriano" userId="9800396f-cfea-4ea7-a28f-af9458c83345" providerId="ADAL" clId="{9F6ECFB9-D459-4EE4-A5C3-79E141900138}" dt="2021-11-22T10:43:33.222" v="87" actId="20577"/>
          <ac:cxnSpMkLst>
            <pc:docMk/>
            <pc:sldMk cId="3155694807" sldId="256"/>
            <ac:cxnSpMk id="79" creationId="{9969B077-20E7-406D-8167-E8C3C2601DFE}"/>
          </ac:cxnSpMkLst>
        </pc:cxnChg>
        <pc:cxnChg chg="mod">
          <ac:chgData name="ANELLI Adriano" userId="9800396f-cfea-4ea7-a28f-af9458c83345" providerId="ADAL" clId="{9F6ECFB9-D459-4EE4-A5C3-79E141900138}" dt="2021-11-26T07:07:44.163" v="442"/>
          <ac:cxnSpMkLst>
            <pc:docMk/>
            <pc:sldMk cId="3155694807" sldId="256"/>
            <ac:cxnSpMk id="84" creationId="{1066247A-E5D6-4747-84F0-97D2FBA97074}"/>
          </ac:cxnSpMkLst>
        </pc:cxnChg>
        <pc:cxnChg chg="mod">
          <ac:chgData name="ANELLI Adriano" userId="9800396f-cfea-4ea7-a28f-af9458c83345" providerId="ADAL" clId="{9F6ECFB9-D459-4EE4-A5C3-79E141900138}" dt="2021-11-26T07:07:44.163" v="442"/>
          <ac:cxnSpMkLst>
            <pc:docMk/>
            <pc:sldMk cId="3155694807" sldId="256"/>
            <ac:cxnSpMk id="85" creationId="{430CB3BA-8903-4D26-9484-CDA2313B0C02}"/>
          </ac:cxnSpMkLst>
        </pc:cxnChg>
        <pc:cxnChg chg="add del mod">
          <ac:chgData name="ANELLI Adriano" userId="9800396f-cfea-4ea7-a28f-af9458c83345" providerId="ADAL" clId="{9F6ECFB9-D459-4EE4-A5C3-79E141900138}" dt="2021-11-26T07:39:21.319" v="779" actId="478"/>
          <ac:cxnSpMkLst>
            <pc:docMk/>
            <pc:sldMk cId="3155694807" sldId="256"/>
            <ac:cxnSpMk id="87" creationId="{29EDE45E-6B89-4FCD-947F-37A97FE77915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88" creationId="{6849B7A7-28D6-434B-A2DC-4F92F0481233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89" creationId="{201FACF2-6B6F-4BC1-AAAA-38D2F44C07EF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90" creationId="{3643C83B-B8E5-4B06-A6C0-9CA2DC1974D5}"/>
          </ac:cxnSpMkLst>
        </pc:cxnChg>
        <pc:cxnChg chg="mod">
          <ac:chgData name="ANELLI Adriano" userId="9800396f-cfea-4ea7-a28f-af9458c83345" providerId="ADAL" clId="{9F6ECFB9-D459-4EE4-A5C3-79E141900138}" dt="2021-11-26T07:11:30.596" v="544"/>
          <ac:cxnSpMkLst>
            <pc:docMk/>
            <pc:sldMk cId="3155694807" sldId="256"/>
            <ac:cxnSpMk id="93" creationId="{EDF4C06E-671C-4320-B316-871EF271FE42}"/>
          </ac:cxnSpMkLst>
        </pc:cxnChg>
        <pc:cxnChg chg="mod">
          <ac:chgData name="ANELLI Adriano" userId="9800396f-cfea-4ea7-a28f-af9458c83345" providerId="ADAL" clId="{9F6ECFB9-D459-4EE4-A5C3-79E141900138}" dt="2021-11-26T07:11:30.596" v="544"/>
          <ac:cxnSpMkLst>
            <pc:docMk/>
            <pc:sldMk cId="3155694807" sldId="256"/>
            <ac:cxnSpMk id="94" creationId="{708ADC61-4D23-4C72-9422-30F5A5D79DA1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96" creationId="{B44A038E-C5F9-473E-ACE7-338F919CC098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97" creationId="{65854B86-1DEB-4895-BD7F-C9C4425F9C33}"/>
          </ac:cxnSpMkLst>
        </pc:cxnChg>
        <pc:cxnChg chg="add mod">
          <ac:chgData name="ANELLI Adriano" userId="9800396f-cfea-4ea7-a28f-af9458c83345" providerId="ADAL" clId="{9F6ECFB9-D459-4EE4-A5C3-79E141900138}" dt="2021-11-26T07:39:32.044" v="781" actId="164"/>
          <ac:cxnSpMkLst>
            <pc:docMk/>
            <pc:sldMk cId="3155694807" sldId="256"/>
            <ac:cxnSpMk id="112" creationId="{6A25A695-5D3C-4D91-8CA0-ABC5721B4AC4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114" creationId="{08DB6949-EE59-48B6-9366-9A0CF7F2F55C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117" creationId="{1E1FDCAA-8384-446D-9F21-6FCF1E7BCBDF}"/>
          </ac:cxnSpMkLst>
        </pc:cxnChg>
        <pc:cxnChg chg="add mod">
          <ac:chgData name="ANELLI Adriano" userId="9800396f-cfea-4ea7-a28f-af9458c83345" providerId="ADAL" clId="{9F6ECFB9-D459-4EE4-A5C3-79E141900138}" dt="2021-11-26T08:15:26.349" v="1151" actId="1076"/>
          <ac:cxnSpMkLst>
            <pc:docMk/>
            <pc:sldMk cId="3155694807" sldId="256"/>
            <ac:cxnSpMk id="120" creationId="{E825FD73-15D3-44C9-8ACF-730B5EE0B1DC}"/>
          </ac:cxnSpMkLst>
        </pc:cxnChg>
        <pc:cxnChg chg="add mod">
          <ac:chgData name="ANELLI Adriano" userId="9800396f-cfea-4ea7-a28f-af9458c83345" providerId="ADAL" clId="{9F6ECFB9-D459-4EE4-A5C3-79E141900138}" dt="2021-11-26T07:41:07.931" v="807" actId="164"/>
          <ac:cxnSpMkLst>
            <pc:docMk/>
            <pc:sldMk cId="3155694807" sldId="256"/>
            <ac:cxnSpMk id="121" creationId="{DD90AE4C-4CB0-45C7-947D-A5649C9CDBD8}"/>
          </ac:cxnSpMkLst>
        </pc:cxnChg>
        <pc:cxnChg chg="add mod">
          <ac:chgData name="ANELLI Adriano" userId="9800396f-cfea-4ea7-a28f-af9458c83345" providerId="ADAL" clId="{9F6ECFB9-D459-4EE4-A5C3-79E141900138}" dt="2021-11-26T07:41:07.931" v="807" actId="164"/>
          <ac:cxnSpMkLst>
            <pc:docMk/>
            <pc:sldMk cId="3155694807" sldId="256"/>
            <ac:cxnSpMk id="124" creationId="{2F13F3F1-5B9D-4095-A5EA-F94D0ACB8AC9}"/>
          </ac:cxnSpMkLst>
        </pc:cxnChg>
      </pc:sldChg>
      <pc:sldChg chg="addSp delSp modSp add mod ord">
        <pc:chgData name="ANELLI Adriano" userId="9800396f-cfea-4ea7-a28f-af9458c83345" providerId="ADAL" clId="{9F6ECFB9-D459-4EE4-A5C3-79E141900138}" dt="2021-11-26T07:56:52.674" v="1046" actId="1076"/>
        <pc:sldMkLst>
          <pc:docMk/>
          <pc:sldMk cId="1532828250" sldId="257"/>
        </pc:sldMkLst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4" creationId="{84ABAC3F-EAA9-48F8-8973-181C45573711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9" creationId="{1D2DC959-A9A2-4E38-9CBE-02EBA927CA89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33" creationId="{464261CE-D72D-4495-A6AE-E6B56DE016A1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34" creationId="{6E69F6C2-9AAD-492A-9A25-9850906B9359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35" creationId="{E4501D78-1D7A-4D44-980E-EA134408E84E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37" creationId="{65D00AD8-7B60-40D2-B564-3336BE73EC51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43" creationId="{775298F8-0BA2-40D7-B370-5D0928785658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52" creationId="{4711E167-E500-4909-A834-27B6138374BC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65" creationId="{7EA4BD37-4D92-4F8B-BB02-2212487FB7F2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71" creationId="{1FFA20D2-8F7E-4814-99CE-653BB9A7FF09}"/>
          </ac:spMkLst>
        </pc:spChg>
        <pc:spChg chg="del">
          <ac:chgData name="ANELLI Adriano" userId="9800396f-cfea-4ea7-a28f-af9458c83345" providerId="ADAL" clId="{9F6ECFB9-D459-4EE4-A5C3-79E141900138}" dt="2021-11-23T14:28:40.131" v="228" actId="478"/>
          <ac:spMkLst>
            <pc:docMk/>
            <pc:sldMk cId="1532828250" sldId="257"/>
            <ac:spMk id="76" creationId="{BBD90E7B-1DB0-4A4D-8397-5B86A067C281}"/>
          </ac:spMkLst>
        </pc:s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27" creationId="{019263BA-FC74-4A40-8C4A-C8B2FB695A92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53" creationId="{7264863E-FC30-4F78-805E-439660FF7F02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54" creationId="{983A8453-7917-43F9-8B43-05CAEF06B65D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55" creationId="{5CA5FE6F-223D-471E-9410-4C68BAFF9C9E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60" creationId="{C38A1AB8-5D7D-4095-A32D-CC19548D26E1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73" creationId="{E5C85972-7D4F-416F-B255-50D0DEBE529B}"/>
          </ac:grpSpMkLst>
        </pc:grpChg>
        <pc:grpChg chg="del">
          <ac:chgData name="ANELLI Adriano" userId="9800396f-cfea-4ea7-a28f-af9458c83345" providerId="ADAL" clId="{9F6ECFB9-D459-4EE4-A5C3-79E141900138}" dt="2021-11-23T14:28:40.131" v="228" actId="478"/>
          <ac:grpSpMkLst>
            <pc:docMk/>
            <pc:sldMk cId="1532828250" sldId="257"/>
            <ac:grpSpMk id="77" creationId="{13AF0BF9-1DD2-4341-84BC-E1B5955797D8}"/>
          </ac:grpSpMkLst>
        </pc:grpChg>
        <pc:picChg chg="add mod">
          <ac:chgData name="ANELLI Adriano" userId="9800396f-cfea-4ea7-a28f-af9458c83345" providerId="ADAL" clId="{9F6ECFB9-D459-4EE4-A5C3-79E141900138}" dt="2021-11-26T07:56:52.674" v="1046" actId="1076"/>
          <ac:picMkLst>
            <pc:docMk/>
            <pc:sldMk cId="1532828250" sldId="257"/>
            <ac:picMk id="6" creationId="{819F3556-044B-4E45-96D2-F660DA41D18D}"/>
          </ac:picMkLst>
        </pc:picChg>
        <pc:picChg chg="add mod">
          <ac:chgData name="ANELLI Adriano" userId="9800396f-cfea-4ea7-a28f-af9458c83345" providerId="ADAL" clId="{9F6ECFB9-D459-4EE4-A5C3-79E141900138}" dt="2021-11-26T07:56:52.674" v="1046" actId="1076"/>
          <ac:picMkLst>
            <pc:docMk/>
            <pc:sldMk cId="1532828250" sldId="257"/>
            <ac:picMk id="7" creationId="{EF38D762-7F89-493E-B61D-2478F7701A6D}"/>
          </ac:picMkLst>
        </pc:picChg>
        <pc:picChg chg="add del mod">
          <ac:chgData name="ANELLI Adriano" userId="9800396f-cfea-4ea7-a28f-af9458c83345" providerId="ADAL" clId="{9F6ECFB9-D459-4EE4-A5C3-79E141900138}" dt="2021-11-26T07:56:20.984" v="1035" actId="478"/>
          <ac:picMkLst>
            <pc:docMk/>
            <pc:sldMk cId="1532828250" sldId="257"/>
            <ac:picMk id="8" creationId="{E2E787E6-5FC6-4D1A-ACE2-6428AC424D90}"/>
          </ac:picMkLst>
        </pc:picChg>
        <pc:picChg chg="add mod">
          <ac:chgData name="ANELLI Adriano" userId="9800396f-cfea-4ea7-a28f-af9458c83345" providerId="ADAL" clId="{9F6ECFB9-D459-4EE4-A5C3-79E141900138}" dt="2021-11-26T07:56:52.674" v="1046" actId="1076"/>
          <ac:picMkLst>
            <pc:docMk/>
            <pc:sldMk cId="1532828250" sldId="257"/>
            <ac:picMk id="1026" creationId="{63A4DBCE-65B6-4355-B465-D7162FB72F33}"/>
          </ac:picMkLst>
        </pc:picChg>
        <pc:picChg chg="add del mod">
          <ac:chgData name="ANELLI Adriano" userId="9800396f-cfea-4ea7-a28f-af9458c83345" providerId="ADAL" clId="{9F6ECFB9-D459-4EE4-A5C3-79E141900138}" dt="2021-11-26T07:56:21.492" v="1036" actId="478"/>
          <ac:picMkLst>
            <pc:docMk/>
            <pc:sldMk cId="1532828250" sldId="257"/>
            <ac:picMk id="1028" creationId="{D9FC8BAC-A1CD-402F-A598-3074CBE88F50}"/>
          </ac:picMkLst>
        </pc:picChg>
        <pc:cxnChg chg="del">
          <ac:chgData name="ANELLI Adriano" userId="9800396f-cfea-4ea7-a28f-af9458c83345" providerId="ADAL" clId="{9F6ECFB9-D459-4EE4-A5C3-79E141900138}" dt="2021-11-23T14:28:40.131" v="228" actId="478"/>
          <ac:cxnSpMkLst>
            <pc:docMk/>
            <pc:sldMk cId="1532828250" sldId="257"/>
            <ac:cxnSpMk id="3" creationId="{DCBEEF3C-97EE-4AE4-AFE4-16B863F0F642}"/>
          </ac:cxnSpMkLst>
        </pc:cxnChg>
        <pc:cxnChg chg="del">
          <ac:chgData name="ANELLI Adriano" userId="9800396f-cfea-4ea7-a28f-af9458c83345" providerId="ADAL" clId="{9F6ECFB9-D459-4EE4-A5C3-79E141900138}" dt="2021-11-23T14:28:40.131" v="228" actId="478"/>
          <ac:cxnSpMkLst>
            <pc:docMk/>
            <pc:sldMk cId="1532828250" sldId="257"/>
            <ac:cxnSpMk id="48" creationId="{100E8A13-1564-4F6A-9996-284C21B4C431}"/>
          </ac:cxnSpMkLst>
        </pc:cxnChg>
        <pc:cxnChg chg="mod">
          <ac:chgData name="ANELLI Adriano" userId="9800396f-cfea-4ea7-a28f-af9458c83345" providerId="ADAL" clId="{9F6ECFB9-D459-4EE4-A5C3-79E141900138}" dt="2021-11-23T14:28:40.131" v="228" actId="478"/>
          <ac:cxnSpMkLst>
            <pc:docMk/>
            <pc:sldMk cId="1532828250" sldId="257"/>
            <ac:cxnSpMk id="51" creationId="{F08E979C-E2D5-489D-BA74-E8332C1F8819}"/>
          </ac:cxnSpMkLst>
        </pc:cxnChg>
        <pc:cxnChg chg="del mod">
          <ac:chgData name="ANELLI Adriano" userId="9800396f-cfea-4ea7-a28f-af9458c83345" providerId="ADAL" clId="{9F6ECFB9-D459-4EE4-A5C3-79E141900138}" dt="2021-11-23T14:28:40.131" v="228" actId="478"/>
          <ac:cxnSpMkLst>
            <pc:docMk/>
            <pc:sldMk cId="1532828250" sldId="257"/>
            <ac:cxnSpMk id="66" creationId="{85AECEDB-EA37-4AC8-A9B4-AF369E8FCABF}"/>
          </ac:cxnSpMkLst>
        </pc:cxnChg>
        <pc:cxnChg chg="del">
          <ac:chgData name="ANELLI Adriano" userId="9800396f-cfea-4ea7-a28f-af9458c83345" providerId="ADAL" clId="{9F6ECFB9-D459-4EE4-A5C3-79E141900138}" dt="2021-11-23T14:28:40.131" v="228" actId="478"/>
          <ac:cxnSpMkLst>
            <pc:docMk/>
            <pc:sldMk cId="1532828250" sldId="257"/>
            <ac:cxnSpMk id="72" creationId="{86AC379E-9138-48E5-A7AC-ED767C7B56CB}"/>
          </ac:cxnSpMkLst>
        </pc:cxnChg>
      </pc:sldChg>
      <pc:sldChg chg="addSp delSp modSp new mod">
        <pc:chgData name="ANELLI Adriano" userId="9800396f-cfea-4ea7-a28f-af9458c83345" providerId="ADAL" clId="{9F6ECFB9-D459-4EE4-A5C3-79E141900138}" dt="2021-11-26T07:56:17.689" v="1034" actId="21"/>
        <pc:sldMkLst>
          <pc:docMk/>
          <pc:sldMk cId="2419816475" sldId="258"/>
        </pc:sldMkLst>
        <pc:spChg chg="del">
          <ac:chgData name="ANELLI Adriano" userId="9800396f-cfea-4ea7-a28f-af9458c83345" providerId="ADAL" clId="{9F6ECFB9-D459-4EE4-A5C3-79E141900138}" dt="2021-11-26T07:43:09.791" v="835" actId="478"/>
          <ac:spMkLst>
            <pc:docMk/>
            <pc:sldMk cId="2419816475" sldId="258"/>
            <ac:spMk id="2" creationId="{4598BE53-9950-4734-AEC8-F14D12EC7162}"/>
          </ac:spMkLst>
        </pc:spChg>
        <pc:spChg chg="del">
          <ac:chgData name="ANELLI Adriano" userId="9800396f-cfea-4ea7-a28f-af9458c83345" providerId="ADAL" clId="{9F6ECFB9-D459-4EE4-A5C3-79E141900138}" dt="2021-11-26T07:43:09.120" v="834" actId="478"/>
          <ac:spMkLst>
            <pc:docMk/>
            <pc:sldMk cId="2419816475" sldId="258"/>
            <ac:spMk id="3" creationId="{85FD5E96-31EC-420B-8632-548F7831C775}"/>
          </ac:spMkLst>
        </pc:spChg>
        <pc:spChg chg="add mod">
          <ac:chgData name="ANELLI Adriano" userId="9800396f-cfea-4ea7-a28f-af9458c83345" providerId="ADAL" clId="{9F6ECFB9-D459-4EE4-A5C3-79E141900138}" dt="2021-11-26T07:54:41.768" v="1031" actId="113"/>
          <ac:spMkLst>
            <pc:docMk/>
            <pc:sldMk cId="2419816475" sldId="258"/>
            <ac:spMk id="5" creationId="{03FCC17B-FD36-422D-8B5D-C698CDA7B0D8}"/>
          </ac:spMkLst>
        </pc:spChg>
        <pc:graphicFrameChg chg="add mod modGraphic">
          <ac:chgData name="ANELLI Adriano" userId="9800396f-cfea-4ea7-a28f-af9458c83345" providerId="ADAL" clId="{9F6ECFB9-D459-4EE4-A5C3-79E141900138}" dt="2021-11-26T07:54:37.202" v="1030" actId="2165"/>
          <ac:graphicFrameMkLst>
            <pc:docMk/>
            <pc:sldMk cId="2419816475" sldId="258"/>
            <ac:graphicFrameMk id="4" creationId="{4051DDD0-30A4-411D-88C0-B327A6BC94A6}"/>
          </ac:graphicFrameMkLst>
        </pc:graphicFrameChg>
        <pc:picChg chg="add del mod">
          <ac:chgData name="ANELLI Adriano" userId="9800396f-cfea-4ea7-a28f-af9458c83345" providerId="ADAL" clId="{9F6ECFB9-D459-4EE4-A5C3-79E141900138}" dt="2021-11-26T07:56:17.689" v="1034" actId="21"/>
          <ac:picMkLst>
            <pc:docMk/>
            <pc:sldMk cId="2419816475" sldId="258"/>
            <ac:picMk id="1026" creationId="{C9AB52BA-BDA8-4E70-B004-B1D993352A77}"/>
          </ac:picMkLst>
        </pc:picChg>
      </pc:sldChg>
      <pc:sldChg chg="delSp new del mod">
        <pc:chgData name="ANELLI Adriano" userId="9800396f-cfea-4ea7-a28f-af9458c83345" providerId="ADAL" clId="{9F6ECFB9-D459-4EE4-A5C3-79E141900138}" dt="2021-11-26T07:48:32.682" v="1000" actId="47"/>
        <pc:sldMkLst>
          <pc:docMk/>
          <pc:sldMk cId="1005362486" sldId="259"/>
        </pc:sldMkLst>
        <pc:spChg chg="del">
          <ac:chgData name="ANELLI Adriano" userId="9800396f-cfea-4ea7-a28f-af9458c83345" providerId="ADAL" clId="{9F6ECFB9-D459-4EE4-A5C3-79E141900138}" dt="2021-11-26T07:48:25.499" v="991" actId="21"/>
          <ac:spMkLst>
            <pc:docMk/>
            <pc:sldMk cId="1005362486" sldId="259"/>
            <ac:spMk id="2" creationId="{AE1A1140-724F-4381-8B87-6593A212E8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4EC3-CA19-477E-982B-81007F98DE97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4284C-0E50-462F-9B58-D4A461A1B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52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4284C-0E50-462F-9B58-D4A461A1BF7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C51A7-9854-440C-A870-98924194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1D7C17-EEA3-4CDD-A917-ED8EF5C2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91BF3C-1AA6-4A20-BBE6-F8BA7CB0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BB2CCD-ED44-45C6-8AD2-1491BF0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EC8A2A-A850-4C5A-AF81-974F61CE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295A4-DAF6-4323-8F02-4578CC3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38D4B5-E078-4B3B-AA16-695422B4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C85972-A74B-4CA2-842E-68C4D13B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6AB0C6-BEB5-484B-A49B-2AF124A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324BAB-598A-4853-BDFA-2B149760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3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458E9C-7B72-418A-BE84-2D7CD7C06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33BE36-530D-4E6C-AE39-B0432E98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3B4B89-80DB-42AB-9E64-15E0B01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6F992-7DB0-4974-87C2-3418E48D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FE41D2-61DD-425C-9270-2AA03000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06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E650A-651B-48E7-AA77-3C910526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127F2-6701-4735-8685-8BFA9C71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BAE16D-855E-4129-A602-E687ED34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D7432-E0D4-4A26-83D7-0E9ADD71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B54906-5CE5-4F55-A469-CBC61EF4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8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D6378-57F5-420E-BD94-5322998C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A76F80-C90E-477E-B40A-8B911512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1B0A91-4DFC-429C-9A2B-312BEDD5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13A82E-B960-44F1-966C-AAB088B6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3C5D7C-C981-4166-A935-D7663C39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60891-1E11-4404-8F35-8E2DB34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34337E-F849-46CC-9C48-927F0771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22763D-A924-4194-859E-DC8E2FEF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EA7E2D-04F9-4E7A-B505-841C779F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E7D710-31F8-4671-83D1-53B8A859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7A5DCB-7935-4549-825E-AAA932CA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62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CA151-27B2-4531-8743-F2F0A29D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ED9159-B908-476E-98A9-9291EBDE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57CF61-94E9-40CF-A992-ECF5D1D27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4F4AFF-B143-405E-827B-8F8060C4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8A8C81-C8C5-420A-B1B3-FFFE3F197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A06A65A-ACEC-4B41-8111-11240564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924379-A782-4150-BEB7-9C6D7BB4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40388E-0780-495A-A7F5-044F57A6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0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7389B-1E85-47B8-AF40-D03CB3EB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22582E-3A7A-4A35-A351-071A04E8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89991B-1B4A-44AF-9E41-AED686F5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7C8092-5D0F-4077-8C29-B635B7A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10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87FECD-BF20-4306-87F8-65CC2EFD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B4D84B-C52E-4FC1-AB7D-3F052BC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D2202-F9E1-4A65-AD86-B5B52E2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08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ABD24B-FCE5-4A08-A93D-F8456FC8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13ADC-9812-47E5-BBE9-A5F9DF1A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478194-8426-41CF-9632-894F0752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866B5F-6523-40FC-88B3-DFB5A0E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C82BEC-1CF3-476D-885D-DB09B4A8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08A8A7-E777-4041-AF1F-C845BEE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66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2F7022-D14C-4B21-AC82-92926DD1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35DA16-15B4-4862-A1D3-A8189923F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38070A-2634-42FA-B2FF-FE39B739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50C1CD-AFA0-403A-A51F-A8AD2375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5676C2-97AF-4626-87C8-D5A6AFC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B2812D-7C96-4873-B3F0-CAE901A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9ACF44-3018-4CA0-ADC1-5FE3483E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12ACD-CA6B-49B4-9FDD-2514512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55B74-4827-4722-89C5-2E8C869B2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B1FE-AC86-4B9C-9F09-858F401EF8F4}" type="datetimeFigureOut">
              <a:rPr lang="it-IT" smtClean="0"/>
              <a:t>03/12/2021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519FB-28FC-4E86-B55C-68440359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62CF36-8E02-4D57-B23E-1A6BFDFA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E452-090B-4C58-ADEF-90FE59A517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08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19F3556-044B-4E45-96D2-F660DA41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6" y="1854933"/>
            <a:ext cx="4877656" cy="4795837"/>
          </a:xfrm>
          <a:prstGeom prst="rect">
            <a:avLst/>
          </a:prstGeom>
        </p:spPr>
      </p:pic>
      <p:pic>
        <p:nvPicPr>
          <p:cNvPr id="1026" name="Picture 2" descr="Arduino Mega 2560 Rev3">
            <a:extLst>
              <a:ext uri="{FF2B5EF4-FFF2-40B4-BE49-F238E27FC236}">
                <a16:creationId xmlns:a16="http://schemas.microsoft.com/office/drawing/2014/main" id="{63A4DBCE-65B6-4355-B465-D7162FB72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6" b="14119"/>
          <a:stretch/>
        </p:blipFill>
        <p:spPr bwMode="auto">
          <a:xfrm>
            <a:off x="1321172" y="240446"/>
            <a:ext cx="2450225" cy="13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F38D762-7F89-493E-B61D-2478F770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12" y="288733"/>
            <a:ext cx="6359092" cy="63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2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4ABAC3F-EAA9-48F8-8973-181C45573711}"/>
              </a:ext>
            </a:extLst>
          </p:cNvPr>
          <p:cNvSpPr/>
          <p:nvPr/>
        </p:nvSpPr>
        <p:spPr>
          <a:xfrm>
            <a:off x="2285936" y="1871419"/>
            <a:ext cx="2411215" cy="2645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75298F8-0BA2-40D7-B370-5D0928785658}"/>
                  </a:ext>
                </a:extLst>
              </p:cNvPr>
              <p:cNvSpPr txBox="1"/>
              <p:nvPr/>
            </p:nvSpPr>
            <p:spPr>
              <a:xfrm>
                <a:off x="4331001" y="1862738"/>
                <a:ext cx="442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75298F8-0BA2-40D7-B370-5D092878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01" y="1862738"/>
                <a:ext cx="44204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o 53">
            <a:extLst>
              <a:ext uri="{FF2B5EF4-FFF2-40B4-BE49-F238E27FC236}">
                <a16:creationId xmlns:a16="http://schemas.microsoft.com/office/drawing/2014/main" id="{983A8453-7917-43F9-8B43-05CAEF06B65D}"/>
              </a:ext>
            </a:extLst>
          </p:cNvPr>
          <p:cNvGrpSpPr/>
          <p:nvPr/>
        </p:nvGrpSpPr>
        <p:grpSpPr>
          <a:xfrm>
            <a:off x="9289831" y="3041382"/>
            <a:ext cx="2409622" cy="764026"/>
            <a:chOff x="8692609" y="4418978"/>
            <a:chExt cx="2409622" cy="76402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52BA0CB8-6C6C-46F3-8FCD-375AC0CFF62C}"/>
                </a:ext>
              </a:extLst>
            </p:cNvPr>
            <p:cNvSpPr/>
            <p:nvPr/>
          </p:nvSpPr>
          <p:spPr>
            <a:xfrm>
              <a:off x="8692609" y="4421004"/>
              <a:ext cx="2409622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Actuators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(12 DC Motors)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A3089D61-48FB-4A87-B357-05E9D5149746}"/>
                    </a:ext>
                  </a:extLst>
                </p:cNvPr>
                <p:cNvSpPr txBox="1"/>
                <p:nvPr/>
              </p:nvSpPr>
              <p:spPr>
                <a:xfrm>
                  <a:off x="10604356" y="4418978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A3089D61-48FB-4A87-B357-05E9D5149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4356" y="4418978"/>
                  <a:ext cx="49787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7264863E-FC30-4F78-805E-439660FF7F02}"/>
              </a:ext>
            </a:extLst>
          </p:cNvPr>
          <p:cNvGrpSpPr/>
          <p:nvPr/>
        </p:nvGrpSpPr>
        <p:grpSpPr>
          <a:xfrm>
            <a:off x="5727290" y="3041381"/>
            <a:ext cx="2533996" cy="764027"/>
            <a:chOff x="4600402" y="4418977"/>
            <a:chExt cx="2533996" cy="764027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7C2B886-B304-4D69-83C1-3E3426795268}"/>
                </a:ext>
              </a:extLst>
            </p:cNvPr>
            <p:cNvSpPr/>
            <p:nvPr/>
          </p:nvSpPr>
          <p:spPr>
            <a:xfrm>
              <a:off x="4662589" y="4421004"/>
              <a:ext cx="2409622" cy="762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2000">
                  <a:schemeClr val="accent1">
                    <a:lumMod val="45000"/>
                    <a:lumOff val="55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Optocoupler + Relay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(3 rows of 4 motors)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8FADCB8D-A964-4A05-B2D7-64DCC8969E2E}"/>
                    </a:ext>
                  </a:extLst>
                </p:cNvPr>
                <p:cNvSpPr txBox="1"/>
                <p:nvPr/>
              </p:nvSpPr>
              <p:spPr>
                <a:xfrm>
                  <a:off x="6636523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8FADCB8D-A964-4A05-B2D7-64DCC8969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3" y="4418977"/>
                  <a:ext cx="49787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0A0F7308-1057-4E3E-BA82-430222FE6D61}"/>
                    </a:ext>
                  </a:extLst>
                </p:cNvPr>
                <p:cNvSpPr txBox="1"/>
                <p:nvPr/>
              </p:nvSpPr>
              <p:spPr>
                <a:xfrm>
                  <a:off x="4600402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0A0F7308-1057-4E3E-BA82-430222FE6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402" y="4418977"/>
                  <a:ext cx="49787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ttangolo 51">
            <a:extLst>
              <a:ext uri="{FF2B5EF4-FFF2-40B4-BE49-F238E27FC236}">
                <a16:creationId xmlns:a16="http://schemas.microsoft.com/office/drawing/2014/main" id="{4711E167-E500-4909-A834-27B6138374BC}"/>
              </a:ext>
            </a:extLst>
          </p:cNvPr>
          <p:cNvSpPr/>
          <p:nvPr/>
        </p:nvSpPr>
        <p:spPr>
          <a:xfrm>
            <a:off x="5789477" y="2149009"/>
            <a:ext cx="2409622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Sensors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(1 End stroke per motor)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F08E979C-E2D5-489D-BA74-E8332C1F8819}"/>
              </a:ext>
            </a:extLst>
          </p:cNvPr>
          <p:cNvCxnSpPr>
            <a:cxnSpLocks/>
          </p:cNvCxnSpPr>
          <p:nvPr/>
        </p:nvCxnSpPr>
        <p:spPr>
          <a:xfrm flipH="1">
            <a:off x="4675885" y="2566427"/>
            <a:ext cx="11135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9293D9FD-5207-4AB3-9417-0076976F4BC7}"/>
              </a:ext>
            </a:extLst>
          </p:cNvPr>
          <p:cNvCxnSpPr>
            <a:cxnSpLocks/>
          </p:cNvCxnSpPr>
          <p:nvPr/>
        </p:nvCxnSpPr>
        <p:spPr>
          <a:xfrm flipH="1">
            <a:off x="5214826" y="2457724"/>
            <a:ext cx="158750" cy="235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A3F10294-1706-4F04-9D84-66497A934EFA}"/>
                  </a:ext>
                </a:extLst>
              </p:cNvPr>
              <p:cNvSpPr txBox="1"/>
              <p:nvPr/>
            </p:nvSpPr>
            <p:spPr>
              <a:xfrm>
                <a:off x="5101098" y="2149009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A3F10294-1706-4F04-9D84-66497A934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98" y="2149009"/>
                <a:ext cx="42351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85AECEDB-EA37-4AC8-A9B4-AF369E8FCAB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491544" y="1127125"/>
            <a:ext cx="0" cy="74429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1FFA20D2-8F7E-4814-99CE-653BB9A7FF09}"/>
                  </a:ext>
                </a:extLst>
              </p:cNvPr>
              <p:cNvSpPr txBox="1"/>
              <p:nvPr/>
            </p:nvSpPr>
            <p:spPr>
              <a:xfrm>
                <a:off x="3594707" y="1237662"/>
                <a:ext cx="7113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𝑈𝑆𝐵</m:t>
                      </m:r>
                    </m:oMath>
                  </m:oMathPara>
                </a14:m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𝑆𝑒𝑟𝑖𝑎𝑙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1FFA20D2-8F7E-4814-99CE-653BB9A7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707" y="1237662"/>
                <a:ext cx="7113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6AC379E-9138-48E5-A7AC-ED767C7B56CB}"/>
              </a:ext>
            </a:extLst>
          </p:cNvPr>
          <p:cNvCxnSpPr>
            <a:cxnSpLocks/>
          </p:cNvCxnSpPr>
          <p:nvPr/>
        </p:nvCxnSpPr>
        <p:spPr>
          <a:xfrm flipH="1">
            <a:off x="3399139" y="1381542"/>
            <a:ext cx="158750" cy="235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31C64EC0-382A-4516-9F6A-701491C66764}"/>
              </a:ext>
            </a:extLst>
          </p:cNvPr>
          <p:cNvGrpSpPr/>
          <p:nvPr/>
        </p:nvGrpSpPr>
        <p:grpSpPr>
          <a:xfrm>
            <a:off x="607830" y="4832774"/>
            <a:ext cx="1389785" cy="799204"/>
            <a:chOff x="6040168" y="2198069"/>
            <a:chExt cx="1389785" cy="799204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464261CE-D72D-4495-A6AE-E6B56DE016A1}"/>
                </a:ext>
              </a:extLst>
            </p:cNvPr>
            <p:cNvSpPr/>
            <p:nvPr/>
          </p:nvSpPr>
          <p:spPr>
            <a:xfrm>
              <a:off x="6040168" y="2235273"/>
              <a:ext cx="1386000" cy="76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Datalogger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6E69F6C2-9AAD-492A-9A25-9850906B9359}"/>
                    </a:ext>
                  </a:extLst>
                </p:cNvPr>
                <p:cNvSpPr txBox="1"/>
                <p:nvPr/>
              </p:nvSpPr>
              <p:spPr>
                <a:xfrm>
                  <a:off x="7078938" y="2198069"/>
                  <a:ext cx="351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6E69F6C2-9AAD-492A-9A25-9850906B9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938" y="2198069"/>
                  <a:ext cx="35101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2CB6A9A-9B6D-4EA9-8423-5F60A75B8D32}"/>
              </a:ext>
            </a:extLst>
          </p:cNvPr>
          <p:cNvGrpSpPr/>
          <p:nvPr/>
        </p:nvGrpSpPr>
        <p:grpSpPr>
          <a:xfrm>
            <a:off x="607830" y="5806101"/>
            <a:ext cx="1463719" cy="777013"/>
            <a:chOff x="5066564" y="3051335"/>
            <a:chExt cx="1463719" cy="777013"/>
          </a:xfrm>
        </p:grpSpPr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BBD90E7B-1DB0-4A4D-8397-5B86A067C281}"/>
                </a:ext>
              </a:extLst>
            </p:cNvPr>
            <p:cNvSpPr/>
            <p:nvPr/>
          </p:nvSpPr>
          <p:spPr>
            <a:xfrm>
              <a:off x="5066564" y="3066348"/>
              <a:ext cx="1386776" cy="76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Emergency Button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E4501D78-1D7A-4D44-980E-EA134408E84E}"/>
                    </a:ext>
                  </a:extLst>
                </p:cNvPr>
                <p:cNvSpPr txBox="1"/>
                <p:nvPr/>
              </p:nvSpPr>
              <p:spPr>
                <a:xfrm>
                  <a:off x="6088239" y="3051335"/>
                  <a:ext cx="4420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E4501D78-1D7A-4D44-980E-EA134408E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39" y="3051335"/>
                  <a:ext cx="4420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5D00AD8-7B60-40D2-B564-3336BE73EC51}"/>
                  </a:ext>
                </a:extLst>
              </p:cNvPr>
              <p:cNvSpPr txBox="1"/>
              <p:nvPr/>
            </p:nvSpPr>
            <p:spPr>
              <a:xfrm>
                <a:off x="7757703" y="2151805"/>
                <a:ext cx="442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sz="14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65D00AD8-7B60-40D2-B564-3336BE73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703" y="2151805"/>
                <a:ext cx="44204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uppo 57">
            <a:extLst>
              <a:ext uri="{FF2B5EF4-FFF2-40B4-BE49-F238E27FC236}">
                <a16:creationId xmlns:a16="http://schemas.microsoft.com/office/drawing/2014/main" id="{6FC7325C-ABA7-4DDC-B69D-F5F65600165A}"/>
              </a:ext>
            </a:extLst>
          </p:cNvPr>
          <p:cNvGrpSpPr/>
          <p:nvPr/>
        </p:nvGrpSpPr>
        <p:grpSpPr>
          <a:xfrm>
            <a:off x="8189256" y="3017442"/>
            <a:ext cx="1093919" cy="520530"/>
            <a:chOff x="3024225" y="4399204"/>
            <a:chExt cx="1093919" cy="520530"/>
          </a:xfrm>
        </p:grpSpPr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872121EF-CCDF-4E03-BC82-2C1F5AC2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5413" y="4684274"/>
              <a:ext cx="158750" cy="235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2 66">
              <a:extLst>
                <a:ext uri="{FF2B5EF4-FFF2-40B4-BE49-F238E27FC236}">
                  <a16:creationId xmlns:a16="http://schemas.microsoft.com/office/drawing/2014/main" id="{DB18750B-42EA-40E9-B866-48C61A69D05E}"/>
                </a:ext>
              </a:extLst>
            </p:cNvPr>
            <p:cNvCxnSpPr>
              <a:cxnSpLocks/>
            </p:cNvCxnSpPr>
            <p:nvPr/>
          </p:nvCxnSpPr>
          <p:spPr>
            <a:xfrm>
              <a:off x="3024225" y="4802004"/>
              <a:ext cx="10939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67">
                  <a:extLst>
                    <a:ext uri="{FF2B5EF4-FFF2-40B4-BE49-F238E27FC236}">
                      <a16:creationId xmlns:a16="http://schemas.microsoft.com/office/drawing/2014/main" id="{BE888037-90CD-4320-B017-C5D8893F38E3}"/>
                    </a:ext>
                  </a:extLst>
                </p:cNvPr>
                <p:cNvSpPr txBox="1"/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8" name="CasellaDiTesto 67">
                  <a:extLst>
                    <a:ext uri="{FF2B5EF4-FFF2-40B4-BE49-F238E27FC236}">
                      <a16:creationId xmlns:a16="http://schemas.microsoft.com/office/drawing/2014/main" id="{BE888037-90CD-4320-B017-C5D8893F3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Rettangolo 69">
            <a:extLst>
              <a:ext uri="{FF2B5EF4-FFF2-40B4-BE49-F238E27FC236}">
                <a16:creationId xmlns:a16="http://schemas.microsoft.com/office/drawing/2014/main" id="{B7FA42ED-12B3-44B4-B700-369265F08189}"/>
              </a:ext>
            </a:extLst>
          </p:cNvPr>
          <p:cNvSpPr/>
          <p:nvPr/>
        </p:nvSpPr>
        <p:spPr>
          <a:xfrm>
            <a:off x="2285937" y="4005780"/>
            <a:ext cx="1284975" cy="511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EE22740A-7337-4B76-8324-ECA5E4BD8873}"/>
              </a:ext>
            </a:extLst>
          </p:cNvPr>
          <p:cNvGrpSpPr/>
          <p:nvPr/>
        </p:nvGrpSpPr>
        <p:grpSpPr>
          <a:xfrm>
            <a:off x="5783981" y="4646222"/>
            <a:ext cx="2409622" cy="764027"/>
            <a:chOff x="4662589" y="4418977"/>
            <a:chExt cx="2409622" cy="764027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F43B0CA3-4A15-4AFA-87BF-3FAB8F0E7B8E}"/>
                </a:ext>
              </a:extLst>
            </p:cNvPr>
            <p:cNvSpPr/>
            <p:nvPr/>
          </p:nvSpPr>
          <p:spPr>
            <a:xfrm>
              <a:off x="4662589" y="4421004"/>
              <a:ext cx="2409622" cy="762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2000">
                  <a:schemeClr val="accent1">
                    <a:lumMod val="45000"/>
                    <a:lumOff val="55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Optocoupler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 each line)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931F903A-2798-4EA3-B6A0-2854802226A1}"/>
                    </a:ext>
                  </a:extLst>
                </p:cNvPr>
                <p:cNvSpPr txBox="1"/>
                <p:nvPr/>
              </p:nvSpPr>
              <p:spPr>
                <a:xfrm>
                  <a:off x="6564493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8FADCB8D-A964-4A05-B2D7-64DCC8969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493" y="4418977"/>
                  <a:ext cx="49787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81">
                  <a:extLst>
                    <a:ext uri="{FF2B5EF4-FFF2-40B4-BE49-F238E27FC236}">
                      <a16:creationId xmlns:a16="http://schemas.microsoft.com/office/drawing/2014/main" id="{053D294E-5E7D-48B8-A96F-26E4ADA5C975}"/>
                    </a:ext>
                  </a:extLst>
                </p:cNvPr>
                <p:cNvSpPr txBox="1"/>
                <p:nvPr/>
              </p:nvSpPr>
              <p:spPr>
                <a:xfrm>
                  <a:off x="4676103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0A0F7308-1057-4E3E-BA82-430222FE6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103" y="4418977"/>
                  <a:ext cx="49787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68655460-7C09-4FC5-B2C0-6D44484F0165}"/>
              </a:ext>
            </a:extLst>
          </p:cNvPr>
          <p:cNvGrpSpPr/>
          <p:nvPr/>
        </p:nvGrpSpPr>
        <p:grpSpPr>
          <a:xfrm>
            <a:off x="4695558" y="3030239"/>
            <a:ext cx="1093919" cy="520530"/>
            <a:chOff x="3024225" y="4399204"/>
            <a:chExt cx="1093919" cy="52053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1066247A-E5D6-4747-84F0-97D2FBA97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5413" y="4684274"/>
              <a:ext cx="158750" cy="235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430CB3BA-8903-4D26-9484-CDA2313B0C0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225" y="4802004"/>
              <a:ext cx="10939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85">
                  <a:extLst>
                    <a:ext uri="{FF2B5EF4-FFF2-40B4-BE49-F238E27FC236}">
                      <a16:creationId xmlns:a16="http://schemas.microsoft.com/office/drawing/2014/main" id="{76FD5E02-B59D-49E4-9D5A-635C7353CC7E}"/>
                    </a:ext>
                  </a:extLst>
                </p:cNvPr>
                <p:cNvSpPr txBox="1"/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6" name="CasellaDiTesto 85">
                  <a:extLst>
                    <a:ext uri="{FF2B5EF4-FFF2-40B4-BE49-F238E27FC236}">
                      <a16:creationId xmlns:a16="http://schemas.microsoft.com/office/drawing/2014/main" id="{76FD5E02-B59D-49E4-9D5A-635C7353C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6849B7A7-28D6-434B-A2DC-4F92F048123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3779723" y="5029249"/>
            <a:ext cx="20042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201FACF2-6B6F-4BC1-AAAA-38D2F44C07EF}"/>
              </a:ext>
            </a:extLst>
          </p:cNvPr>
          <p:cNvCxnSpPr>
            <a:cxnSpLocks/>
          </p:cNvCxnSpPr>
          <p:nvPr/>
        </p:nvCxnSpPr>
        <p:spPr>
          <a:xfrm flipH="1">
            <a:off x="5098362" y="4888622"/>
            <a:ext cx="158750" cy="235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3643C83B-B8E5-4B06-A6C0-9CA2DC1974D5}"/>
              </a:ext>
            </a:extLst>
          </p:cNvPr>
          <p:cNvCxnSpPr>
            <a:cxnSpLocks/>
          </p:cNvCxnSpPr>
          <p:nvPr/>
        </p:nvCxnSpPr>
        <p:spPr>
          <a:xfrm>
            <a:off x="4207788" y="4517343"/>
            <a:ext cx="0" cy="489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6FA737B1-2698-4907-8455-A6C5217B5EE0}"/>
                  </a:ext>
                </a:extLst>
              </p:cNvPr>
              <p:cNvSpPr txBox="1"/>
              <p:nvPr/>
            </p:nvSpPr>
            <p:spPr>
              <a:xfrm>
                <a:off x="5050282" y="46205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6FA737B1-2698-4907-8455-A6C5217B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82" y="4620536"/>
                <a:ext cx="32412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99DEFB80-BB67-43BE-9B3B-5C7DB45C7666}"/>
              </a:ext>
            </a:extLst>
          </p:cNvPr>
          <p:cNvGrpSpPr/>
          <p:nvPr/>
        </p:nvGrpSpPr>
        <p:grpSpPr>
          <a:xfrm>
            <a:off x="8195298" y="4645116"/>
            <a:ext cx="1093919" cy="520530"/>
            <a:chOff x="3024225" y="4399204"/>
            <a:chExt cx="1093919" cy="520530"/>
          </a:xfrm>
        </p:grpSpPr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EDF4C06E-671C-4320-B316-871EF271F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5413" y="4684274"/>
              <a:ext cx="158750" cy="235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2 93">
              <a:extLst>
                <a:ext uri="{FF2B5EF4-FFF2-40B4-BE49-F238E27FC236}">
                  <a16:creationId xmlns:a16="http://schemas.microsoft.com/office/drawing/2014/main" id="{708ADC61-4D23-4C72-9422-30F5A5D79D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4225" y="4802004"/>
              <a:ext cx="10939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E6A97B15-9896-4B0B-A227-C97BED050A73}"/>
                    </a:ext>
                  </a:extLst>
                </p:cNvPr>
                <p:cNvSpPr txBox="1"/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E6A97B15-9896-4B0B-A227-C97BED050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378" y="4399204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44A038E-C5F9-473E-ACE7-338F919CC098}"/>
              </a:ext>
            </a:extLst>
          </p:cNvPr>
          <p:cNvCxnSpPr>
            <a:cxnSpLocks/>
          </p:cNvCxnSpPr>
          <p:nvPr/>
        </p:nvCxnSpPr>
        <p:spPr>
          <a:xfrm>
            <a:off x="4581569" y="4517343"/>
            <a:ext cx="0" cy="489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65854B86-1DEB-4895-BD7F-C9C4425F9C33}"/>
              </a:ext>
            </a:extLst>
          </p:cNvPr>
          <p:cNvCxnSpPr>
            <a:cxnSpLocks/>
          </p:cNvCxnSpPr>
          <p:nvPr/>
        </p:nvCxnSpPr>
        <p:spPr>
          <a:xfrm>
            <a:off x="3824117" y="4517343"/>
            <a:ext cx="2223" cy="4890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EAFD4908-5E5C-4963-876F-6122A6A53A50}"/>
                  </a:ext>
                </a:extLst>
              </p:cNvPr>
              <p:cNvSpPr txBox="1"/>
              <p:nvPr/>
            </p:nvSpPr>
            <p:spPr>
              <a:xfrm rot="5400000">
                <a:off x="4043194" y="4612766"/>
                <a:ext cx="585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𝑆𝑡𝑎𝑟𝑡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EAFD4908-5E5C-4963-876F-6122A6A53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43194" y="4612766"/>
                <a:ext cx="58599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A7E717CF-9A18-4C4B-955A-FED7E0937423}"/>
                  </a:ext>
                </a:extLst>
              </p:cNvPr>
              <p:cNvSpPr txBox="1"/>
              <p:nvPr/>
            </p:nvSpPr>
            <p:spPr>
              <a:xfrm rot="5400000">
                <a:off x="4443377" y="4623349"/>
                <a:ext cx="5327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𝑆𝑡𝑜𝑝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A7E717CF-9A18-4C4B-955A-FED7E093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43377" y="4623349"/>
                <a:ext cx="532775" cy="276999"/>
              </a:xfrm>
              <a:prstGeom prst="rect">
                <a:avLst/>
              </a:prstGeom>
              <a:blipFill>
                <a:blip r:embed="rId17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4FB643C1-9285-4AB6-9F38-078EAB413AC9}"/>
                  </a:ext>
                </a:extLst>
              </p:cNvPr>
              <p:cNvSpPr txBox="1"/>
              <p:nvPr/>
            </p:nvSpPr>
            <p:spPr>
              <a:xfrm>
                <a:off x="3750907" y="4474266"/>
                <a:ext cx="432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𝐸𝑁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4FB643C1-9285-4AB6-9F38-078EAB413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07" y="4474266"/>
                <a:ext cx="43210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5004ED15-041B-4F57-A0C0-802313EBAEDD}"/>
                  </a:ext>
                </a:extLst>
              </p:cNvPr>
              <p:cNvSpPr txBox="1"/>
              <p:nvPr/>
            </p:nvSpPr>
            <p:spPr>
              <a:xfrm>
                <a:off x="1950464" y="5198365"/>
                <a:ext cx="516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𝐸𝑅𝑅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5004ED15-041B-4F57-A0C0-802313EB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64" y="5198365"/>
                <a:ext cx="51616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o 30">
            <a:extLst>
              <a:ext uri="{FF2B5EF4-FFF2-40B4-BE49-F238E27FC236}">
                <a16:creationId xmlns:a16="http://schemas.microsoft.com/office/drawing/2014/main" id="{808D6732-E250-4488-AE89-55589C15D6B2}"/>
              </a:ext>
            </a:extLst>
          </p:cNvPr>
          <p:cNvGrpSpPr/>
          <p:nvPr/>
        </p:nvGrpSpPr>
        <p:grpSpPr>
          <a:xfrm>
            <a:off x="2797013" y="356049"/>
            <a:ext cx="1386000" cy="770406"/>
            <a:chOff x="2600855" y="517468"/>
            <a:chExt cx="1386000" cy="770406"/>
          </a:xfrm>
        </p:grpSpPr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7EA4BD37-4D92-4F8B-BB02-2212487FB7F2}"/>
                </a:ext>
              </a:extLst>
            </p:cNvPr>
            <p:cNvSpPr/>
            <p:nvPr/>
          </p:nvSpPr>
          <p:spPr>
            <a:xfrm>
              <a:off x="2600855" y="525874"/>
              <a:ext cx="1386000" cy="762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Computer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4CC3D3B3-5278-49FB-8866-A23859170771}"/>
                    </a:ext>
                  </a:extLst>
                </p:cNvPr>
                <p:cNvSpPr txBox="1"/>
                <p:nvPr/>
              </p:nvSpPr>
              <p:spPr>
                <a:xfrm>
                  <a:off x="3635840" y="517468"/>
                  <a:ext cx="3510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4CC3D3B3-5278-49FB-8866-A23859170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40" y="517468"/>
                  <a:ext cx="351015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1AFB42E-5EA1-45D2-B71F-9D416E4D9016}"/>
              </a:ext>
            </a:extLst>
          </p:cNvPr>
          <p:cNvGrpSpPr/>
          <p:nvPr/>
        </p:nvGrpSpPr>
        <p:grpSpPr>
          <a:xfrm>
            <a:off x="9295873" y="4597376"/>
            <a:ext cx="1453748" cy="812873"/>
            <a:chOff x="9105373" y="4940276"/>
            <a:chExt cx="1453748" cy="812873"/>
          </a:xfrm>
        </p:grpSpPr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CA7BFE04-89F9-48C6-AF6A-2DC2C0E5A489}"/>
                </a:ext>
              </a:extLst>
            </p:cNvPr>
            <p:cNvSpPr/>
            <p:nvPr/>
          </p:nvSpPr>
          <p:spPr>
            <a:xfrm>
              <a:off x="9105373" y="4991149"/>
              <a:ext cx="1386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Current Generator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0A724BB0-5B15-4480-8A80-10C896FA032D}"/>
                    </a:ext>
                  </a:extLst>
                </p:cNvPr>
                <p:cNvSpPr txBox="1"/>
                <p:nvPr/>
              </p:nvSpPr>
              <p:spPr>
                <a:xfrm>
                  <a:off x="10061246" y="4940276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0A724BB0-5B15-4480-8A80-10C896FA0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1246" y="4940276"/>
                  <a:ext cx="49787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46587E25-F637-4822-A25D-76BD1A89ADCD}"/>
              </a:ext>
            </a:extLst>
          </p:cNvPr>
          <p:cNvGrpSpPr/>
          <p:nvPr/>
        </p:nvGrpSpPr>
        <p:grpSpPr>
          <a:xfrm>
            <a:off x="5783981" y="5571400"/>
            <a:ext cx="2409622" cy="764027"/>
            <a:chOff x="4662589" y="4418977"/>
            <a:chExt cx="2409622" cy="764027"/>
          </a:xfrm>
        </p:grpSpPr>
        <p:sp>
          <p:nvSpPr>
            <p:cNvPr id="109" name="Rettangolo 108">
              <a:extLst>
                <a:ext uri="{FF2B5EF4-FFF2-40B4-BE49-F238E27FC236}">
                  <a16:creationId xmlns:a16="http://schemas.microsoft.com/office/drawing/2014/main" id="{DF63A189-4A7E-4FCE-A12C-6498CA43DBD3}"/>
                </a:ext>
              </a:extLst>
            </p:cNvPr>
            <p:cNvSpPr/>
            <p:nvPr/>
          </p:nvSpPr>
          <p:spPr>
            <a:xfrm>
              <a:off x="4662589" y="4421004"/>
              <a:ext cx="2409622" cy="762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2000">
                  <a:schemeClr val="accent1">
                    <a:lumMod val="45000"/>
                    <a:lumOff val="55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Optocoupler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(1 each line)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sellaDiTesto 109">
                  <a:extLst>
                    <a:ext uri="{FF2B5EF4-FFF2-40B4-BE49-F238E27FC236}">
                      <a16:creationId xmlns:a16="http://schemas.microsoft.com/office/drawing/2014/main" id="{3BC8DED8-50ED-4BFF-88BB-28CEF43EF814}"/>
                    </a:ext>
                  </a:extLst>
                </p:cNvPr>
                <p:cNvSpPr txBox="1"/>
                <p:nvPr/>
              </p:nvSpPr>
              <p:spPr>
                <a:xfrm>
                  <a:off x="6564493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6" name="CasellaDiTesto 45">
                  <a:extLst>
                    <a:ext uri="{FF2B5EF4-FFF2-40B4-BE49-F238E27FC236}">
                      <a16:creationId xmlns:a16="http://schemas.microsoft.com/office/drawing/2014/main" id="{8FADCB8D-A964-4A05-B2D7-64DCC8969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493" y="4418977"/>
                  <a:ext cx="49787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110">
                  <a:extLst>
                    <a:ext uri="{FF2B5EF4-FFF2-40B4-BE49-F238E27FC236}">
                      <a16:creationId xmlns:a16="http://schemas.microsoft.com/office/drawing/2014/main" id="{EA630582-F505-4D3A-AD55-474E3E850C8C}"/>
                    </a:ext>
                  </a:extLst>
                </p:cNvPr>
                <p:cNvSpPr txBox="1"/>
                <p:nvPr/>
              </p:nvSpPr>
              <p:spPr>
                <a:xfrm>
                  <a:off x="4676103" y="4418977"/>
                  <a:ext cx="497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0A0F7308-1057-4E3E-BA82-430222FE6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103" y="4418977"/>
                  <a:ext cx="49787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9C9D11C8-9F8F-482F-97C0-DD951AB079EE}"/>
              </a:ext>
            </a:extLst>
          </p:cNvPr>
          <p:cNvGrpSpPr/>
          <p:nvPr/>
        </p:nvGrpSpPr>
        <p:grpSpPr>
          <a:xfrm>
            <a:off x="2937543" y="4535105"/>
            <a:ext cx="404603" cy="1800322"/>
            <a:chOff x="3042209" y="4603070"/>
            <a:chExt cx="404603" cy="1800322"/>
          </a:xfrm>
        </p:grpSpPr>
        <p:cxnSp>
          <p:nvCxnSpPr>
            <p:cNvPr id="74" name="Connettore 2 73">
              <a:extLst>
                <a:ext uri="{FF2B5EF4-FFF2-40B4-BE49-F238E27FC236}">
                  <a16:creationId xmlns:a16="http://schemas.microsoft.com/office/drawing/2014/main" id="{023CC968-B423-4285-AFC9-9F2CEC58B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7022" y="4603070"/>
              <a:ext cx="1563" cy="18003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6A25A695-5D3C-4D91-8CA0-ABC5721B4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209" y="4983348"/>
              <a:ext cx="158750" cy="2354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112">
                  <a:extLst>
                    <a:ext uri="{FF2B5EF4-FFF2-40B4-BE49-F238E27FC236}">
                      <a16:creationId xmlns:a16="http://schemas.microsoft.com/office/drawing/2014/main" id="{3D1714D6-6C73-4B4F-9482-8545E8B44749}"/>
                    </a:ext>
                  </a:extLst>
                </p:cNvPr>
                <p:cNvSpPr txBox="1"/>
                <p:nvPr/>
              </p:nvSpPr>
              <p:spPr>
                <a:xfrm>
                  <a:off x="3122684" y="494359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3" name="CasellaDiTesto 112">
                  <a:extLst>
                    <a:ext uri="{FF2B5EF4-FFF2-40B4-BE49-F238E27FC236}">
                      <a16:creationId xmlns:a16="http://schemas.microsoft.com/office/drawing/2014/main" id="{3D1714D6-6C73-4B4F-9482-8545E8B44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684" y="4943594"/>
                  <a:ext cx="324128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08DB6949-EE59-48B6-9366-9A0CF7F2F55C}"/>
              </a:ext>
            </a:extLst>
          </p:cNvPr>
          <p:cNvCxnSpPr>
            <a:cxnSpLocks/>
          </p:cNvCxnSpPr>
          <p:nvPr/>
        </p:nvCxnSpPr>
        <p:spPr>
          <a:xfrm flipH="1">
            <a:off x="3012356" y="5981366"/>
            <a:ext cx="27859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1E1FDCAA-8384-446D-9F21-6FCF1E7BCBDF}"/>
              </a:ext>
            </a:extLst>
          </p:cNvPr>
          <p:cNvCxnSpPr>
            <a:cxnSpLocks/>
          </p:cNvCxnSpPr>
          <p:nvPr/>
        </p:nvCxnSpPr>
        <p:spPr>
          <a:xfrm>
            <a:off x="1986926" y="6297194"/>
            <a:ext cx="1018526" cy="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E825FD73-15D3-44C9-8ACF-730B5EE0B1DC}"/>
              </a:ext>
            </a:extLst>
          </p:cNvPr>
          <p:cNvCxnSpPr>
            <a:cxnSpLocks/>
          </p:cNvCxnSpPr>
          <p:nvPr/>
        </p:nvCxnSpPr>
        <p:spPr>
          <a:xfrm>
            <a:off x="1993830" y="5451707"/>
            <a:ext cx="1018526" cy="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ED5EECD9-5D2E-402D-A245-7EE64E4E15B5}"/>
              </a:ext>
            </a:extLst>
          </p:cNvPr>
          <p:cNvGrpSpPr/>
          <p:nvPr/>
        </p:nvGrpSpPr>
        <p:grpSpPr>
          <a:xfrm>
            <a:off x="8193603" y="5410250"/>
            <a:ext cx="1795270" cy="571116"/>
            <a:chOff x="8003103" y="5495975"/>
            <a:chExt cx="1795270" cy="571116"/>
          </a:xfrm>
        </p:grpSpPr>
        <p:cxnSp>
          <p:nvCxnSpPr>
            <p:cNvPr id="121" name="Connettore 2 120">
              <a:extLst>
                <a:ext uri="{FF2B5EF4-FFF2-40B4-BE49-F238E27FC236}">
                  <a16:creationId xmlns:a16="http://schemas.microsoft.com/office/drawing/2014/main" id="{DD90AE4C-4CB0-45C7-947D-A5649C9C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3103" y="6067091"/>
              <a:ext cx="1795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2 123">
              <a:extLst>
                <a:ext uri="{FF2B5EF4-FFF2-40B4-BE49-F238E27FC236}">
                  <a16:creationId xmlns:a16="http://schemas.microsoft.com/office/drawing/2014/main" id="{2F13F3F1-5B9D-4095-A5EA-F94D0ACB8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8373" y="5495975"/>
              <a:ext cx="0" cy="5711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sellaDiTesto 129">
                <a:extLst>
                  <a:ext uri="{FF2B5EF4-FFF2-40B4-BE49-F238E27FC236}">
                    <a16:creationId xmlns:a16="http://schemas.microsoft.com/office/drawing/2014/main" id="{6BCAA053-0D70-4409-9321-BB3F35D28336}"/>
                  </a:ext>
                </a:extLst>
              </p:cNvPr>
              <p:cNvSpPr txBox="1"/>
              <p:nvPr/>
            </p:nvSpPr>
            <p:spPr>
              <a:xfrm>
                <a:off x="9978475" y="5410249"/>
                <a:ext cx="516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𝐸𝑅𝑅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30" name="CasellaDiTesto 129">
                <a:extLst>
                  <a:ext uri="{FF2B5EF4-FFF2-40B4-BE49-F238E27FC236}">
                    <a16:creationId xmlns:a16="http://schemas.microsoft.com/office/drawing/2014/main" id="{6BCAA053-0D70-4409-9321-BB3F35D2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475" y="5410249"/>
                <a:ext cx="51616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24B91140-04E3-45AB-AC2F-5D48E1F1E98D}"/>
                  </a:ext>
                </a:extLst>
              </p:cNvPr>
              <p:cNvSpPr txBox="1"/>
              <p:nvPr/>
            </p:nvSpPr>
            <p:spPr>
              <a:xfrm>
                <a:off x="1986926" y="6033992"/>
                <a:ext cx="5327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𝑆𝑡𝑜𝑝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31" name="CasellaDiTesto 130">
                <a:extLst>
                  <a:ext uri="{FF2B5EF4-FFF2-40B4-BE49-F238E27FC236}">
                    <a16:creationId xmlns:a16="http://schemas.microsoft.com/office/drawing/2014/main" id="{24B91140-04E3-45AB-AC2F-5D48E1F1E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926" y="6033992"/>
                <a:ext cx="532775" cy="27699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B35AD9B0-7532-4CB1-9C14-34F57811ADA2}"/>
                  </a:ext>
                </a:extLst>
              </p:cNvPr>
              <p:cNvSpPr txBox="1"/>
              <p:nvPr/>
            </p:nvSpPr>
            <p:spPr>
              <a:xfrm>
                <a:off x="3779965" y="2427611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22÷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B35AD9B0-7532-4CB1-9C14-34F57811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65" y="2427611"/>
                <a:ext cx="955133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54E8D8C6-9CCC-4874-B690-C44EF0AE4DDF}"/>
              </a:ext>
            </a:extLst>
          </p:cNvPr>
          <p:cNvSpPr txBox="1"/>
          <p:nvPr/>
        </p:nvSpPr>
        <p:spPr>
          <a:xfrm>
            <a:off x="2464601" y="2705658"/>
            <a:ext cx="123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it-IT" sz="1800" b="1" dirty="0">
                <a:solidFill>
                  <a:schemeClr val="tx1"/>
                </a:solidFill>
              </a:rPr>
              <a:t>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9DCC84FC-9270-4204-8AA0-569772F4C971}"/>
                  </a:ext>
                </a:extLst>
              </p:cNvPr>
              <p:cNvSpPr txBox="1"/>
              <p:nvPr/>
            </p:nvSpPr>
            <p:spPr>
              <a:xfrm>
                <a:off x="3759944" y="3273770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46÷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9DCC84FC-9270-4204-8AA0-569772F4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44" y="3273770"/>
                <a:ext cx="955133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900E7401-B98A-4B99-AADA-5B31ACFE7F2A}"/>
                  </a:ext>
                </a:extLst>
              </p:cNvPr>
              <p:cNvSpPr txBox="1"/>
              <p:nvPr/>
            </p:nvSpPr>
            <p:spPr>
              <a:xfrm>
                <a:off x="2571206" y="4261111"/>
                <a:ext cx="955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18÷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37" name="CasellaDiTesto 136">
                <a:extLst>
                  <a:ext uri="{FF2B5EF4-FFF2-40B4-BE49-F238E27FC236}">
                    <a16:creationId xmlns:a16="http://schemas.microsoft.com/office/drawing/2014/main" id="{900E7401-B98A-4B99-AADA-5B31ACFE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06" y="4261111"/>
                <a:ext cx="95513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ED74DD4A-4B06-4667-972E-38DF31DEDB02}"/>
              </a:ext>
            </a:extLst>
          </p:cNvPr>
          <p:cNvSpPr txBox="1"/>
          <p:nvPr/>
        </p:nvSpPr>
        <p:spPr>
          <a:xfrm>
            <a:off x="2362675" y="3958904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Interrupts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7697F9EA-CF7E-4544-91B4-AE51DFDC15C1}"/>
                  </a:ext>
                </a:extLst>
              </p:cNvPr>
              <p:cNvSpPr txBox="1"/>
              <p:nvPr/>
            </p:nvSpPr>
            <p:spPr>
              <a:xfrm>
                <a:off x="3621756" y="4269553"/>
                <a:ext cx="410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7697F9EA-CF7E-4544-91B4-AE51DFDC1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756" y="4269553"/>
                <a:ext cx="410689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A9CAE61-42B1-49CE-A57F-C83884F3685E}"/>
                  </a:ext>
                </a:extLst>
              </p:cNvPr>
              <p:cNvSpPr txBox="1"/>
              <p:nvPr/>
            </p:nvSpPr>
            <p:spPr>
              <a:xfrm>
                <a:off x="4007505" y="4271510"/>
                <a:ext cx="410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41" name="CasellaDiTesto 140">
                <a:extLst>
                  <a:ext uri="{FF2B5EF4-FFF2-40B4-BE49-F238E27FC236}">
                    <a16:creationId xmlns:a16="http://schemas.microsoft.com/office/drawing/2014/main" id="{2A9CAE61-42B1-49CE-A57F-C83884F3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05" y="4271510"/>
                <a:ext cx="410689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C8EE7C41-880A-4ECE-A824-2D8F1B314EC0}"/>
                  </a:ext>
                </a:extLst>
              </p:cNvPr>
              <p:cNvSpPr txBox="1"/>
              <p:nvPr/>
            </p:nvSpPr>
            <p:spPr>
              <a:xfrm>
                <a:off x="4346678" y="4274977"/>
                <a:ext cx="410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42" name="CasellaDiTesto 141">
                <a:extLst>
                  <a:ext uri="{FF2B5EF4-FFF2-40B4-BE49-F238E27FC236}">
                    <a16:creationId xmlns:a16="http://schemas.microsoft.com/office/drawing/2014/main" id="{C8EE7C41-880A-4ECE-A824-2D8F1B314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78" y="4274977"/>
                <a:ext cx="410689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sellaDiTesto 142">
                <a:extLst>
                  <a:ext uri="{FF2B5EF4-FFF2-40B4-BE49-F238E27FC236}">
                    <a16:creationId xmlns:a16="http://schemas.microsoft.com/office/drawing/2014/main" id="{6A1804CC-2498-4F44-91B7-BC8CD1822814}"/>
                  </a:ext>
                </a:extLst>
              </p:cNvPr>
              <p:cNvSpPr txBox="1"/>
              <p:nvPr/>
            </p:nvSpPr>
            <p:spPr>
              <a:xfrm>
                <a:off x="3140226" y="1878670"/>
                <a:ext cx="7852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0÷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43" name="CasellaDiTesto 142">
                <a:extLst>
                  <a:ext uri="{FF2B5EF4-FFF2-40B4-BE49-F238E27FC236}">
                    <a16:creationId xmlns:a16="http://schemas.microsoft.com/office/drawing/2014/main" id="{6A1804CC-2498-4F44-91B7-BC8CD182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26" y="1878670"/>
                <a:ext cx="785215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69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51DDD0-30A4-411D-88C0-B327A6BC9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18317"/>
              </p:ext>
            </p:extLst>
          </p:nvPr>
        </p:nvGraphicFramePr>
        <p:xfrm>
          <a:off x="2336800" y="194564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816430"/>
                    </a:ext>
                  </a:extLst>
                </a:gridCol>
                <a:gridCol w="764117">
                  <a:extLst>
                    <a:ext uri="{9D8B030D-6E8A-4147-A177-3AD203B41FA5}">
                      <a16:colId xmlns:a16="http://schemas.microsoft.com/office/drawing/2014/main" val="1043075775"/>
                    </a:ext>
                  </a:extLst>
                </a:gridCol>
                <a:gridCol w="4654549">
                  <a:extLst>
                    <a:ext uri="{9D8B030D-6E8A-4147-A177-3AD203B41FA5}">
                      <a16:colId xmlns:a16="http://schemas.microsoft.com/office/drawing/2014/main" val="365818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0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Arduino 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Motors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8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End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DPDT Relays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7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Optocoupler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9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Emergency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2069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03FCC17B-FD36-422D-8B5D-C698CDA7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BOM</a:t>
            </a:r>
          </a:p>
        </p:txBody>
      </p:sp>
    </p:spTree>
    <p:extLst>
      <p:ext uri="{BB962C8B-B14F-4D97-AF65-F5344CB8AC3E}">
        <p14:creationId xmlns:p14="http://schemas.microsoft.com/office/powerpoint/2010/main" val="241981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B39CBDE1-ED04-451A-BF08-BE22E23DC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66957"/>
              </p:ext>
            </p:extLst>
          </p:nvPr>
        </p:nvGraphicFramePr>
        <p:xfrm>
          <a:off x="820616" y="811106"/>
          <a:ext cx="8127999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31325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10237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10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Arduino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Arduino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7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Actuator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Can_move</a:t>
                      </a:r>
                      <a:endParaRPr lang="it-IT" dirty="0"/>
                    </a:p>
                    <a:p>
                      <a:r>
                        <a:rPr lang="it-IT" dirty="0" err="1"/>
                        <a:t>Move_forward</a:t>
                      </a:r>
                      <a:endParaRPr lang="it-IT" dirty="0"/>
                    </a:p>
                    <a:p>
                      <a:r>
                        <a:rPr lang="it-IT" dirty="0" err="1"/>
                        <a:t>Move_backward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8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End 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Is_close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1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Datalogger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Is_allarm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5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Test_end</a:t>
                      </a:r>
                      <a:endParaRPr lang="it-IT" dirty="0"/>
                    </a:p>
                    <a:p>
                      <a:r>
                        <a:rPr lang="it-IT" dirty="0" err="1"/>
                        <a:t>Test_in_progess</a:t>
                      </a:r>
                      <a:endParaRPr lang="it-IT" dirty="0"/>
                    </a:p>
                    <a:p>
                      <a:r>
                        <a:rPr lang="it-IT" dirty="0" err="1"/>
                        <a:t>Test_stopped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Start_cycle</a:t>
                      </a: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Stop_cycle</a:t>
                      </a:r>
                      <a:endParaRPr lang="it-IT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Enable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3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Emergency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Is_pressed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Door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Door_closed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 </a:t>
                      </a:r>
                      <a:r>
                        <a:rPr lang="it-IT" dirty="0" err="1"/>
                        <a:t>interface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Start_test</a:t>
                      </a:r>
                      <a:endParaRPr lang="it-IT" dirty="0"/>
                    </a:p>
                    <a:p>
                      <a:r>
                        <a:rPr lang="it-IT" dirty="0" err="1"/>
                        <a:t>Stop_test</a:t>
                      </a:r>
                      <a:endParaRPr lang="it-IT" dirty="0"/>
                    </a:p>
                    <a:p>
                      <a:r>
                        <a:rPr lang="it-IT" dirty="0" err="1"/>
                        <a:t>End_test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42663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06E7039-2181-4DED-BD56-D6EB74C1E30C}"/>
              </a:ext>
            </a:extLst>
          </p:cNvPr>
          <p:cNvSpPr txBox="1"/>
          <p:nvPr/>
        </p:nvSpPr>
        <p:spPr>
          <a:xfrm>
            <a:off x="5819139" y="508354"/>
            <a:ext cx="80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*Optional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7FE02E06-C928-4626-9C37-8C4489F7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59385"/>
            <a:ext cx="10515600" cy="487469"/>
          </a:xfrm>
        </p:spPr>
        <p:txBody>
          <a:bodyPr>
            <a:normAutofit fontScale="90000"/>
          </a:bodyPr>
          <a:lstStyle/>
          <a:p>
            <a:r>
              <a:rPr lang="it-IT" sz="4000" b="1" dirty="0"/>
              <a:t>Inputs &amp; Outputs</a:t>
            </a:r>
          </a:p>
        </p:txBody>
      </p:sp>
    </p:spTree>
    <p:extLst>
      <p:ext uri="{BB962C8B-B14F-4D97-AF65-F5344CB8AC3E}">
        <p14:creationId xmlns:p14="http://schemas.microsoft.com/office/powerpoint/2010/main" val="40230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28">
            <a:extLst>
              <a:ext uri="{FF2B5EF4-FFF2-40B4-BE49-F238E27FC236}">
                <a16:creationId xmlns:a16="http://schemas.microsoft.com/office/drawing/2014/main" id="{DC6B88FA-1ADA-4EB2-83EE-E1BE518088B2}"/>
              </a:ext>
            </a:extLst>
          </p:cNvPr>
          <p:cNvSpPr/>
          <p:nvPr/>
        </p:nvSpPr>
        <p:spPr>
          <a:xfrm>
            <a:off x="5795515" y="792480"/>
            <a:ext cx="4564380" cy="4754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7FE02E06-C928-4626-9C37-8C4489F7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59385"/>
            <a:ext cx="10515600" cy="487469"/>
          </a:xfrm>
        </p:spPr>
        <p:txBody>
          <a:bodyPr>
            <a:normAutofit fontScale="90000"/>
          </a:bodyPr>
          <a:lstStyle/>
          <a:p>
            <a:r>
              <a:rPr lang="it-IT" sz="4000" b="1" dirty="0"/>
              <a:t>User </a:t>
            </a:r>
            <a:r>
              <a:rPr lang="it-IT" sz="4000" b="1" dirty="0" err="1"/>
              <a:t>interface</a:t>
            </a:r>
            <a:endParaRPr lang="it-IT" sz="4000" b="1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97B14BA-09E2-4ED1-B214-5AC31559451A}"/>
              </a:ext>
            </a:extLst>
          </p:cNvPr>
          <p:cNvSpPr/>
          <p:nvPr/>
        </p:nvSpPr>
        <p:spPr>
          <a:xfrm>
            <a:off x="804415" y="792480"/>
            <a:ext cx="4564380" cy="4754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8CEAF6-A21A-4892-9A84-2322E014F16C}"/>
              </a:ext>
            </a:extLst>
          </p:cNvPr>
          <p:cNvSpPr txBox="1"/>
          <p:nvPr/>
        </p:nvSpPr>
        <p:spPr>
          <a:xfrm>
            <a:off x="967740" y="1116358"/>
            <a:ext cx="93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Test type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4A1DF6-BF3A-4F7D-8053-03C6FE27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09" y="1152257"/>
            <a:ext cx="1756271" cy="9198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BC7B509-9156-4D0C-AFEA-E2525F106188}"/>
              </a:ext>
            </a:extLst>
          </p:cNvPr>
          <p:cNvSpPr/>
          <p:nvPr/>
        </p:nvSpPr>
        <p:spPr>
          <a:xfrm>
            <a:off x="2088972" y="1454912"/>
            <a:ext cx="1336450" cy="487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>
                <a:solidFill>
                  <a:schemeClr val="tx1"/>
                </a:solidFill>
              </a:rPr>
              <a:t>Mating</a:t>
            </a:r>
            <a:r>
              <a:rPr lang="it-IT" sz="1100" dirty="0">
                <a:solidFill>
                  <a:schemeClr val="tx1"/>
                </a:solidFill>
              </a:rPr>
              <a:t> test</a:t>
            </a:r>
          </a:p>
          <a:p>
            <a:r>
              <a:rPr lang="it-IT" sz="1100" dirty="0">
                <a:solidFill>
                  <a:schemeClr val="tx1"/>
                </a:solidFill>
              </a:rPr>
              <a:t>High load</a:t>
            </a:r>
          </a:p>
          <a:p>
            <a:r>
              <a:rPr lang="it-IT" sz="1100" dirty="0">
                <a:solidFill>
                  <a:schemeClr val="tx1"/>
                </a:solidFill>
              </a:rPr>
              <a:t>Annex 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B3D698-BA2D-44A1-99F0-774922F8F5F2}"/>
              </a:ext>
            </a:extLst>
          </p:cNvPr>
          <p:cNvSpPr txBox="1"/>
          <p:nvPr/>
        </p:nvSpPr>
        <p:spPr>
          <a:xfrm>
            <a:off x="967740" y="2213638"/>
            <a:ext cx="105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Test </a:t>
            </a:r>
            <a:r>
              <a:rPr lang="it-IT" sz="1600" dirty="0" err="1"/>
              <a:t>cycles</a:t>
            </a:r>
            <a:endParaRPr lang="it-IT" sz="16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A26FD11-147B-493E-BC30-6A998AF9C6F1}"/>
              </a:ext>
            </a:extLst>
          </p:cNvPr>
          <p:cNvSpPr/>
          <p:nvPr/>
        </p:nvSpPr>
        <p:spPr>
          <a:xfrm>
            <a:off x="2273404" y="2301240"/>
            <a:ext cx="714683" cy="250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248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5FDF3F-DA2F-443B-B0CD-B37E7CA5BB60}"/>
              </a:ext>
            </a:extLst>
          </p:cNvPr>
          <p:cNvSpPr txBox="1"/>
          <p:nvPr/>
        </p:nvSpPr>
        <p:spPr>
          <a:xfrm>
            <a:off x="990600" y="2663218"/>
            <a:ext cx="714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Ton[h]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8ABEFAC-7807-4CA6-9F9B-0024B995A492}"/>
              </a:ext>
            </a:extLst>
          </p:cNvPr>
          <p:cNvSpPr/>
          <p:nvPr/>
        </p:nvSpPr>
        <p:spPr>
          <a:xfrm>
            <a:off x="2273404" y="2708938"/>
            <a:ext cx="714683" cy="250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78E78-8B61-46F4-A1C0-2B4D8C113749}"/>
              </a:ext>
            </a:extLst>
          </p:cNvPr>
          <p:cNvSpPr txBox="1"/>
          <p:nvPr/>
        </p:nvSpPr>
        <p:spPr>
          <a:xfrm>
            <a:off x="3086605" y="2663218"/>
            <a:ext cx="73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Toff</a:t>
            </a:r>
            <a:r>
              <a:rPr lang="it-IT" sz="1600" dirty="0"/>
              <a:t>[h]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E0D566-B0B1-4E8A-899C-80F7307F9F61}"/>
              </a:ext>
            </a:extLst>
          </p:cNvPr>
          <p:cNvSpPr/>
          <p:nvPr/>
        </p:nvSpPr>
        <p:spPr>
          <a:xfrm>
            <a:off x="4024957" y="2708938"/>
            <a:ext cx="714683" cy="250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719C5ED-6879-47B6-8937-E5D41F28E13E}"/>
              </a:ext>
            </a:extLst>
          </p:cNvPr>
          <p:cNvSpPr txBox="1"/>
          <p:nvPr/>
        </p:nvSpPr>
        <p:spPr>
          <a:xfrm>
            <a:off x="1007392" y="3489960"/>
            <a:ext cx="200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Test duration: 42 days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C72BB95-98DE-4B4D-B8AD-1D339AA74832}"/>
              </a:ext>
            </a:extLst>
          </p:cNvPr>
          <p:cNvSpPr txBox="1"/>
          <p:nvPr/>
        </p:nvSpPr>
        <p:spPr>
          <a:xfrm>
            <a:off x="999706" y="3839916"/>
            <a:ext cx="271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Start time :  30/11/2021 15:06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01359B3-D894-4711-AC6C-B149D7FE28C2}"/>
              </a:ext>
            </a:extLst>
          </p:cNvPr>
          <p:cNvSpPr txBox="1"/>
          <p:nvPr/>
        </p:nvSpPr>
        <p:spPr>
          <a:xfrm>
            <a:off x="999706" y="417034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 time   :  11/01/2022 17:06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2569FF80-ADE0-4273-B515-3E3BD08407E5}"/>
              </a:ext>
            </a:extLst>
          </p:cNvPr>
          <p:cNvSpPr/>
          <p:nvPr/>
        </p:nvSpPr>
        <p:spPr>
          <a:xfrm>
            <a:off x="1158530" y="4642549"/>
            <a:ext cx="1447800" cy="4076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 test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BF7030D-E667-4622-A261-A23165B38C9D}"/>
              </a:ext>
            </a:extLst>
          </p:cNvPr>
          <p:cNvSpPr txBox="1"/>
          <p:nvPr/>
        </p:nvSpPr>
        <p:spPr>
          <a:xfrm>
            <a:off x="1037872" y="3169920"/>
            <a:ext cx="168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Cycle</a:t>
            </a:r>
            <a:r>
              <a:rPr lang="it-IT" sz="1600" dirty="0"/>
              <a:t> duration: 3h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D991CFC2-33F0-4343-8E8B-804C3B63144E}"/>
              </a:ext>
            </a:extLst>
          </p:cNvPr>
          <p:cNvSpPr/>
          <p:nvPr/>
        </p:nvSpPr>
        <p:spPr>
          <a:xfrm>
            <a:off x="6848648" y="4642549"/>
            <a:ext cx="1447800" cy="4076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Stop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7515531-D9D5-4294-83F7-1E6494FE565A}"/>
              </a:ext>
            </a:extLst>
          </p:cNvPr>
          <p:cNvSpPr txBox="1"/>
          <p:nvPr/>
        </p:nvSpPr>
        <p:spPr>
          <a:xfrm>
            <a:off x="5848374" y="990600"/>
            <a:ext cx="2078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Test status: In progress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F12EB0C-905C-4CF2-9970-D05554651660}"/>
              </a:ext>
            </a:extLst>
          </p:cNvPr>
          <p:cNvSpPr txBox="1"/>
          <p:nvPr/>
        </p:nvSpPr>
        <p:spPr>
          <a:xfrm>
            <a:off x="5848374" y="1488614"/>
            <a:ext cx="202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Current </a:t>
            </a:r>
            <a:r>
              <a:rPr lang="it-IT" sz="1600" dirty="0" err="1"/>
              <a:t>cycle</a:t>
            </a:r>
            <a:r>
              <a:rPr lang="it-IT" sz="1600" dirty="0"/>
              <a:t> : 12/248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BC0473E-6795-434A-A0A2-2554E5948B5F}"/>
              </a:ext>
            </a:extLst>
          </p:cNvPr>
          <p:cNvSpPr txBox="1"/>
          <p:nvPr/>
        </p:nvSpPr>
        <p:spPr>
          <a:xfrm>
            <a:off x="5848374" y="1986628"/>
            <a:ext cx="223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Cycle</a:t>
            </a:r>
            <a:r>
              <a:rPr lang="it-IT" sz="1600" dirty="0"/>
              <a:t> </a:t>
            </a:r>
            <a:r>
              <a:rPr lang="it-IT" sz="1600" dirty="0" err="1"/>
              <a:t>Phase</a:t>
            </a:r>
            <a:r>
              <a:rPr lang="it-IT" sz="1600" dirty="0"/>
              <a:t> : Current 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6B6C4E-912E-4A14-BE19-BA3A8DBD8D5E}"/>
              </a:ext>
            </a:extLst>
          </p:cNvPr>
          <p:cNvSpPr txBox="1"/>
          <p:nvPr/>
        </p:nvSpPr>
        <p:spPr>
          <a:xfrm>
            <a:off x="5848374" y="2484642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Phase</a:t>
            </a:r>
            <a:r>
              <a:rPr lang="it-IT" sz="1600" dirty="0"/>
              <a:t> timer: 0:27:15</a:t>
            </a:r>
          </a:p>
        </p:txBody>
      </p:sp>
    </p:spTree>
    <p:extLst>
      <p:ext uri="{BB962C8B-B14F-4D97-AF65-F5344CB8AC3E}">
        <p14:creationId xmlns:p14="http://schemas.microsoft.com/office/powerpoint/2010/main" val="3395067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123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BOM</vt:lpstr>
      <vt:lpstr>Inputs &amp; Outputs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ANELLI Adriano</dc:creator>
  <cp:lastModifiedBy>ANELLI Adriano</cp:lastModifiedBy>
  <cp:revision>14</cp:revision>
  <dcterms:created xsi:type="dcterms:W3CDTF">2021-11-22T09:49:37Z</dcterms:created>
  <dcterms:modified xsi:type="dcterms:W3CDTF">2021-12-03T08:38:14Z</dcterms:modified>
</cp:coreProperties>
</file>