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719" r:id="rId4"/>
  </p:sldMasterIdLst>
  <p:notesMasterIdLst>
    <p:notesMasterId r:id="rId35"/>
  </p:notesMasterIdLst>
  <p:handoutMasterIdLst>
    <p:handoutMasterId r:id="rId36"/>
  </p:handoutMasterIdLst>
  <p:sldIdLst>
    <p:sldId id="326" r:id="rId5"/>
    <p:sldId id="325" r:id="rId6"/>
    <p:sldId id="266" r:id="rId7"/>
    <p:sldId id="258" r:id="rId8"/>
    <p:sldId id="327" r:id="rId9"/>
    <p:sldId id="294" r:id="rId10"/>
    <p:sldId id="295" r:id="rId11"/>
    <p:sldId id="297" r:id="rId12"/>
    <p:sldId id="298" r:id="rId13"/>
    <p:sldId id="321" r:id="rId14"/>
    <p:sldId id="301" r:id="rId15"/>
    <p:sldId id="323" r:id="rId16"/>
    <p:sldId id="324" r:id="rId17"/>
    <p:sldId id="302" r:id="rId18"/>
    <p:sldId id="304" r:id="rId19"/>
    <p:sldId id="306" r:id="rId20"/>
    <p:sldId id="303" r:id="rId21"/>
    <p:sldId id="305" r:id="rId22"/>
    <p:sldId id="307" r:id="rId23"/>
    <p:sldId id="308" r:id="rId24"/>
    <p:sldId id="310" r:id="rId25"/>
    <p:sldId id="311" r:id="rId26"/>
    <p:sldId id="312" r:id="rId27"/>
    <p:sldId id="318" r:id="rId28"/>
    <p:sldId id="316" r:id="rId29"/>
    <p:sldId id="319" r:id="rId30"/>
    <p:sldId id="320" r:id="rId31"/>
    <p:sldId id="314" r:id="rId32"/>
    <p:sldId id="315"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3/3/2023</a:t>
            </a:fld>
            <a:endParaRPr lang="en-US" dirty="0"/>
          </a:p>
        </p:txBody>
      </p:sp>
      <p:sp>
        <p:nvSpPr>
          <p:cNvPr id="4" name="Footer Placeholder 3">
            <a:extLst>
              <a:ext uri="{FF2B5EF4-FFF2-40B4-BE49-F238E27FC236}">
                <a16:creationId xmlns=""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1EEE60E-651F-40CC-AD73-C00F10CE42B6}" type="slidenum">
              <a:rPr lang="en-US" smtClean="0"/>
              <a:t>1</a:t>
            </a:fld>
            <a:endParaRPr lang="en-US" dirty="0"/>
          </a:p>
        </p:txBody>
      </p:sp>
    </p:spTree>
    <p:extLst>
      <p:ext uri="{BB962C8B-B14F-4D97-AF65-F5344CB8AC3E}">
        <p14:creationId xmlns:p14="http://schemas.microsoft.com/office/powerpoint/2010/main" val="393219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5446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117994772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117994772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28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117994772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117994772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3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118eac12a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118eac12a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784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8fe64bd13a4c7eb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8fe64bd13a4c7eb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5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6D117F-2698-49B9-8437-9938B3E0A7C3}" type="datetime1">
              <a:rPr lang="en-US" smtClean="0"/>
              <a:t>3/3/2023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601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E284B-969D-4192-8E77-135B3C02D34B}"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3248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460B75-67E2-4322-8D34-175958E9E523}"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1368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B9367-455B-4419-A5AA-6D5317ADBC3C}"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5529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3943A9-3486-4CCF-8429-2CED55309335}"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0953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2FECB3-906D-4F10-AECB-41B8E4E4FB9C}"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3156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2B888B-EDC7-4F76-BB4F-F27EA65623BC}"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8980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B6183C-1F0F-4064-8EBC-04CD99A07747}"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6893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8D7CBD-E7D9-44BE-9E33-083F1E0BB36F}"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0986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11220411" y="6433523"/>
            <a:ext cx="731600" cy="524800"/>
          </a:xfrm>
          <a:prstGeom prst="rect">
            <a:avLst/>
          </a:prstGeom>
        </p:spPr>
        <p:txBody>
          <a:bodyPr spcFirstLastPara="1" wrap="square" lIns="91425" tIns="91425" rIns="91425" bIns="91425" anchor="ctr" anchorCtr="0">
            <a:normAutofit/>
          </a:bodyPr>
          <a:lstStyle>
            <a:lvl1pPr lvl="0">
              <a:buNone/>
              <a:defRPr sz="12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374398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15494B-60ED-448B-87F2-36B41A713476}"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43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58B863-78A2-4508-AC4E-CC2EC838F37B}"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766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0B306D-69E6-456C-994F-1712165BE0DE}"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351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946106-0727-4337-ADF7-70C3671A1A68}" type="datetime1">
              <a:rPr lang="en-US" smtClean="0"/>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928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146252-77EA-4230-AEDE-CF3C6B7DDC2A}" type="datetime1">
              <a:rPr lang="en-US" smtClean="0"/>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976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4304B-2ED0-4E71-B43D-F742CFF3A17D}" type="datetime1">
              <a:rPr lang="en-US" smtClean="0"/>
              <a:t>3/3/2023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518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28124-E9AB-4E6C-99DE-B9DF96656443}"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879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87F2E4-63BD-4B4A-8337-689F1CD72621}"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540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15B552-10CB-42D2-A195-C5424BE30718}" type="datetime1">
              <a:rPr lang="en-US" smtClean="0"/>
              <a:t>3/3/2023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936428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latin typeface="Times New Roman" panose="02020603050405020304" pitchFamily="18" charset="0"/>
                <a:cs typeface="Times New Roman" panose="02020603050405020304" pitchFamily="18" charset="0"/>
              </a:rPr>
              <a:t>SMART RESUME SELECTOR</a:t>
            </a:r>
            <a:endParaRPr lang="en-IN" sz="4800" dirty="0"/>
          </a:p>
        </p:txBody>
      </p:sp>
    </p:spTree>
    <p:extLst>
      <p:ext uri="{BB962C8B-B14F-4D97-AF65-F5344CB8AC3E}">
        <p14:creationId xmlns:p14="http://schemas.microsoft.com/office/powerpoint/2010/main" val="411023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0158" y="734097"/>
            <a:ext cx="10562865" cy="5057104"/>
          </a:xfrm>
        </p:spPr>
        <p:txBody>
          <a:bodyPr numCol="2">
            <a:normAutofit/>
          </a:bodyPr>
          <a:lstStyle/>
          <a:p>
            <a:pPr marL="0" indent="0">
              <a:buFontTx/>
              <a:buNone/>
            </a:pPr>
            <a:r>
              <a:rPr lang="en-US" b="1" u="sng" dirty="0">
                <a:latin typeface="Times New Roman" panose="02020603050405020304" pitchFamily="18" charset="0"/>
                <a:cs typeface="Times New Roman" panose="02020603050405020304" pitchFamily="18" charset="0"/>
              </a:rPr>
              <a:t>Candidate </a:t>
            </a:r>
          </a:p>
          <a:p>
            <a:pPr marL="0" indent="0">
              <a:buFontTx/>
              <a:buNone/>
            </a:pPr>
            <a:endParaRPr lang="en-IN" sz="20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Registration</a:t>
            </a:r>
            <a:endParaRPr lang="en-IN"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Login</a:t>
            </a:r>
            <a:endParaRPr lang="en-IN"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View vacancy</a:t>
            </a:r>
            <a:endParaRPr lang="en-IN"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 for vacancy</a:t>
            </a:r>
            <a:endParaRPr lang="en-IN"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Upload resume</a:t>
            </a:r>
            <a:endParaRPr lang="en-IN"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Send complaint and view reply</a:t>
            </a:r>
            <a:endParaRPr lang="en-IN"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Attend test</a:t>
            </a: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Attend mock test</a:t>
            </a:r>
            <a:endParaRPr lang="en-IN"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View </a:t>
            </a:r>
            <a:r>
              <a:rPr lang="en-US" dirty="0">
                <a:latin typeface="Times New Roman" panose="02020603050405020304" pitchFamily="18" charset="0"/>
                <a:cs typeface="Times New Roman" panose="02020603050405020304" pitchFamily="18" charset="0"/>
              </a:rPr>
              <a:t>mock test </a:t>
            </a:r>
            <a:r>
              <a:rPr lang="en-US" dirty="0" smtClean="0">
                <a:latin typeface="Times New Roman" panose="02020603050405020304" pitchFamily="18" charset="0"/>
                <a:cs typeface="Times New Roman" panose="02020603050405020304" pitchFamily="18" charset="0"/>
              </a:rPr>
              <a:t>result View </a:t>
            </a:r>
            <a:r>
              <a:rPr lang="en-US" dirty="0">
                <a:latin typeface="Times New Roman" panose="02020603050405020304" pitchFamily="18" charset="0"/>
                <a:cs typeface="Times New Roman" panose="02020603050405020304" pitchFamily="18" charset="0"/>
              </a:rPr>
              <a:t>tips</a:t>
            </a:r>
            <a:endParaRPr lang="en-IN"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View videos</a:t>
            </a:r>
            <a:endParaRPr lang="en-IN"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Send feedback</a:t>
            </a:r>
            <a:endParaRPr lang="en-IN"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View result</a:t>
            </a:r>
            <a:endParaRPr lang="en-IN"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 </a:t>
            </a:r>
            <a:r>
              <a:rPr lang="en-US" dirty="0" smtClean="0">
                <a:latin typeface="Times New Roman" panose="02020603050405020304" pitchFamily="18" charset="0"/>
                <a:cs typeface="Times New Roman" panose="02020603050405020304" pitchFamily="18" charset="0"/>
              </a:rPr>
              <a:t>rating</a:t>
            </a:r>
            <a:endParaRPr lang="en-IN" dirty="0">
              <a:latin typeface="Times New Roman" panose="02020603050405020304" pitchFamily="18" charset="0"/>
              <a:cs typeface="Times New Roman" panose="02020603050405020304" pitchFamily="18" charset="0"/>
            </a:endParaRPr>
          </a:p>
          <a:p>
            <a:endParaRPr lang="en-IN" dirty="0"/>
          </a:p>
        </p:txBody>
      </p:sp>
      <p:sp>
        <p:nvSpPr>
          <p:cNvPr id="2" name="Slide Number Placeholder 1"/>
          <p:cNvSpPr>
            <a:spLocks noGrp="1"/>
          </p:cNvSpPr>
          <p:nvPr>
            <p:ph type="sldNum" sz="quarter" idx="12"/>
          </p:nvPr>
        </p:nvSpPr>
        <p:spPr>
          <a:xfrm>
            <a:off x="11042008" y="6034556"/>
            <a:ext cx="551167" cy="365125"/>
          </a:xfrm>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648647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7128" y="2666999"/>
            <a:ext cx="10665896" cy="3124201"/>
          </a:xfrm>
        </p:spPr>
        <p:txBody>
          <a:bodyPr/>
          <a:lstStyle/>
          <a:p>
            <a:pPr marL="0" indent="0">
              <a:buNone/>
            </a:pPr>
            <a:r>
              <a:rPr lang="en-US" b="1" u="sng" dirty="0">
                <a:latin typeface="Times New Roman" panose="02020603050405020304" pitchFamily="18" charset="0"/>
                <a:cs typeface="Times New Roman" panose="02020603050405020304" pitchFamily="18" charset="0"/>
              </a:rPr>
              <a:t>Carrier guidance</a:t>
            </a:r>
            <a:endParaRPr lang="en-IN"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Login</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Add mock test details (question and answers)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Add and manage tips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View mock test result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Add and manage videos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0951857" y="6019800"/>
            <a:ext cx="551167" cy="365125"/>
          </a:xfrm>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416070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lnSpc>
                <a:spcPct val="150000"/>
              </a:lnSpc>
              <a:buClr>
                <a:schemeClr val="dk1"/>
              </a:buClr>
              <a:buSzPct val="36666"/>
            </a:pPr>
            <a:r>
              <a:rPr lang="en-GB" b="1" dirty="0">
                <a:latin typeface="Times New Roman"/>
                <a:ea typeface="Times New Roman"/>
                <a:cs typeface="Times New Roman"/>
                <a:sym typeface="Times New Roman"/>
              </a:rPr>
              <a:t> </a:t>
            </a:r>
            <a:r>
              <a:rPr lang="en-GB" b="1" dirty="0" smtClean="0">
                <a:latin typeface="Times New Roman"/>
                <a:ea typeface="Times New Roman"/>
                <a:cs typeface="Times New Roman"/>
                <a:sym typeface="Times New Roman"/>
              </a:rPr>
              <a:t>SYSTEM REQUIREMENTS     </a:t>
            </a:r>
            <a:endParaRPr dirty="0"/>
          </a:p>
        </p:txBody>
      </p:sp>
      <p:sp>
        <p:nvSpPr>
          <p:cNvPr id="127" name="Google Shape;127;p21"/>
          <p:cNvSpPr txBox="1">
            <a:spLocks noGrp="1"/>
          </p:cNvSpPr>
          <p:nvPr>
            <p:ph type="body" idx="1"/>
          </p:nvPr>
        </p:nvSpPr>
        <p:spPr>
          <a:xfrm>
            <a:off x="850006" y="1536633"/>
            <a:ext cx="10926394" cy="4516400"/>
          </a:xfrm>
          <a:prstGeom prst="rect">
            <a:avLst/>
          </a:prstGeom>
        </p:spPr>
        <p:txBody>
          <a:bodyPr spcFirstLastPara="1" vert="horz" wrap="square" lIns="121900" tIns="121900" rIns="121900" bIns="121900" rtlCol="0" anchor="t" anchorCtr="0">
            <a:noAutofit/>
          </a:bodyPr>
          <a:lstStyle/>
          <a:p>
            <a:pPr marL="0" indent="0" algn="ctr">
              <a:lnSpc>
                <a:spcPct val="150000"/>
              </a:lnSpc>
              <a:buSzPts val="605"/>
              <a:buNone/>
            </a:pPr>
            <a:r>
              <a:rPr lang="en-GB" b="1" dirty="0">
                <a:latin typeface="Times New Roman"/>
                <a:ea typeface="Times New Roman"/>
                <a:cs typeface="Times New Roman"/>
                <a:sym typeface="Times New Roman"/>
              </a:rPr>
              <a:t>HARDWARE REQUIREMENTS</a:t>
            </a:r>
            <a:endParaRPr b="1" dirty="0">
              <a:latin typeface="Times New Roman"/>
              <a:ea typeface="Times New Roman"/>
              <a:cs typeface="Times New Roman"/>
              <a:sym typeface="Times New Roman"/>
            </a:endParaRPr>
          </a:p>
          <a:p>
            <a:pPr marL="0" indent="0">
              <a:lnSpc>
                <a:spcPct val="150000"/>
              </a:lnSpc>
              <a:spcBef>
                <a:spcPts val="1600"/>
              </a:spcBef>
              <a:buSzPts val="605"/>
              <a:buNone/>
            </a:pPr>
            <a:r>
              <a:rPr lang="en-GB" sz="1900" dirty="0">
                <a:latin typeface="Times New Roman"/>
                <a:ea typeface="Times New Roman"/>
                <a:cs typeface="Times New Roman"/>
                <a:sym typeface="Times New Roman"/>
              </a:rPr>
              <a:t>•	</a:t>
            </a:r>
            <a:r>
              <a:rPr lang="en-GB" sz="2300" dirty="0">
                <a:latin typeface="Times New Roman"/>
                <a:ea typeface="Times New Roman"/>
                <a:cs typeface="Times New Roman"/>
                <a:sym typeface="Times New Roman"/>
              </a:rPr>
              <a:t>Processor		</a:t>
            </a:r>
            <a:r>
              <a:rPr lang="en-GB" sz="2300" dirty="0" smtClean="0">
                <a:latin typeface="Times New Roman"/>
                <a:ea typeface="Times New Roman"/>
                <a:cs typeface="Times New Roman"/>
                <a:sym typeface="Times New Roman"/>
              </a:rPr>
              <a:t>:</a:t>
            </a:r>
            <a:r>
              <a:rPr lang="en-GB" sz="2300" dirty="0">
                <a:latin typeface="Times New Roman"/>
                <a:ea typeface="Times New Roman"/>
                <a:cs typeface="Times New Roman"/>
                <a:sym typeface="Times New Roman"/>
              </a:rPr>
              <a:t>	Intel Pentium  and above</a:t>
            </a:r>
            <a:endParaRPr sz="2300" dirty="0">
              <a:latin typeface="Times New Roman"/>
              <a:ea typeface="Times New Roman"/>
              <a:cs typeface="Times New Roman"/>
              <a:sym typeface="Times New Roman"/>
            </a:endParaRPr>
          </a:p>
          <a:p>
            <a:pPr marL="0" indent="0">
              <a:lnSpc>
                <a:spcPct val="150000"/>
              </a:lnSpc>
              <a:spcBef>
                <a:spcPts val="1600"/>
              </a:spcBef>
              <a:buSzPts val="605"/>
              <a:buNone/>
            </a:pPr>
            <a:r>
              <a:rPr lang="en-GB" sz="2300" dirty="0">
                <a:latin typeface="Times New Roman"/>
                <a:ea typeface="Times New Roman"/>
                <a:cs typeface="Times New Roman"/>
                <a:sym typeface="Times New Roman"/>
              </a:rPr>
              <a:t>•	RAM	           	</a:t>
            </a:r>
            <a:r>
              <a:rPr lang="en-GB" sz="2300" dirty="0" smtClean="0">
                <a:latin typeface="Times New Roman"/>
                <a:ea typeface="Times New Roman"/>
                <a:cs typeface="Times New Roman"/>
                <a:sym typeface="Times New Roman"/>
              </a:rPr>
              <a:t>:</a:t>
            </a:r>
            <a:r>
              <a:rPr lang="en-GB" sz="2300" dirty="0">
                <a:latin typeface="Times New Roman"/>
                <a:ea typeface="Times New Roman"/>
                <a:cs typeface="Times New Roman"/>
                <a:sym typeface="Times New Roman"/>
              </a:rPr>
              <a:t>	4GB or more </a:t>
            </a:r>
            <a:endParaRPr sz="2300" dirty="0">
              <a:latin typeface="Times New Roman"/>
              <a:ea typeface="Times New Roman"/>
              <a:cs typeface="Times New Roman"/>
              <a:sym typeface="Times New Roman"/>
            </a:endParaRPr>
          </a:p>
          <a:p>
            <a:pPr marL="0" indent="0">
              <a:lnSpc>
                <a:spcPct val="150000"/>
              </a:lnSpc>
              <a:spcBef>
                <a:spcPts val="1600"/>
              </a:spcBef>
              <a:buSzPts val="605"/>
              <a:buNone/>
            </a:pPr>
            <a:r>
              <a:rPr lang="en-GB" sz="2300" dirty="0">
                <a:latin typeface="Times New Roman"/>
                <a:ea typeface="Times New Roman"/>
                <a:cs typeface="Times New Roman"/>
                <a:sym typeface="Times New Roman"/>
              </a:rPr>
              <a:t>•	Storage		</a:t>
            </a:r>
            <a:r>
              <a:rPr lang="en-GB" sz="2300" dirty="0" smtClean="0">
                <a:latin typeface="Times New Roman"/>
                <a:ea typeface="Times New Roman"/>
                <a:cs typeface="Times New Roman"/>
                <a:sym typeface="Times New Roman"/>
              </a:rPr>
              <a:t> 	:</a:t>
            </a:r>
            <a:r>
              <a:rPr lang="en-GB" sz="2300" dirty="0">
                <a:latin typeface="Times New Roman"/>
                <a:ea typeface="Times New Roman"/>
                <a:cs typeface="Times New Roman"/>
                <a:sym typeface="Times New Roman"/>
              </a:rPr>
              <a:t>	40 GB hard disk and above</a:t>
            </a:r>
            <a:endParaRPr sz="2300" dirty="0">
              <a:latin typeface="Times New Roman"/>
              <a:ea typeface="Times New Roman"/>
              <a:cs typeface="Times New Roman"/>
              <a:sym typeface="Times New Roman"/>
            </a:endParaRPr>
          </a:p>
          <a:p>
            <a:pPr marL="0" indent="0">
              <a:lnSpc>
                <a:spcPct val="150000"/>
              </a:lnSpc>
              <a:spcBef>
                <a:spcPts val="1600"/>
              </a:spcBef>
              <a:buSzPts val="605"/>
              <a:buNone/>
            </a:pPr>
            <a:endParaRPr sz="1900" dirty="0">
              <a:latin typeface="Times New Roman"/>
              <a:ea typeface="Times New Roman"/>
              <a:cs typeface="Times New Roman"/>
              <a:sym typeface="Times New Roman"/>
            </a:endParaRPr>
          </a:p>
          <a:p>
            <a:pPr marL="0" indent="0">
              <a:lnSpc>
                <a:spcPct val="95000"/>
              </a:lnSpc>
              <a:spcBef>
                <a:spcPts val="1600"/>
              </a:spcBef>
              <a:spcAft>
                <a:spcPts val="1600"/>
              </a:spcAft>
              <a:buSzPts val="605"/>
              <a:buNone/>
            </a:pPr>
            <a:endParaRPr sz="1319" dirty="0"/>
          </a:p>
        </p:txBody>
      </p:sp>
      <p:sp>
        <p:nvSpPr>
          <p:cNvPr id="131" name="Google Shape;131;p21"/>
          <p:cNvSpPr txBox="1">
            <a:spLocks noGrp="1"/>
          </p:cNvSpPr>
          <p:nvPr>
            <p:ph type="sldNum" idx="12"/>
          </p:nvPr>
        </p:nvSpPr>
        <p:spPr>
          <a:xfrm>
            <a:off x="10948882" y="605303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GB"/>
              <a:pPr/>
              <a:t>12</a:t>
            </a:fld>
            <a:endParaRPr dirty="0"/>
          </a:p>
        </p:txBody>
      </p:sp>
    </p:spTree>
    <p:extLst>
      <p:ext uri="{BB962C8B-B14F-4D97-AF65-F5344CB8AC3E}">
        <p14:creationId xmlns:p14="http://schemas.microsoft.com/office/powerpoint/2010/main" val="3012626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body" idx="1"/>
          </p:nvPr>
        </p:nvSpPr>
        <p:spPr>
          <a:xfrm>
            <a:off x="734096" y="662567"/>
            <a:ext cx="11042304" cy="5754000"/>
          </a:xfrm>
          <a:prstGeom prst="rect">
            <a:avLst/>
          </a:prstGeom>
        </p:spPr>
        <p:txBody>
          <a:bodyPr spcFirstLastPara="1" vert="horz" wrap="square" lIns="121900" tIns="121900" rIns="121900" bIns="121900" rtlCol="0" anchor="t" anchorCtr="0">
            <a:normAutofit fontScale="32500" lnSpcReduction="20000"/>
          </a:bodyPr>
          <a:lstStyle/>
          <a:p>
            <a:pPr marL="0" indent="0" algn="ctr">
              <a:buNone/>
            </a:pPr>
            <a:r>
              <a:rPr lang="en-GB" sz="7400" b="1" dirty="0">
                <a:latin typeface="Times New Roman"/>
                <a:ea typeface="Times New Roman"/>
                <a:cs typeface="Times New Roman"/>
                <a:sym typeface="Times New Roman"/>
              </a:rPr>
              <a:t>SOFTWARE </a:t>
            </a:r>
            <a:r>
              <a:rPr lang="en-GB" sz="7400" b="1" dirty="0" smtClean="0">
                <a:latin typeface="Times New Roman"/>
                <a:ea typeface="Times New Roman"/>
                <a:cs typeface="Times New Roman"/>
                <a:sym typeface="Times New Roman"/>
              </a:rPr>
              <a:t>REQUIREMENTS</a:t>
            </a:r>
            <a:endParaRPr sz="7400" b="1" dirty="0">
              <a:latin typeface="Times New Roman"/>
              <a:ea typeface="Times New Roman"/>
              <a:cs typeface="Times New Roman"/>
              <a:sym typeface="Times New Roman"/>
            </a:endParaRPr>
          </a:p>
          <a:p>
            <a:pPr marL="0" indent="0">
              <a:lnSpc>
                <a:spcPct val="170000"/>
              </a:lnSpc>
              <a:spcBef>
                <a:spcPts val="1600"/>
              </a:spcBef>
              <a:buNone/>
            </a:pPr>
            <a:r>
              <a:rPr lang="en-GB" sz="9620" dirty="0" smtClean="0">
                <a:latin typeface="Times New Roman"/>
                <a:ea typeface="Times New Roman"/>
                <a:cs typeface="Times New Roman"/>
                <a:sym typeface="Times New Roman"/>
              </a:rPr>
              <a:t>Operating </a:t>
            </a:r>
            <a:r>
              <a:rPr lang="en-GB" sz="9620" dirty="0">
                <a:latin typeface="Times New Roman"/>
                <a:ea typeface="Times New Roman"/>
                <a:cs typeface="Times New Roman"/>
                <a:sym typeface="Times New Roman"/>
              </a:rPr>
              <a:t>System        :	 Windows </a:t>
            </a:r>
            <a:r>
              <a:rPr lang="en-GB" sz="9620" dirty="0" smtClean="0">
                <a:latin typeface="Times New Roman"/>
                <a:ea typeface="Times New Roman"/>
                <a:cs typeface="Times New Roman"/>
                <a:sym typeface="Times New Roman"/>
              </a:rPr>
              <a:t>10</a:t>
            </a:r>
            <a:endParaRPr sz="9620" dirty="0">
              <a:latin typeface="Times New Roman"/>
              <a:ea typeface="Times New Roman"/>
              <a:cs typeface="Times New Roman"/>
              <a:sym typeface="Times New Roman"/>
            </a:endParaRPr>
          </a:p>
          <a:p>
            <a:pPr marL="0" indent="0">
              <a:lnSpc>
                <a:spcPct val="170000"/>
              </a:lnSpc>
              <a:spcBef>
                <a:spcPts val="1600"/>
              </a:spcBef>
              <a:buNone/>
            </a:pPr>
            <a:r>
              <a:rPr lang="en-GB" sz="9620" dirty="0" smtClean="0">
                <a:latin typeface="Times New Roman"/>
                <a:ea typeface="Times New Roman"/>
                <a:cs typeface="Times New Roman"/>
                <a:sym typeface="Times New Roman"/>
              </a:rPr>
              <a:t>Front End            	 :	 HTML, CSS, JAVASCRIPT</a:t>
            </a:r>
          </a:p>
          <a:p>
            <a:pPr marL="0" indent="0">
              <a:lnSpc>
                <a:spcPct val="170000"/>
              </a:lnSpc>
              <a:spcBef>
                <a:spcPts val="1600"/>
              </a:spcBef>
              <a:buNone/>
            </a:pPr>
            <a:r>
              <a:rPr lang="en-GB" sz="9620" dirty="0" smtClean="0">
                <a:latin typeface="Times New Roman"/>
                <a:ea typeface="Times New Roman"/>
                <a:cs typeface="Times New Roman"/>
                <a:sym typeface="Times New Roman"/>
              </a:rPr>
              <a:t>Back End	          	  :	 MySQL</a:t>
            </a:r>
            <a:endParaRPr sz="9620" dirty="0" smtClean="0">
              <a:latin typeface="Times New Roman"/>
              <a:ea typeface="Times New Roman"/>
              <a:cs typeface="Times New Roman"/>
              <a:sym typeface="Times New Roman"/>
            </a:endParaRPr>
          </a:p>
          <a:p>
            <a:pPr marL="0" indent="0">
              <a:lnSpc>
                <a:spcPct val="170000"/>
              </a:lnSpc>
              <a:spcBef>
                <a:spcPts val="1600"/>
              </a:spcBef>
              <a:buNone/>
            </a:pPr>
            <a:r>
              <a:rPr lang="en-GB" sz="9620" dirty="0" smtClean="0">
                <a:latin typeface="Times New Roman"/>
                <a:ea typeface="Times New Roman"/>
                <a:cs typeface="Times New Roman"/>
                <a:sym typeface="Times New Roman"/>
              </a:rPr>
              <a:t>IDE</a:t>
            </a:r>
            <a:r>
              <a:rPr lang="en-GB" sz="9620" dirty="0">
                <a:latin typeface="Times New Roman"/>
                <a:ea typeface="Times New Roman"/>
                <a:cs typeface="Times New Roman"/>
                <a:sym typeface="Times New Roman"/>
              </a:rPr>
              <a:t>	                   	  :	</a:t>
            </a:r>
            <a:r>
              <a:rPr lang="en-US" sz="7200" dirty="0">
                <a:latin typeface="Times New Roman" panose="02020603050405020304" pitchFamily="18" charset="0"/>
                <a:cs typeface="Times New Roman" panose="02020603050405020304" pitchFamily="18" charset="0"/>
              </a:rPr>
              <a:t> </a:t>
            </a:r>
            <a:r>
              <a:rPr lang="en-US" sz="9600" dirty="0" err="1" smtClean="0">
                <a:latin typeface="Times New Roman" panose="02020603050405020304" pitchFamily="18" charset="0"/>
                <a:cs typeface="Times New Roman" panose="02020603050405020304" pitchFamily="18" charset="0"/>
              </a:rPr>
              <a:t>Jetbrains</a:t>
            </a:r>
            <a:r>
              <a:rPr lang="en-US" sz="9600" dirty="0" smtClean="0">
                <a:latin typeface="Times New Roman" panose="02020603050405020304" pitchFamily="18" charset="0"/>
                <a:cs typeface="Times New Roman" panose="02020603050405020304" pitchFamily="18" charset="0"/>
              </a:rPr>
              <a:t> </a:t>
            </a:r>
            <a:r>
              <a:rPr lang="en-US" sz="9600" dirty="0" err="1" smtClean="0">
                <a:latin typeface="Times New Roman" panose="02020603050405020304" pitchFamily="18" charset="0"/>
                <a:cs typeface="Times New Roman" panose="02020603050405020304" pitchFamily="18" charset="0"/>
              </a:rPr>
              <a:t>Pycharm</a:t>
            </a:r>
            <a:endParaRPr lang="en-US" sz="9600" dirty="0" smtClean="0">
              <a:latin typeface="Times New Roman" panose="02020603050405020304" pitchFamily="18" charset="0"/>
              <a:cs typeface="Times New Roman" panose="02020603050405020304" pitchFamily="18" charset="0"/>
            </a:endParaRPr>
          </a:p>
          <a:p>
            <a:pPr marL="0" indent="0">
              <a:lnSpc>
                <a:spcPct val="170000"/>
              </a:lnSpc>
              <a:spcBef>
                <a:spcPts val="1600"/>
              </a:spcBef>
              <a:buNone/>
            </a:pPr>
            <a:r>
              <a:rPr lang="en-GB" sz="9620" dirty="0" smtClean="0">
                <a:latin typeface="Times New Roman"/>
                <a:ea typeface="Times New Roman"/>
                <a:cs typeface="Times New Roman"/>
                <a:sym typeface="Times New Roman"/>
              </a:rPr>
              <a:t>Web </a:t>
            </a:r>
            <a:r>
              <a:rPr lang="en-GB" sz="9620" dirty="0">
                <a:latin typeface="Times New Roman"/>
                <a:ea typeface="Times New Roman"/>
                <a:cs typeface="Times New Roman"/>
                <a:sym typeface="Times New Roman"/>
              </a:rPr>
              <a:t>browser	          :	 Chrome, Explorer, Edge, …</a:t>
            </a:r>
            <a:endParaRPr sz="9620" dirty="0">
              <a:latin typeface="Times New Roman"/>
              <a:ea typeface="Times New Roman"/>
              <a:cs typeface="Times New Roman"/>
              <a:sym typeface="Times New Roman"/>
            </a:endParaRPr>
          </a:p>
          <a:p>
            <a:pPr marL="0" indent="0">
              <a:spcBef>
                <a:spcPts val="1600"/>
              </a:spcBef>
              <a:buNone/>
            </a:pPr>
            <a:endParaRPr dirty="0"/>
          </a:p>
          <a:p>
            <a:pPr marL="0" indent="0">
              <a:spcBef>
                <a:spcPts val="1600"/>
              </a:spcBef>
              <a:buNone/>
            </a:pPr>
            <a:endParaRPr dirty="0"/>
          </a:p>
          <a:p>
            <a:pPr marL="0" indent="0">
              <a:spcBef>
                <a:spcPts val="1600"/>
              </a:spcBef>
              <a:buNone/>
            </a:pPr>
            <a:endParaRPr dirty="0"/>
          </a:p>
          <a:p>
            <a:pPr marL="0" indent="0">
              <a:spcBef>
                <a:spcPts val="1600"/>
              </a:spcBef>
              <a:spcAft>
                <a:spcPts val="1600"/>
              </a:spcAft>
              <a:buNone/>
            </a:pPr>
            <a:endParaRPr dirty="0"/>
          </a:p>
        </p:txBody>
      </p:sp>
      <p:sp>
        <p:nvSpPr>
          <p:cNvPr id="2" name="Slide Number Placeholder 1"/>
          <p:cNvSpPr>
            <a:spLocks noGrp="1"/>
          </p:cNvSpPr>
          <p:nvPr>
            <p:ph type="sldNum" idx="12"/>
          </p:nvPr>
        </p:nvSpPr>
        <p:spPr>
          <a:xfrm>
            <a:off x="11044800" y="6154167"/>
            <a:ext cx="731600" cy="524800"/>
          </a:xfrm>
        </p:spPr>
        <p:txBody>
          <a:bodyPr/>
          <a:lstStyle/>
          <a:p>
            <a:fld id="{00000000-1234-1234-1234-123412341234}" type="slidenum">
              <a:rPr lang="en-GB" smtClean="0"/>
              <a:pPr/>
              <a:t>13</a:t>
            </a:fld>
            <a:endParaRPr lang="en-GB" dirty="0"/>
          </a:p>
        </p:txBody>
      </p:sp>
    </p:spTree>
    <p:extLst>
      <p:ext uri="{BB962C8B-B14F-4D97-AF65-F5344CB8AC3E}">
        <p14:creationId xmlns:p14="http://schemas.microsoft.com/office/powerpoint/2010/main" val="573876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827" y="103031"/>
            <a:ext cx="10018713" cy="890102"/>
          </a:xfrm>
        </p:spPr>
        <p:txBody>
          <a:bodyPr>
            <a:normAutofit/>
          </a:bodyPr>
          <a:lstStyle/>
          <a:p>
            <a:r>
              <a:rPr lang="en-US" sz="3600" b="1" dirty="0" smtClean="0">
                <a:latin typeface="Times New Roman" panose="02020603050405020304" pitchFamily="18" charset="0"/>
                <a:cs typeface="Times New Roman" panose="02020603050405020304" pitchFamily="18" charset="0"/>
              </a:rPr>
              <a:t>DATA FLOW DIAGRAM</a:t>
            </a:r>
            <a:endParaRPr lang="en-IN" sz="36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5654" y="1953985"/>
            <a:ext cx="6947877" cy="4329249"/>
          </a:xfrm>
          <a:prstGeom prst="rect">
            <a:avLst/>
          </a:prstGeom>
        </p:spPr>
      </p:pic>
      <p:sp>
        <p:nvSpPr>
          <p:cNvPr id="5" name="Title 1"/>
          <p:cNvSpPr txBox="1">
            <a:spLocks/>
          </p:cNvSpPr>
          <p:nvPr/>
        </p:nvSpPr>
        <p:spPr>
          <a:xfrm>
            <a:off x="1535826" y="1262131"/>
            <a:ext cx="10018713" cy="422856"/>
          </a:xfrm>
          <a:prstGeom prst="rect">
            <a:avLst/>
          </a:prstGeom>
          <a:effectLst/>
        </p:spPr>
        <p:txBody>
          <a:bodyPr vert="horz" lIns="91440" tIns="45720" rIns="91440" bIns="45720" rtlCol="0" anchor="ctr">
            <a:normAutofit fontScale="62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LEVEL 0</a:t>
            </a:r>
          </a:p>
        </p:txBody>
      </p:sp>
      <p:sp>
        <p:nvSpPr>
          <p:cNvPr id="3" name="Slide Number Placeholder 2"/>
          <p:cNvSpPr>
            <a:spLocks noGrp="1"/>
          </p:cNvSpPr>
          <p:nvPr>
            <p:ph type="sldNum" sz="quarter" idx="12"/>
          </p:nvPr>
        </p:nvSpPr>
        <p:spPr>
          <a:xfrm>
            <a:off x="11003372" y="6100671"/>
            <a:ext cx="551167" cy="365125"/>
          </a:xfrm>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098030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0987"/>
          </a:xfrm>
        </p:spPr>
        <p:txBody>
          <a:bodyPr>
            <a:noAutofit/>
          </a:bodyPr>
          <a:lstStyle/>
          <a:p>
            <a:r>
              <a:rPr lang="en-US" sz="2500" dirty="0" smtClean="0">
                <a:latin typeface="Times New Roman" panose="02020603050405020304" pitchFamily="18" charset="0"/>
                <a:cs typeface="Times New Roman" panose="02020603050405020304" pitchFamily="18" charset="0"/>
              </a:rPr>
              <a:t>LEVEL 1  Admin </a:t>
            </a:r>
            <a:endParaRPr lang="en-IN" sz="25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4650" y="1042416"/>
            <a:ext cx="5662700" cy="4871045"/>
          </a:xfrm>
        </p:spPr>
      </p:pic>
      <p:sp>
        <p:nvSpPr>
          <p:cNvPr id="3" name="Slide Number Placeholder 2"/>
          <p:cNvSpPr>
            <a:spLocks noGrp="1"/>
          </p:cNvSpPr>
          <p:nvPr>
            <p:ph type="sldNum" sz="quarter" idx="12"/>
          </p:nvPr>
        </p:nvSpPr>
        <p:spPr>
          <a:xfrm>
            <a:off x="10951856" y="5941277"/>
            <a:ext cx="551167" cy="365125"/>
          </a:xfrm>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36993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168"/>
            <a:ext cx="10515600" cy="455656"/>
          </a:xfrm>
        </p:spPr>
        <p:txBody>
          <a:bodyPr>
            <a:noAutofit/>
          </a:bodyPr>
          <a:lstStyle/>
          <a:p>
            <a:r>
              <a:rPr lang="en-US" sz="2400" dirty="0" smtClean="0">
                <a:latin typeface="Times New Roman" panose="02020603050405020304" pitchFamily="18" charset="0"/>
                <a:cs typeface="Times New Roman" panose="02020603050405020304" pitchFamily="18" charset="0"/>
              </a:rPr>
              <a:t>LEVEL 2  Company</a:t>
            </a:r>
            <a:endParaRPr lang="en-IN"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9864" y="656823"/>
            <a:ext cx="6658377" cy="5520140"/>
          </a:xfrm>
        </p:spPr>
      </p:pic>
      <p:sp>
        <p:nvSpPr>
          <p:cNvPr id="3" name="Slide Number Placeholder 2"/>
          <p:cNvSpPr>
            <a:spLocks noGrp="1"/>
          </p:cNvSpPr>
          <p:nvPr>
            <p:ph type="sldNum" sz="quarter" idx="12"/>
          </p:nvPr>
        </p:nvSpPr>
        <p:spPr>
          <a:xfrm>
            <a:off x="10964735" y="5994400"/>
            <a:ext cx="551167" cy="365125"/>
          </a:xfrm>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9112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518" y="309093"/>
            <a:ext cx="10570893" cy="5482108"/>
          </a:xfrm>
        </p:spPr>
        <p:txBody>
          <a:bodyPr/>
          <a:lstStyle/>
          <a:p>
            <a:pPr marL="0" indent="0">
              <a:buNone/>
            </a:pPr>
            <a:r>
              <a:rPr lang="en-US" dirty="0" smtClean="0">
                <a:latin typeface="Times New Roman" panose="02020603050405020304" pitchFamily="18" charset="0"/>
                <a:cs typeface="Times New Roman" panose="02020603050405020304" pitchFamily="18" charset="0"/>
              </a:rPr>
              <a:t>LEVEL 3</a:t>
            </a:r>
          </a:p>
          <a:p>
            <a:pPr marL="0" indent="0">
              <a:buNone/>
            </a:pPr>
            <a:r>
              <a:rPr lang="en-US" dirty="0" smtClean="0">
                <a:latin typeface="Times New Roman" panose="02020603050405020304" pitchFamily="18" charset="0"/>
                <a:cs typeface="Times New Roman" panose="02020603050405020304" pitchFamily="18" charset="0"/>
              </a:rPr>
              <a:t>Candidate</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806" y="0"/>
            <a:ext cx="5887871" cy="6748530"/>
          </a:xfrm>
          <a:prstGeom prst="rect">
            <a:avLst/>
          </a:prstGeom>
        </p:spPr>
      </p:pic>
      <p:sp>
        <p:nvSpPr>
          <p:cNvPr id="2" name="Slide Number Placeholder 1"/>
          <p:cNvSpPr>
            <a:spLocks noGrp="1"/>
          </p:cNvSpPr>
          <p:nvPr>
            <p:ph type="sldNum" sz="quarter" idx="12"/>
          </p:nvPr>
        </p:nvSpPr>
        <p:spPr>
          <a:xfrm>
            <a:off x="11047411" y="5959475"/>
            <a:ext cx="551167" cy="365125"/>
          </a:xfrm>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535603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672" y="511429"/>
            <a:ext cx="10515600" cy="494411"/>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LEVEL 4 Carrier Guidance</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2643" y="2355414"/>
            <a:ext cx="6257925" cy="3343275"/>
          </a:xfrm>
        </p:spPr>
      </p:pic>
      <p:sp>
        <p:nvSpPr>
          <p:cNvPr id="3" name="Slide Number Placeholder 2"/>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874423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7019"/>
          </a:xfrm>
        </p:spPr>
        <p:txBody>
          <a:bodyPr>
            <a:normAutofit/>
          </a:bodyPr>
          <a:lstStyle/>
          <a:p>
            <a:pPr algn="ctr"/>
            <a:r>
              <a:rPr lang="en-GB" sz="3600" b="1" dirty="0">
                <a:latin typeface="Times New Roman"/>
                <a:ea typeface="Times New Roman"/>
                <a:cs typeface="Times New Roman"/>
                <a:sym typeface="Times New Roman"/>
              </a:rPr>
              <a:t>USER STORIES</a:t>
            </a:r>
            <a:endParaRPr lang="en-I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9575692"/>
              </p:ext>
            </p:extLst>
          </p:nvPr>
        </p:nvGraphicFramePr>
        <p:xfrm>
          <a:off x="658813" y="1316735"/>
          <a:ext cx="11026776" cy="5335682"/>
        </p:xfrm>
        <a:graphic>
          <a:graphicData uri="http://schemas.openxmlformats.org/drawingml/2006/table">
            <a:tbl>
              <a:tblPr firstRow="1" bandRow="1">
                <a:tableStyleId>{F5AB1C69-6EDB-4FF4-983F-18BD219EF322}</a:tableStyleId>
              </a:tblPr>
              <a:tblGrid>
                <a:gridCol w="2756694"/>
                <a:gridCol w="2756694"/>
                <a:gridCol w="2756694"/>
                <a:gridCol w="2756694"/>
              </a:tblGrid>
              <a:tr h="465858">
                <a:tc>
                  <a:txBody>
                    <a:bodyPr/>
                    <a:lstStyle/>
                    <a:p>
                      <a:pPr marL="0" lvl="0" indent="0" algn="ctr" rtl="0">
                        <a:spcBef>
                          <a:spcPts val="0"/>
                        </a:spcBef>
                        <a:spcAft>
                          <a:spcPts val="0"/>
                        </a:spcAft>
                        <a:buNone/>
                      </a:pPr>
                      <a:r>
                        <a:rPr lang="en-GB" dirty="0" err="1">
                          <a:solidFill>
                            <a:schemeClr val="tx1"/>
                          </a:solidFill>
                          <a:sym typeface="Times New Roman"/>
                        </a:rPr>
                        <a:t>UserStory_ID</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As a &lt;type of user&gt;</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I want to</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So that I can</a:t>
                      </a:r>
                      <a:endParaRPr b="1" dirty="0">
                        <a:solidFill>
                          <a:schemeClr val="tx1"/>
                        </a:solidFill>
                        <a:latin typeface="Times New Roman"/>
                        <a:ea typeface="Times New Roman"/>
                        <a:cs typeface="Times New Roman"/>
                        <a:sym typeface="Times New Roman"/>
                      </a:endParaRPr>
                    </a:p>
                  </a:txBody>
                  <a:tcPr marL="91425" marR="91425" marT="91425" marB="91425"/>
                </a:tc>
              </a:tr>
              <a:tr h="683274">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Admin</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Login</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GB" sz="1600" dirty="0">
                          <a:latin typeface="Times New Roman"/>
                          <a:ea typeface="Times New Roman"/>
                          <a:cs typeface="Times New Roman"/>
                          <a:sym typeface="Times New Roman"/>
                        </a:rPr>
                        <a:t>Login successful with correct username and password</a:t>
                      </a:r>
                      <a:endParaRPr sz="1600" dirty="0">
                        <a:latin typeface="Times New Roman"/>
                        <a:ea typeface="Times New Roman"/>
                        <a:cs typeface="Times New Roman"/>
                        <a:sym typeface="Times New Roman"/>
                      </a:endParaRPr>
                    </a:p>
                  </a:txBody>
                  <a:tcPr marL="91425" marR="91425" marT="91425" marB="91425"/>
                </a:tc>
              </a:tr>
              <a:tr h="683274">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Admin</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Verify Company</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dirty="0" smtClean="0">
                          <a:latin typeface="Times New Roman"/>
                          <a:ea typeface="Times New Roman"/>
                          <a:cs typeface="Times New Roman"/>
                          <a:sym typeface="Times New Roman"/>
                        </a:rPr>
                        <a:t>Verify the company details and approve for login</a:t>
                      </a:r>
                      <a:endParaRPr sz="1600" dirty="0">
                        <a:latin typeface="Times New Roman"/>
                        <a:ea typeface="Times New Roman"/>
                        <a:cs typeface="Times New Roman"/>
                        <a:sym typeface="Times New Roman"/>
                      </a:endParaRPr>
                    </a:p>
                  </a:txBody>
                  <a:tcPr marL="91425" marR="91425" marT="91425" marB="91425"/>
                </a:tc>
              </a:tr>
              <a:tr h="664608">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3</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Admin</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View</a:t>
                      </a:r>
                      <a:r>
                        <a:rPr lang="en-US" baseline="0" dirty="0" smtClean="0">
                          <a:latin typeface="Times New Roman"/>
                          <a:ea typeface="Times New Roman"/>
                          <a:cs typeface="Times New Roman"/>
                          <a:sym typeface="Times New Roman"/>
                        </a:rPr>
                        <a:t> feedback</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dirty="0" smtClean="0">
                          <a:latin typeface="Times New Roman"/>
                          <a:ea typeface="Times New Roman"/>
                          <a:cs typeface="Times New Roman"/>
                          <a:sym typeface="Times New Roman"/>
                        </a:rPr>
                        <a:t>View Feedback from candidate</a:t>
                      </a:r>
                      <a:endParaRPr sz="1600" dirty="0">
                        <a:latin typeface="Times New Roman"/>
                        <a:ea typeface="Times New Roman"/>
                        <a:cs typeface="Times New Roman"/>
                        <a:sym typeface="Times New Roman"/>
                      </a:endParaRPr>
                    </a:p>
                  </a:txBody>
                  <a:tcPr marL="91425" marR="91425" marT="91425" marB="91425"/>
                </a:tc>
              </a:tr>
              <a:tr h="683274">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4</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Admin</a:t>
                      </a:r>
                      <a:endParaRPr dirty="0">
                        <a:latin typeface="Times New Roman"/>
                        <a:ea typeface="Times New Roman"/>
                        <a:cs typeface="Times New Roman"/>
                        <a:sym typeface="Times New Roman"/>
                      </a:endParaRPr>
                    </a:p>
                  </a:txBody>
                  <a:tcPr marL="91425" marR="91425" marT="91425" marB="91425"/>
                </a:tc>
                <a:tc>
                  <a:txBody>
                    <a:bodyPr/>
                    <a:lstStyle/>
                    <a:p>
                      <a:pPr lvl="0" algn="ctr"/>
                      <a:r>
                        <a:rPr lang="en-US" dirty="0" smtClean="0">
                          <a:latin typeface="Times New Roman" panose="02020603050405020304" pitchFamily="18" charset="0"/>
                          <a:cs typeface="Times New Roman" panose="02020603050405020304" pitchFamily="18" charset="0"/>
                        </a:rPr>
                        <a:t>Manage carrier guidance</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manage carrier guidance login privileges</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r h="664608">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5</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Admin</a:t>
                      </a:r>
                      <a:endParaRPr dirty="0">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View rating</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View rating from candidate</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r h="745393">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6</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Admin</a:t>
                      </a:r>
                      <a:endParaRPr dirty="0">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View complaint and send reply</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View complaint and send reply</a:t>
                      </a:r>
                      <a:endParaRPr lang="en-IN" sz="1600" dirty="0" smtClean="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To candidate and company</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r h="745393">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7</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Admin</a:t>
                      </a:r>
                      <a:endParaRPr dirty="0">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View result</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View rank details and result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Of candidates</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bl>
          </a:graphicData>
        </a:graphic>
      </p:graphicFrame>
      <p:sp>
        <p:nvSpPr>
          <p:cNvPr id="3" name="Slide Number Placeholder 2"/>
          <p:cNvSpPr>
            <a:spLocks noGrp="1"/>
          </p:cNvSpPr>
          <p:nvPr>
            <p:ph type="sldNum" sz="quarter" idx="12"/>
          </p:nvPr>
        </p:nvSpPr>
        <p:spPr>
          <a:xfrm>
            <a:off x="11544284" y="6287292"/>
            <a:ext cx="551167" cy="365125"/>
          </a:xfrm>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4120162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415600" y="766567"/>
            <a:ext cx="11360800" cy="5809600"/>
          </a:xfrm>
          <a:prstGeom prst="rect">
            <a:avLst/>
          </a:prstGeom>
          <a:noFill/>
          <a:ln>
            <a:noFill/>
          </a:ln>
        </p:spPr>
        <p:txBody>
          <a:bodyPr spcFirstLastPara="1" vert="horz" wrap="square" lIns="121900" tIns="121900" rIns="121900" bIns="121900" rtlCol="0" anchor="t" anchorCtr="0">
            <a:normAutofit fontScale="85000" lnSpcReduction="20000"/>
          </a:bodyPr>
          <a:lstStyle/>
          <a:p>
            <a:pPr marL="0" indent="0" algn="ctr">
              <a:lnSpc>
                <a:spcPct val="170000"/>
              </a:lnSpc>
              <a:buClr>
                <a:schemeClr val="dk1"/>
              </a:buClr>
              <a:buSzPct val="66066"/>
              <a:buNone/>
            </a:pPr>
            <a:r>
              <a:rPr lang="en-GB" b="1" dirty="0">
                <a:latin typeface="Times New Roman"/>
                <a:ea typeface="Times New Roman"/>
                <a:cs typeface="Times New Roman"/>
                <a:sym typeface="Times New Roman"/>
              </a:rPr>
              <a:t>Presented By</a:t>
            </a:r>
            <a:endParaRPr b="1" dirty="0">
              <a:latin typeface="Times New Roman"/>
              <a:ea typeface="Times New Roman"/>
              <a:cs typeface="Times New Roman"/>
              <a:sym typeface="Times New Roman"/>
            </a:endParaRPr>
          </a:p>
          <a:p>
            <a:pPr marL="152396" lvl="0" indent="0" algn="ctr">
              <a:lnSpc>
                <a:spcPct val="170000"/>
              </a:lnSpc>
              <a:spcBef>
                <a:spcPts val="640"/>
              </a:spcBef>
              <a:buClr>
                <a:srgbClr val="888888"/>
              </a:buClr>
              <a:buSzPts val="3200"/>
              <a:buNone/>
            </a:pPr>
            <a:r>
              <a:rPr lang="en-US" b="1" dirty="0">
                <a:latin typeface="Times New Roman" panose="02020603050405020304" pitchFamily="18" charset="0"/>
                <a:cs typeface="Times New Roman" panose="02020603050405020304" pitchFamily="18" charset="0"/>
              </a:rPr>
              <a:t>MUHAMMED SHABEER M P</a:t>
            </a:r>
          </a:p>
          <a:p>
            <a:pPr marL="0" indent="0" algn="ctr">
              <a:lnSpc>
                <a:spcPct val="115000"/>
              </a:lnSpc>
              <a:spcBef>
                <a:spcPts val="1600"/>
              </a:spcBef>
              <a:buClr>
                <a:schemeClr val="dk1"/>
              </a:buClr>
              <a:buSzPct val="66066"/>
              <a:buNone/>
            </a:pPr>
            <a:r>
              <a:rPr lang="en-GB" dirty="0" smtClean="0">
                <a:latin typeface="Times New Roman"/>
                <a:ea typeface="Times New Roman"/>
                <a:cs typeface="Times New Roman"/>
                <a:sym typeface="Times New Roman"/>
              </a:rPr>
              <a:t>(MES21MCA-2027)</a:t>
            </a:r>
            <a:endParaRPr dirty="0">
              <a:latin typeface="Times New Roman"/>
              <a:ea typeface="Times New Roman"/>
              <a:cs typeface="Times New Roman"/>
              <a:sym typeface="Times New Roman"/>
            </a:endParaRPr>
          </a:p>
          <a:p>
            <a:pPr marL="0" indent="0" algn="ctr">
              <a:lnSpc>
                <a:spcPct val="115000"/>
              </a:lnSpc>
              <a:spcBef>
                <a:spcPts val="1600"/>
              </a:spcBef>
              <a:buClr>
                <a:schemeClr val="dk1"/>
              </a:buClr>
              <a:buSzPct val="66066"/>
              <a:buNone/>
            </a:pPr>
            <a:endParaRPr dirty="0">
              <a:latin typeface="Times New Roman"/>
              <a:ea typeface="Times New Roman"/>
              <a:cs typeface="Times New Roman"/>
              <a:sym typeface="Times New Roman"/>
            </a:endParaRPr>
          </a:p>
          <a:p>
            <a:pPr marL="0" indent="0" algn="ctr">
              <a:lnSpc>
                <a:spcPct val="170000"/>
              </a:lnSpc>
              <a:spcBef>
                <a:spcPts val="1600"/>
              </a:spcBef>
              <a:buClr>
                <a:schemeClr val="dk1"/>
              </a:buClr>
              <a:buSzPct val="66066"/>
              <a:buNone/>
            </a:pPr>
            <a:r>
              <a:rPr lang="en-GB" b="1" dirty="0">
                <a:latin typeface="Times New Roman"/>
                <a:ea typeface="Times New Roman"/>
                <a:cs typeface="Times New Roman"/>
                <a:sym typeface="Times New Roman"/>
              </a:rPr>
              <a:t>Product </a:t>
            </a:r>
            <a:r>
              <a:rPr lang="en-GB" b="1" dirty="0" smtClean="0">
                <a:latin typeface="Times New Roman"/>
                <a:ea typeface="Times New Roman"/>
                <a:cs typeface="Times New Roman"/>
                <a:sym typeface="Times New Roman"/>
              </a:rPr>
              <a:t>Owner</a:t>
            </a:r>
            <a:endParaRPr lang="en-GB" b="1" dirty="0">
              <a:latin typeface="Times New Roman"/>
              <a:ea typeface="Times New Roman"/>
              <a:cs typeface="Times New Roman"/>
              <a:sym typeface="Times New Roman"/>
            </a:endParaRPr>
          </a:p>
          <a:p>
            <a:pPr marL="0" indent="0" algn="ctr">
              <a:lnSpc>
                <a:spcPct val="170000"/>
              </a:lnSpc>
              <a:spcBef>
                <a:spcPts val="1600"/>
              </a:spcBef>
              <a:buClr>
                <a:schemeClr val="dk1"/>
              </a:buClr>
              <a:buSzPct val="66066"/>
              <a:buNone/>
            </a:pPr>
            <a:r>
              <a:rPr lang="en-US" b="1" dirty="0" smtClean="0">
                <a:latin typeface="Times New Roman" panose="02020603050405020304" pitchFamily="18" charset="0"/>
                <a:cs typeface="Times New Roman" panose="02020603050405020304" pitchFamily="18" charset="0"/>
              </a:rPr>
              <a:t>VASUDEVAN </a:t>
            </a:r>
            <a:r>
              <a:rPr lang="en-US" b="1" dirty="0">
                <a:latin typeface="Times New Roman" panose="02020603050405020304" pitchFamily="18" charset="0"/>
                <a:cs typeface="Times New Roman" panose="02020603050405020304" pitchFamily="18" charset="0"/>
              </a:rPr>
              <a:t>T V</a:t>
            </a:r>
          </a:p>
          <a:p>
            <a:pPr marL="0" indent="0" algn="ctr">
              <a:lnSpc>
                <a:spcPct val="115000"/>
              </a:lnSpc>
              <a:spcBef>
                <a:spcPts val="1600"/>
              </a:spcBef>
              <a:buClr>
                <a:schemeClr val="dk1"/>
              </a:buClr>
              <a:buSzPct val="66066"/>
              <a:buNone/>
            </a:pPr>
            <a:r>
              <a:rPr lang="en-GB" dirty="0" smtClean="0">
                <a:latin typeface="Times New Roman"/>
                <a:ea typeface="Times New Roman"/>
                <a:cs typeface="Times New Roman"/>
                <a:sym typeface="Times New Roman"/>
              </a:rPr>
              <a:t>Asst</a:t>
            </a:r>
            <a:r>
              <a:rPr lang="en-GB" dirty="0">
                <a:latin typeface="Times New Roman"/>
                <a:ea typeface="Times New Roman"/>
                <a:cs typeface="Times New Roman"/>
                <a:sym typeface="Times New Roman"/>
              </a:rPr>
              <a:t>. Professor</a:t>
            </a:r>
            <a:endParaRPr dirty="0">
              <a:latin typeface="Times New Roman"/>
              <a:ea typeface="Times New Roman"/>
              <a:cs typeface="Times New Roman"/>
              <a:sym typeface="Times New Roman"/>
            </a:endParaRPr>
          </a:p>
          <a:p>
            <a:pPr marL="0" indent="0" algn="ctr">
              <a:lnSpc>
                <a:spcPct val="115000"/>
              </a:lnSpc>
              <a:spcBef>
                <a:spcPts val="1600"/>
              </a:spcBef>
              <a:buClr>
                <a:schemeClr val="dk1"/>
              </a:buClr>
              <a:buSzPct val="66066"/>
              <a:buNone/>
            </a:pPr>
            <a:r>
              <a:rPr lang="en-GB" dirty="0">
                <a:latin typeface="Times New Roman"/>
                <a:ea typeface="Times New Roman"/>
                <a:cs typeface="Times New Roman"/>
                <a:sym typeface="Times New Roman"/>
              </a:rPr>
              <a:t>MES College of Engineering, </a:t>
            </a:r>
            <a:r>
              <a:rPr lang="en-GB" dirty="0" err="1">
                <a:latin typeface="Times New Roman"/>
                <a:ea typeface="Times New Roman"/>
                <a:cs typeface="Times New Roman"/>
                <a:sym typeface="Times New Roman"/>
              </a:rPr>
              <a:t>Kuttippuram</a:t>
            </a:r>
            <a:endParaRPr dirty="0">
              <a:latin typeface="Times New Roman"/>
              <a:ea typeface="Times New Roman"/>
              <a:cs typeface="Times New Roman"/>
              <a:sym typeface="Times New Roman"/>
            </a:endParaRPr>
          </a:p>
          <a:p>
            <a:pPr marL="0" indent="0" algn="ctr">
              <a:lnSpc>
                <a:spcPct val="115000"/>
              </a:lnSpc>
              <a:spcBef>
                <a:spcPts val="1600"/>
              </a:spcBef>
              <a:buClr>
                <a:schemeClr val="dk1"/>
              </a:buClr>
              <a:buSzPct val="66066"/>
              <a:buNone/>
            </a:pPr>
            <a:endParaRPr b="1" dirty="0">
              <a:latin typeface="Times New Roman"/>
              <a:ea typeface="Times New Roman"/>
              <a:cs typeface="Times New Roman"/>
              <a:sym typeface="Times New Roman"/>
            </a:endParaRPr>
          </a:p>
          <a:p>
            <a:pPr marL="0" indent="0" algn="ctr">
              <a:lnSpc>
                <a:spcPct val="115000"/>
              </a:lnSpc>
              <a:spcBef>
                <a:spcPts val="1600"/>
              </a:spcBef>
              <a:spcAft>
                <a:spcPts val="1600"/>
              </a:spcAft>
              <a:buClr>
                <a:schemeClr val="dk1"/>
              </a:buClr>
              <a:buSzPct val="66066"/>
              <a:buNone/>
            </a:pPr>
            <a:r>
              <a:rPr lang="en-GB" b="1" dirty="0">
                <a:latin typeface="Times New Roman"/>
                <a:ea typeface="Times New Roman"/>
                <a:cs typeface="Times New Roman"/>
                <a:sym typeface="Times New Roman"/>
              </a:rPr>
              <a:t>Date : 28.02.2023, Tuesday</a:t>
            </a:r>
            <a:endParaRPr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728093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2784534368"/>
              </p:ext>
            </p:extLst>
          </p:nvPr>
        </p:nvGraphicFramePr>
        <p:xfrm>
          <a:off x="658813" y="365124"/>
          <a:ext cx="11026776" cy="6163691"/>
        </p:xfrm>
        <a:graphic>
          <a:graphicData uri="http://schemas.openxmlformats.org/drawingml/2006/table">
            <a:tbl>
              <a:tblPr firstRow="1" bandRow="1">
                <a:tableStyleId>{F5AB1C69-6EDB-4FF4-983F-18BD219EF322}</a:tableStyleId>
              </a:tblPr>
              <a:tblGrid>
                <a:gridCol w="2756694"/>
                <a:gridCol w="2710973"/>
                <a:gridCol w="2802415"/>
                <a:gridCol w="2756694"/>
              </a:tblGrid>
              <a:tr h="472187">
                <a:tc>
                  <a:txBody>
                    <a:bodyPr/>
                    <a:lstStyle/>
                    <a:p>
                      <a:pPr marL="0" lvl="0" indent="0" algn="ctr" rtl="0">
                        <a:spcBef>
                          <a:spcPts val="0"/>
                        </a:spcBef>
                        <a:spcAft>
                          <a:spcPts val="0"/>
                        </a:spcAft>
                        <a:buNone/>
                      </a:pPr>
                      <a:r>
                        <a:rPr lang="en-GB" dirty="0" err="1">
                          <a:solidFill>
                            <a:schemeClr val="tx1"/>
                          </a:solidFill>
                          <a:sym typeface="Times New Roman"/>
                        </a:rPr>
                        <a:t>UserStory_ID</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As a &lt;type of user&gt;</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I want to</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So that I can</a:t>
                      </a:r>
                      <a:endParaRPr b="1" dirty="0">
                        <a:solidFill>
                          <a:schemeClr val="tx1"/>
                        </a:solidFill>
                        <a:latin typeface="Times New Roman"/>
                        <a:ea typeface="Times New Roman"/>
                        <a:cs typeface="Times New Roman"/>
                        <a:sym typeface="Times New Roman"/>
                      </a:endParaRPr>
                    </a:p>
                  </a:txBody>
                  <a:tcPr marL="91425" marR="91425" marT="91425" marB="91425"/>
                </a:tc>
              </a:tr>
              <a:tr h="692557">
                <a:tc>
                  <a:txBody>
                    <a:bodyPr/>
                    <a:lstStyle/>
                    <a:p>
                      <a:pPr marL="0" lvl="0" indent="0" algn="ctr" rtl="0">
                        <a:spcBef>
                          <a:spcPts val="0"/>
                        </a:spcBef>
                        <a:spcAft>
                          <a:spcPts val="0"/>
                        </a:spcAft>
                        <a:buNone/>
                      </a:pPr>
                      <a:r>
                        <a:rPr lang="en-GB" dirty="0" smtClean="0">
                          <a:latin typeface="Times New Roman"/>
                          <a:ea typeface="Times New Roman"/>
                          <a:cs typeface="Times New Roman"/>
                          <a:sym typeface="Times New Roman"/>
                        </a:rPr>
                        <a:t>8</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Company</a:t>
                      </a:r>
                      <a:endParaRPr dirty="0">
                        <a:latin typeface="Times New Roman"/>
                        <a:ea typeface="Times New Roman"/>
                        <a:cs typeface="Times New Roman"/>
                        <a:sym typeface="Times New Roman"/>
                      </a:endParaRPr>
                    </a:p>
                  </a:txBody>
                  <a:tcPr marL="91425" marR="91425" marT="91425" marB="91425"/>
                </a:tc>
                <a:tc>
                  <a:txBody>
                    <a:bodyPr/>
                    <a:lstStyle/>
                    <a:p>
                      <a:pPr algn="ctr"/>
                      <a:r>
                        <a:rPr lang="en-US" dirty="0" smtClean="0">
                          <a:latin typeface="Times New Roman" panose="02020603050405020304" pitchFamily="18" charset="0"/>
                          <a:cs typeface="Times New Roman" panose="02020603050405020304" pitchFamily="18" charset="0"/>
                        </a:rPr>
                        <a:t>Registration</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Create new Profile</a:t>
                      </a:r>
                      <a:endParaRPr lang="en-US" dirty="0" smtClean="0">
                        <a:latin typeface="Times New Roman" panose="02020603050405020304" pitchFamily="18" charset="0"/>
                        <a:cs typeface="Times New Roman" panose="02020603050405020304" pitchFamily="18" charset="0"/>
                      </a:endParaRPr>
                    </a:p>
                  </a:txBody>
                  <a:tcPr marL="91425" marR="91425" marT="91425" marB="91425"/>
                </a:tc>
              </a:tr>
              <a:tr h="692557">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9</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Company</a:t>
                      </a:r>
                      <a:endParaRPr lang="en-US"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latin typeface="Times New Roman" panose="02020603050405020304" pitchFamily="18" charset="0"/>
                          <a:ea typeface="Times New Roman"/>
                          <a:cs typeface="Times New Roman" panose="02020603050405020304" pitchFamily="18" charset="0"/>
                          <a:sym typeface="Times New Roman"/>
                        </a:rPr>
                        <a:t>Login</a:t>
                      </a:r>
                      <a:endParaRPr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just" rtl="0">
                        <a:spcBef>
                          <a:spcPts val="0"/>
                        </a:spcBef>
                        <a:spcAft>
                          <a:spcPts val="0"/>
                        </a:spcAft>
                        <a:buNone/>
                      </a:pPr>
                      <a:r>
                        <a:rPr lang="en-GB" sz="1600" dirty="0">
                          <a:latin typeface="Times New Roman"/>
                          <a:ea typeface="Times New Roman"/>
                          <a:cs typeface="Times New Roman"/>
                          <a:sym typeface="Times New Roman"/>
                        </a:rPr>
                        <a:t>Login successful with correct username and password</a:t>
                      </a:r>
                      <a:endParaRPr sz="1600" dirty="0">
                        <a:latin typeface="Times New Roman"/>
                        <a:ea typeface="Times New Roman"/>
                        <a:cs typeface="Times New Roman"/>
                        <a:sym typeface="Times New Roman"/>
                      </a:endParaRPr>
                    </a:p>
                  </a:txBody>
                  <a:tcPr marL="91425" marR="91425" marT="91425" marB="91425"/>
                </a:tc>
              </a:tr>
              <a:tr h="673638">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10</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Company</a:t>
                      </a:r>
                      <a:endParaRPr lang="en-US" dirty="0">
                        <a:latin typeface="Times New Roman"/>
                        <a:ea typeface="Times New Roman"/>
                        <a:cs typeface="Times New Roman"/>
                        <a:sym typeface="Times New Roman"/>
                      </a:endParaRPr>
                    </a:p>
                  </a:txBody>
                  <a:tcPr marL="91425" marR="91425" marT="91425" marB="91425"/>
                </a:tc>
                <a:tc>
                  <a:txBody>
                    <a:bodyPr/>
                    <a:lstStyle/>
                    <a:p>
                      <a:pPr lvl="0" algn="ctr"/>
                      <a:r>
                        <a:rPr lang="en-US" dirty="0" smtClean="0">
                          <a:latin typeface="Times New Roman" panose="02020603050405020304" pitchFamily="18" charset="0"/>
                          <a:cs typeface="Times New Roman" panose="02020603050405020304" pitchFamily="18" charset="0"/>
                        </a:rPr>
                        <a:t>Add vacancies</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600" dirty="0" smtClean="0">
                          <a:latin typeface="Times New Roman"/>
                          <a:ea typeface="Times New Roman"/>
                          <a:cs typeface="Times New Roman"/>
                          <a:sym typeface="Times New Roman"/>
                        </a:rPr>
                        <a:t>Upload</a:t>
                      </a:r>
                      <a:r>
                        <a:rPr lang="en-US" sz="1600" baseline="0" dirty="0" smtClean="0">
                          <a:latin typeface="Times New Roman"/>
                          <a:ea typeface="Times New Roman"/>
                          <a:cs typeface="Times New Roman"/>
                          <a:sym typeface="Times New Roman"/>
                        </a:rPr>
                        <a:t> job vacancies</a:t>
                      </a:r>
                      <a:endParaRPr sz="1600" dirty="0">
                        <a:latin typeface="Times New Roman"/>
                        <a:ea typeface="Times New Roman"/>
                        <a:cs typeface="Times New Roman"/>
                        <a:sym typeface="Times New Roman"/>
                      </a:endParaRPr>
                    </a:p>
                  </a:txBody>
                  <a:tcPr marL="91425" marR="91425" marT="91425" marB="91425"/>
                </a:tc>
              </a:tr>
              <a:tr h="692557">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11</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Company</a:t>
                      </a:r>
                      <a:endParaRPr lang="en-US" dirty="0">
                        <a:latin typeface="Times New Roman"/>
                        <a:ea typeface="Times New Roman"/>
                        <a:cs typeface="Times New Roman"/>
                        <a:sym typeface="Times New Roman"/>
                      </a:endParaRPr>
                    </a:p>
                  </a:txBody>
                  <a:tcPr marL="91425" marR="91425" marT="91425" marB="91425"/>
                </a:tc>
                <a:tc>
                  <a:txBody>
                    <a:bodyPr/>
                    <a:lstStyle/>
                    <a:p>
                      <a:pPr lvl="0" algn="ctr"/>
                      <a:r>
                        <a:rPr lang="en-US" dirty="0" smtClean="0">
                          <a:latin typeface="Times New Roman" panose="02020603050405020304" pitchFamily="18" charset="0"/>
                          <a:cs typeface="Times New Roman" panose="02020603050405020304" pitchFamily="18" charset="0"/>
                        </a:rPr>
                        <a:t>Upload question</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Upload</a:t>
                      </a:r>
                      <a:r>
                        <a:rPr lang="en-US" sz="1600" baseline="0" dirty="0" smtClean="0">
                          <a:latin typeface="Times New Roman" panose="02020603050405020304" pitchFamily="18" charset="0"/>
                          <a:cs typeface="Times New Roman" panose="02020603050405020304" pitchFamily="18" charset="0"/>
                        </a:rPr>
                        <a:t> Test question</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r h="673638">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12</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Company</a:t>
                      </a:r>
                      <a:endParaRPr lang="en-US" dirty="0">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View rating</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View rating from candidate</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r h="755519">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13</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Company</a:t>
                      </a:r>
                      <a:endParaRPr lang="en-US" dirty="0">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Send complaint and view</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reply</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send complaint and view reply</a:t>
                      </a:r>
                      <a:endParaRPr lang="en-IN" sz="1600" dirty="0" smtClean="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From</a:t>
                      </a:r>
                      <a:r>
                        <a:rPr lang="en-US" sz="1600" baseline="0" dirty="0" smtClean="0">
                          <a:latin typeface="Times New Roman" panose="02020603050405020304" pitchFamily="18" charset="0"/>
                          <a:cs typeface="Times New Roman" panose="02020603050405020304" pitchFamily="18" charset="0"/>
                        </a:rPr>
                        <a:t> admin</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r h="755519">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14</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Company</a:t>
                      </a:r>
                      <a:endParaRPr lang="en-US" dirty="0">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View result</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View Test</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result of candidates</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r h="755519">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15</a:t>
                      </a:r>
                      <a:endParaRPr dirty="0">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a:ea typeface="Times New Roman"/>
                          <a:cs typeface="Times New Roman"/>
                          <a:sym typeface="Times New Roman"/>
                        </a:rPr>
                        <a:t>Company</a:t>
                      </a:r>
                    </a:p>
                    <a:p>
                      <a:pPr marL="0" lvl="0" indent="0" algn="ctr" rtl="0">
                        <a:spcBef>
                          <a:spcPts val="0"/>
                        </a:spcBef>
                        <a:spcAft>
                          <a:spcPts val="0"/>
                        </a:spcAft>
                        <a:buNone/>
                      </a:pPr>
                      <a:endParaRPr lang="en-US" dirty="0">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View ranking</a:t>
                      </a:r>
                      <a:endParaRPr lang="en-IN" dirty="0" smtClean="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View</a:t>
                      </a:r>
                      <a:r>
                        <a:rPr lang="en-US" sz="1600" baseline="0" dirty="0" smtClean="0">
                          <a:latin typeface="Times New Roman" panose="02020603050405020304" pitchFamily="18" charset="0"/>
                          <a:cs typeface="Times New Roman" panose="02020603050405020304" pitchFamily="18" charset="0"/>
                        </a:rPr>
                        <a:t> rank</a:t>
                      </a:r>
                      <a:r>
                        <a:rPr lang="en-US" sz="1600" dirty="0" smtClean="0">
                          <a:latin typeface="Times New Roman" panose="02020603050405020304" pitchFamily="18" charset="0"/>
                          <a:cs typeface="Times New Roman" panose="02020603050405020304" pitchFamily="18" charset="0"/>
                        </a:rPr>
                        <a:t> of candidates</a:t>
                      </a:r>
                      <a:endParaRPr lang="en-IN" sz="1600" dirty="0" smtClean="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bl>
          </a:graphicData>
        </a:graphic>
      </p:graphicFrame>
      <p:sp>
        <p:nvSpPr>
          <p:cNvPr id="5" name="Slide Number Placeholder 4"/>
          <p:cNvSpPr>
            <a:spLocks noGrp="1"/>
          </p:cNvSpPr>
          <p:nvPr>
            <p:ph type="sldNum" sz="quarter" idx="12"/>
          </p:nvPr>
        </p:nvSpPr>
        <p:spPr>
          <a:xfrm>
            <a:off x="11503023" y="6163690"/>
            <a:ext cx="551167" cy="365125"/>
          </a:xfrm>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3115971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3973098784"/>
              </p:ext>
            </p:extLst>
          </p:nvPr>
        </p:nvGraphicFramePr>
        <p:xfrm>
          <a:off x="658813" y="365124"/>
          <a:ext cx="11026776" cy="6163691"/>
        </p:xfrm>
        <a:graphic>
          <a:graphicData uri="http://schemas.openxmlformats.org/drawingml/2006/table">
            <a:tbl>
              <a:tblPr firstRow="1" bandRow="1">
                <a:tableStyleId>{F5AB1C69-6EDB-4FF4-983F-18BD219EF322}</a:tableStyleId>
              </a:tblPr>
              <a:tblGrid>
                <a:gridCol w="2756694"/>
                <a:gridCol w="2710973"/>
                <a:gridCol w="2802415"/>
                <a:gridCol w="2756694"/>
              </a:tblGrid>
              <a:tr h="472187">
                <a:tc>
                  <a:txBody>
                    <a:bodyPr/>
                    <a:lstStyle/>
                    <a:p>
                      <a:pPr marL="0" lvl="0" indent="0" algn="ctr" rtl="0">
                        <a:spcBef>
                          <a:spcPts val="0"/>
                        </a:spcBef>
                        <a:spcAft>
                          <a:spcPts val="0"/>
                        </a:spcAft>
                        <a:buNone/>
                      </a:pPr>
                      <a:r>
                        <a:rPr lang="en-GB" dirty="0" err="1">
                          <a:solidFill>
                            <a:schemeClr val="tx1"/>
                          </a:solidFill>
                          <a:sym typeface="Times New Roman"/>
                        </a:rPr>
                        <a:t>UserStory_ID</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As a &lt;type of user&gt;</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I want to</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So that I can</a:t>
                      </a:r>
                      <a:endParaRPr b="1" dirty="0">
                        <a:solidFill>
                          <a:schemeClr val="tx1"/>
                        </a:solidFill>
                        <a:latin typeface="Times New Roman"/>
                        <a:ea typeface="Times New Roman"/>
                        <a:cs typeface="Times New Roman"/>
                        <a:sym typeface="Times New Roman"/>
                      </a:endParaRPr>
                    </a:p>
                  </a:txBody>
                  <a:tcPr marL="91425" marR="91425" marT="91425" marB="91425"/>
                </a:tc>
              </a:tr>
              <a:tr h="692557">
                <a:tc>
                  <a:txBody>
                    <a:bodyPr/>
                    <a:lstStyle/>
                    <a:p>
                      <a:pPr marL="0" lvl="0" indent="0" algn="ctr" rtl="0">
                        <a:spcBef>
                          <a:spcPts val="0"/>
                        </a:spcBef>
                        <a:spcAft>
                          <a:spcPts val="0"/>
                        </a:spcAft>
                        <a:buNone/>
                      </a:pPr>
                      <a:r>
                        <a:rPr lang="en-GB" dirty="0" smtClean="0">
                          <a:latin typeface="Times New Roman"/>
                          <a:ea typeface="Times New Roman"/>
                          <a:cs typeface="Times New Roman"/>
                          <a:sym typeface="Times New Roman"/>
                        </a:rPr>
                        <a:t>16</a:t>
                      </a:r>
                      <a:endParaRPr dirty="0">
                        <a:latin typeface="Times New Roman"/>
                        <a:ea typeface="Times New Roman"/>
                        <a:cs typeface="Times New Roman"/>
                        <a:sym typeface="Times New Roman"/>
                      </a:endParaRPr>
                    </a:p>
                  </a:txBody>
                  <a:tcPr marL="91425" marR="91425" marT="91425" marB="91425"/>
                </a:tc>
                <a:tc>
                  <a:txBody>
                    <a:bodyPr/>
                    <a:lstStyle/>
                    <a:p>
                      <a:pPr marL="0" indent="0" algn="ctr">
                        <a:buFontTx/>
                        <a:buNone/>
                      </a:pPr>
                      <a:r>
                        <a:rPr lang="en-US" sz="1800" b="0" u="none" dirty="0" smtClean="0">
                          <a:solidFill>
                            <a:schemeClr val="tx1"/>
                          </a:solidFill>
                          <a:latin typeface="Times New Roman" panose="02020603050405020304" pitchFamily="18" charset="0"/>
                          <a:cs typeface="Times New Roman" panose="02020603050405020304" pitchFamily="18" charset="0"/>
                        </a:rPr>
                        <a:t>Candidate </a:t>
                      </a:r>
                      <a:endParaRPr lang="en-IN" sz="1800" b="0" u="none"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algn="ctr"/>
                      <a:r>
                        <a:rPr lang="en-US" dirty="0" smtClean="0">
                          <a:latin typeface="Times New Roman" panose="02020603050405020304" pitchFamily="18" charset="0"/>
                          <a:cs typeface="Times New Roman" panose="02020603050405020304" pitchFamily="18" charset="0"/>
                        </a:rPr>
                        <a:t>Registration</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Create new Profile</a:t>
                      </a:r>
                      <a:endParaRPr lang="en-US" dirty="0" smtClean="0">
                        <a:latin typeface="Times New Roman" panose="02020603050405020304" pitchFamily="18" charset="0"/>
                        <a:cs typeface="Times New Roman" panose="02020603050405020304" pitchFamily="18" charset="0"/>
                      </a:endParaRPr>
                    </a:p>
                  </a:txBody>
                  <a:tcPr marL="91425" marR="91425" marT="91425" marB="91425"/>
                </a:tc>
              </a:tr>
              <a:tr h="692557">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17</a:t>
                      </a:r>
                      <a:endParaRPr dirty="0">
                        <a:latin typeface="Times New Roman"/>
                        <a:ea typeface="Times New Roman"/>
                        <a:cs typeface="Times New Roman"/>
                        <a:sym typeface="Times New Roman"/>
                      </a:endParaRPr>
                    </a:p>
                  </a:txBody>
                  <a:tcPr marL="91425" marR="91425" marT="91425" marB="91425"/>
                </a:tc>
                <a:tc>
                  <a:txBody>
                    <a:bodyPr/>
                    <a:lstStyle/>
                    <a:p>
                      <a:pPr marL="0" indent="0" algn="ctr">
                        <a:buFontTx/>
                        <a:buNone/>
                      </a:pPr>
                      <a:r>
                        <a:rPr lang="en-US" sz="1800" b="0" u="none" dirty="0" smtClean="0">
                          <a:solidFill>
                            <a:schemeClr val="tx1"/>
                          </a:solidFill>
                          <a:latin typeface="Times New Roman" panose="02020603050405020304" pitchFamily="18" charset="0"/>
                          <a:cs typeface="Times New Roman" panose="02020603050405020304" pitchFamily="18" charset="0"/>
                        </a:rPr>
                        <a:t>Candidate </a:t>
                      </a:r>
                      <a:endParaRPr lang="en-IN" sz="1800" b="0" u="none"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GB" dirty="0">
                          <a:latin typeface="Times New Roman" panose="02020603050405020304" pitchFamily="18" charset="0"/>
                          <a:ea typeface="Times New Roman"/>
                          <a:cs typeface="Times New Roman" panose="02020603050405020304" pitchFamily="18" charset="0"/>
                          <a:sym typeface="Times New Roman"/>
                        </a:rPr>
                        <a:t>Login</a:t>
                      </a:r>
                      <a:endParaRPr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sz="1600" dirty="0">
                          <a:latin typeface="Times New Roman"/>
                          <a:ea typeface="Times New Roman"/>
                          <a:cs typeface="Times New Roman"/>
                          <a:sym typeface="Times New Roman"/>
                        </a:rPr>
                        <a:t>Login successful with correct username and password</a:t>
                      </a:r>
                      <a:endParaRPr sz="1600" dirty="0">
                        <a:latin typeface="Times New Roman"/>
                        <a:ea typeface="Times New Roman"/>
                        <a:cs typeface="Times New Roman"/>
                        <a:sym typeface="Times New Roman"/>
                      </a:endParaRPr>
                    </a:p>
                  </a:txBody>
                  <a:tcPr marL="91425" marR="91425" marT="91425" marB="91425"/>
                </a:tc>
              </a:tr>
              <a:tr h="673638">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18</a:t>
                      </a:r>
                      <a:endParaRPr dirty="0">
                        <a:latin typeface="Times New Roman"/>
                        <a:ea typeface="Times New Roman"/>
                        <a:cs typeface="Times New Roman"/>
                        <a:sym typeface="Times New Roman"/>
                      </a:endParaRPr>
                    </a:p>
                  </a:txBody>
                  <a:tcPr marL="91425" marR="91425" marT="91425" marB="91425"/>
                </a:tc>
                <a:tc>
                  <a:txBody>
                    <a:bodyPr/>
                    <a:lstStyle/>
                    <a:p>
                      <a:pPr marL="0" indent="0" algn="ctr">
                        <a:buFontTx/>
                        <a:buNone/>
                      </a:pPr>
                      <a:r>
                        <a:rPr lang="en-US" sz="1800" b="0" u="none" dirty="0" smtClean="0">
                          <a:solidFill>
                            <a:schemeClr val="tx1"/>
                          </a:solidFill>
                          <a:latin typeface="Times New Roman" panose="02020603050405020304" pitchFamily="18" charset="0"/>
                          <a:cs typeface="Times New Roman" panose="02020603050405020304" pitchFamily="18" charset="0"/>
                        </a:rPr>
                        <a:t>Candidate </a:t>
                      </a:r>
                      <a:endParaRPr lang="en-IN" sz="1800" b="0" u="none"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lvl="0" algn="ctr"/>
                      <a:r>
                        <a:rPr lang="en-US" dirty="0" smtClean="0">
                          <a:latin typeface="Times New Roman" panose="02020603050405020304" pitchFamily="18" charset="0"/>
                          <a:cs typeface="Times New Roman" panose="02020603050405020304" pitchFamily="18" charset="0"/>
                        </a:rPr>
                        <a:t>View vacancies</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1600" baseline="0" dirty="0" smtClean="0">
                          <a:latin typeface="Times New Roman"/>
                          <a:ea typeface="Times New Roman"/>
                          <a:cs typeface="Times New Roman"/>
                          <a:sym typeface="Times New Roman"/>
                        </a:rPr>
                        <a:t>View Job vacancies</a:t>
                      </a:r>
                      <a:endParaRPr sz="1600" dirty="0">
                        <a:latin typeface="Times New Roman"/>
                        <a:ea typeface="Times New Roman"/>
                        <a:cs typeface="Times New Roman"/>
                        <a:sym typeface="Times New Roman"/>
                      </a:endParaRPr>
                    </a:p>
                  </a:txBody>
                  <a:tcPr marL="91425" marR="91425" marT="91425" marB="91425"/>
                </a:tc>
              </a:tr>
              <a:tr h="692557">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19</a:t>
                      </a:r>
                      <a:endParaRPr dirty="0">
                        <a:latin typeface="Times New Roman"/>
                        <a:ea typeface="Times New Roman"/>
                        <a:cs typeface="Times New Roman"/>
                        <a:sym typeface="Times New Roman"/>
                      </a:endParaRPr>
                    </a:p>
                  </a:txBody>
                  <a:tcPr marL="91425" marR="91425" marT="91425" marB="91425"/>
                </a:tc>
                <a:tc>
                  <a:txBody>
                    <a:bodyPr/>
                    <a:lstStyle/>
                    <a:p>
                      <a:pPr marL="0" indent="0" algn="ctr">
                        <a:buFontTx/>
                        <a:buNone/>
                      </a:pPr>
                      <a:r>
                        <a:rPr lang="en-US" sz="1800" b="0" u="none" dirty="0" smtClean="0">
                          <a:solidFill>
                            <a:schemeClr val="tx1"/>
                          </a:solidFill>
                          <a:latin typeface="Times New Roman" panose="02020603050405020304" pitchFamily="18" charset="0"/>
                          <a:cs typeface="Times New Roman" panose="02020603050405020304" pitchFamily="18" charset="0"/>
                        </a:rPr>
                        <a:t>Candidate </a:t>
                      </a:r>
                      <a:endParaRPr lang="en-IN" sz="1800" b="0" u="none"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lvl="0" algn="ctr"/>
                      <a:r>
                        <a:rPr lang="en-US" dirty="0" smtClean="0">
                          <a:latin typeface="Times New Roman" panose="02020603050405020304" pitchFamily="18" charset="0"/>
                          <a:cs typeface="Times New Roman" panose="02020603050405020304" pitchFamily="18" charset="0"/>
                        </a:rPr>
                        <a:t>Apply</a:t>
                      </a:r>
                      <a:r>
                        <a:rPr lang="en-US" baseline="0" dirty="0" smtClean="0">
                          <a:latin typeface="Times New Roman" panose="02020603050405020304" pitchFamily="18" charset="0"/>
                          <a:cs typeface="Times New Roman" panose="02020603050405020304" pitchFamily="18" charset="0"/>
                        </a:rPr>
                        <a:t> for vacancies</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lvl="0" algn="l"/>
                      <a:r>
                        <a:rPr lang="en-US" sz="1600" dirty="0" smtClean="0">
                          <a:latin typeface="Times New Roman" panose="02020603050405020304" pitchFamily="18" charset="0"/>
                          <a:cs typeface="Times New Roman" panose="02020603050405020304" pitchFamily="18" charset="0"/>
                        </a:rPr>
                        <a:t>Apply</a:t>
                      </a:r>
                      <a:r>
                        <a:rPr lang="en-US" sz="1600" baseline="0" dirty="0" smtClean="0">
                          <a:latin typeface="Times New Roman" panose="02020603050405020304" pitchFamily="18" charset="0"/>
                          <a:cs typeface="Times New Roman" panose="02020603050405020304" pitchFamily="18" charset="0"/>
                        </a:rPr>
                        <a:t> for job vacancies</a:t>
                      </a:r>
                      <a:endParaRPr lang="en-IN" sz="1600" dirty="0">
                        <a:latin typeface="Times New Roman" panose="02020603050405020304" pitchFamily="18" charset="0"/>
                        <a:cs typeface="Times New Roman" panose="02020603050405020304" pitchFamily="18" charset="0"/>
                      </a:endParaRPr>
                    </a:p>
                  </a:txBody>
                  <a:tcPr marL="91425" marR="91425" marT="91425" marB="91425"/>
                </a:tc>
              </a:tr>
              <a:tr h="673638">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20</a:t>
                      </a:r>
                      <a:endParaRPr dirty="0">
                        <a:latin typeface="Times New Roman"/>
                        <a:ea typeface="Times New Roman"/>
                        <a:cs typeface="Times New Roman"/>
                        <a:sym typeface="Times New Roman"/>
                      </a:endParaRPr>
                    </a:p>
                  </a:txBody>
                  <a:tcPr marL="91425" marR="91425" marT="91425" marB="91425"/>
                </a:tc>
                <a:tc>
                  <a:txBody>
                    <a:bodyPr/>
                    <a:lstStyle/>
                    <a:p>
                      <a:pPr marL="0" indent="0" algn="ctr">
                        <a:buFontTx/>
                        <a:buNone/>
                      </a:pPr>
                      <a:r>
                        <a:rPr lang="en-US" sz="1800" b="0" u="none" dirty="0" smtClean="0">
                          <a:solidFill>
                            <a:schemeClr val="tx1"/>
                          </a:solidFill>
                          <a:latin typeface="Times New Roman" panose="02020603050405020304" pitchFamily="18" charset="0"/>
                          <a:cs typeface="Times New Roman" panose="02020603050405020304" pitchFamily="18" charset="0"/>
                        </a:rPr>
                        <a:t>Candidate </a:t>
                      </a:r>
                      <a:endParaRPr lang="en-IN" sz="1800" b="0" u="none"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Add</a:t>
                      </a:r>
                      <a:r>
                        <a:rPr lang="en-US" baseline="0" dirty="0" smtClean="0">
                          <a:latin typeface="Times New Roman" panose="02020603050405020304" pitchFamily="18" charset="0"/>
                          <a:cs typeface="Times New Roman" panose="02020603050405020304" pitchFamily="18" charset="0"/>
                        </a:rPr>
                        <a:t> resume</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Upload</a:t>
                      </a:r>
                      <a:r>
                        <a:rPr lang="en-US" sz="1600" baseline="0" dirty="0" smtClean="0">
                          <a:latin typeface="Times New Roman" panose="02020603050405020304" pitchFamily="18" charset="0"/>
                          <a:cs typeface="Times New Roman" panose="02020603050405020304" pitchFamily="18" charset="0"/>
                        </a:rPr>
                        <a:t> resume</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r h="755519">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21</a:t>
                      </a:r>
                      <a:endParaRPr dirty="0">
                        <a:latin typeface="Times New Roman"/>
                        <a:ea typeface="Times New Roman"/>
                        <a:cs typeface="Times New Roman"/>
                        <a:sym typeface="Times New Roman"/>
                      </a:endParaRPr>
                    </a:p>
                  </a:txBody>
                  <a:tcPr marL="91425" marR="91425" marT="91425" marB="91425"/>
                </a:tc>
                <a:tc>
                  <a:txBody>
                    <a:bodyPr/>
                    <a:lstStyle/>
                    <a:p>
                      <a:pPr marL="0" indent="0" algn="ctr">
                        <a:buFontTx/>
                        <a:buNone/>
                      </a:pPr>
                      <a:r>
                        <a:rPr lang="en-US" sz="1800" b="0" u="none" dirty="0" smtClean="0">
                          <a:solidFill>
                            <a:schemeClr val="tx1"/>
                          </a:solidFill>
                          <a:latin typeface="Times New Roman" panose="02020603050405020304" pitchFamily="18" charset="0"/>
                          <a:cs typeface="Times New Roman" panose="02020603050405020304" pitchFamily="18" charset="0"/>
                        </a:rPr>
                        <a:t>Candidate </a:t>
                      </a:r>
                      <a:endParaRPr lang="en-IN" sz="1800" b="0" u="none"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send complaint and view reply</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send complaint and view reply</a:t>
                      </a:r>
                      <a:endParaRPr lang="en-IN" sz="16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From</a:t>
                      </a:r>
                      <a:r>
                        <a:rPr lang="en-US" sz="1600" baseline="0" dirty="0" smtClean="0">
                          <a:latin typeface="Times New Roman" panose="02020603050405020304" pitchFamily="18" charset="0"/>
                          <a:cs typeface="Times New Roman" panose="02020603050405020304" pitchFamily="18" charset="0"/>
                        </a:rPr>
                        <a:t> admin</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r h="755519">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22</a:t>
                      </a:r>
                      <a:endParaRPr dirty="0">
                        <a:latin typeface="Times New Roman"/>
                        <a:ea typeface="Times New Roman"/>
                        <a:cs typeface="Times New Roman"/>
                        <a:sym typeface="Times New Roman"/>
                      </a:endParaRPr>
                    </a:p>
                  </a:txBody>
                  <a:tcPr marL="91425" marR="91425" marT="91425" marB="91425"/>
                </a:tc>
                <a:tc>
                  <a:txBody>
                    <a:bodyPr/>
                    <a:lstStyle/>
                    <a:p>
                      <a:pPr marL="0" indent="0" algn="ctr">
                        <a:buFontTx/>
                        <a:buNone/>
                      </a:pPr>
                      <a:r>
                        <a:rPr lang="en-US" sz="1800" b="0" u="none" dirty="0" smtClean="0">
                          <a:solidFill>
                            <a:schemeClr val="tx1"/>
                          </a:solidFill>
                          <a:latin typeface="Times New Roman" panose="02020603050405020304" pitchFamily="18" charset="0"/>
                          <a:cs typeface="Times New Roman" panose="02020603050405020304" pitchFamily="18" charset="0"/>
                        </a:rPr>
                        <a:t>Candidate </a:t>
                      </a:r>
                      <a:endParaRPr lang="en-IN" sz="1800" b="0" u="none"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Attend</a:t>
                      </a:r>
                      <a:r>
                        <a:rPr lang="en-US" baseline="0" dirty="0" smtClean="0">
                          <a:latin typeface="Times New Roman" panose="02020603050405020304" pitchFamily="18" charset="0"/>
                          <a:cs typeface="Times New Roman" panose="02020603050405020304" pitchFamily="18" charset="0"/>
                        </a:rPr>
                        <a:t> mock test</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Attend mock test</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r h="755519">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23</a:t>
                      </a:r>
                      <a:endParaRPr dirty="0">
                        <a:latin typeface="Times New Roman"/>
                        <a:ea typeface="Times New Roman"/>
                        <a:cs typeface="Times New Roman"/>
                        <a:sym typeface="Times New Roman"/>
                      </a:endParaRPr>
                    </a:p>
                  </a:txBody>
                  <a:tcPr marL="91425" marR="91425" marT="91425" marB="91425"/>
                </a:tc>
                <a:tc>
                  <a:txBody>
                    <a:bodyPr/>
                    <a:lstStyle/>
                    <a:p>
                      <a:pPr marL="0" indent="0" algn="ctr">
                        <a:buFontTx/>
                        <a:buNone/>
                      </a:pPr>
                      <a:r>
                        <a:rPr lang="en-US" sz="1800" b="0" u="none" dirty="0" smtClean="0">
                          <a:solidFill>
                            <a:schemeClr val="tx1"/>
                          </a:solidFill>
                          <a:latin typeface="Times New Roman" panose="02020603050405020304" pitchFamily="18" charset="0"/>
                          <a:cs typeface="Times New Roman" panose="02020603050405020304" pitchFamily="18" charset="0"/>
                        </a:rPr>
                        <a:t>Candidate </a:t>
                      </a:r>
                      <a:endParaRPr lang="en-IN" sz="1800" b="0" u="none"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Attend test</a:t>
                      </a:r>
                      <a:endParaRPr lang="en-IN" dirty="0" smtClean="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Attend</a:t>
                      </a:r>
                      <a:r>
                        <a:rPr lang="en-US" sz="1600" baseline="0" dirty="0" smtClean="0">
                          <a:latin typeface="Times New Roman" panose="02020603050405020304" pitchFamily="18" charset="0"/>
                          <a:cs typeface="Times New Roman" panose="02020603050405020304" pitchFamily="18" charset="0"/>
                        </a:rPr>
                        <a:t> test</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bl>
          </a:graphicData>
        </a:graphic>
      </p:graphicFrame>
      <p:sp>
        <p:nvSpPr>
          <p:cNvPr id="5" name="Slide Number Placeholder 4"/>
          <p:cNvSpPr>
            <a:spLocks noGrp="1"/>
          </p:cNvSpPr>
          <p:nvPr>
            <p:ph type="sldNum" sz="quarter" idx="12"/>
          </p:nvPr>
        </p:nvSpPr>
        <p:spPr>
          <a:xfrm>
            <a:off x="11407598" y="6142517"/>
            <a:ext cx="555981" cy="333732"/>
          </a:xfrm>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855624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2730668879"/>
              </p:ext>
            </p:extLst>
          </p:nvPr>
        </p:nvGraphicFramePr>
        <p:xfrm>
          <a:off x="838200" y="977456"/>
          <a:ext cx="11026776" cy="4710505"/>
        </p:xfrm>
        <a:graphic>
          <a:graphicData uri="http://schemas.openxmlformats.org/drawingml/2006/table">
            <a:tbl>
              <a:tblPr firstRow="1" bandRow="1">
                <a:tableStyleId>{F5AB1C69-6EDB-4FF4-983F-18BD219EF322}</a:tableStyleId>
              </a:tblPr>
              <a:tblGrid>
                <a:gridCol w="2756694"/>
                <a:gridCol w="2710973"/>
                <a:gridCol w="2802415"/>
                <a:gridCol w="2756694"/>
              </a:tblGrid>
              <a:tr h="472187">
                <a:tc>
                  <a:txBody>
                    <a:bodyPr/>
                    <a:lstStyle/>
                    <a:p>
                      <a:pPr marL="0" lvl="0" indent="0" algn="ctr" rtl="0">
                        <a:spcBef>
                          <a:spcPts val="0"/>
                        </a:spcBef>
                        <a:spcAft>
                          <a:spcPts val="0"/>
                        </a:spcAft>
                        <a:buNone/>
                      </a:pPr>
                      <a:r>
                        <a:rPr lang="en-GB" dirty="0" err="1">
                          <a:solidFill>
                            <a:schemeClr val="tx1"/>
                          </a:solidFill>
                          <a:sym typeface="Times New Roman"/>
                        </a:rPr>
                        <a:t>UserStory_ID</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As a &lt;type of user&gt;</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I want to</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So that I can</a:t>
                      </a:r>
                      <a:endParaRPr b="1" dirty="0">
                        <a:solidFill>
                          <a:schemeClr val="tx1"/>
                        </a:solidFill>
                        <a:latin typeface="Times New Roman"/>
                        <a:ea typeface="Times New Roman"/>
                        <a:cs typeface="Times New Roman"/>
                        <a:sym typeface="Times New Roman"/>
                      </a:endParaRPr>
                    </a:p>
                  </a:txBody>
                  <a:tcPr marL="91425" marR="91425" marT="91425" marB="91425"/>
                </a:tc>
              </a:tr>
              <a:tr h="692557">
                <a:tc>
                  <a:txBody>
                    <a:bodyPr/>
                    <a:lstStyle/>
                    <a:p>
                      <a:pPr marL="0" lvl="0" indent="0" algn="ctr" rtl="0">
                        <a:spcBef>
                          <a:spcPts val="0"/>
                        </a:spcBef>
                        <a:spcAft>
                          <a:spcPts val="0"/>
                        </a:spcAft>
                        <a:buNone/>
                      </a:pPr>
                      <a:r>
                        <a:rPr lang="en-GB" dirty="0" smtClean="0">
                          <a:latin typeface="Times New Roman"/>
                          <a:ea typeface="Times New Roman"/>
                          <a:cs typeface="Times New Roman"/>
                          <a:sym typeface="Times New Roman"/>
                        </a:rPr>
                        <a:t>24</a:t>
                      </a:r>
                      <a:endParaRPr dirty="0">
                        <a:latin typeface="Times New Roman"/>
                        <a:ea typeface="Times New Roman"/>
                        <a:cs typeface="Times New Roman"/>
                        <a:sym typeface="Times New Roman"/>
                      </a:endParaRPr>
                    </a:p>
                  </a:txBody>
                  <a:tcPr marL="91425" marR="91425" marT="91425" marB="91425"/>
                </a:tc>
                <a:tc>
                  <a:txBody>
                    <a:bodyPr/>
                    <a:lstStyle/>
                    <a:p>
                      <a:pPr marL="0" indent="0" algn="ctr">
                        <a:buFontTx/>
                        <a:buNone/>
                      </a:pPr>
                      <a:r>
                        <a:rPr lang="en-US" sz="1800" b="0" u="none" dirty="0" smtClean="0">
                          <a:solidFill>
                            <a:schemeClr val="tx1"/>
                          </a:solidFill>
                          <a:latin typeface="Times New Roman" panose="02020603050405020304" pitchFamily="18" charset="0"/>
                          <a:cs typeface="Times New Roman" panose="02020603050405020304" pitchFamily="18" charset="0"/>
                        </a:rPr>
                        <a:t>Candidate </a:t>
                      </a:r>
                      <a:endParaRPr lang="en-IN" sz="1800" b="0" u="none"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algn="ctr"/>
                      <a:r>
                        <a:rPr lang="en-US" dirty="0" smtClean="0">
                          <a:latin typeface="Times New Roman" panose="02020603050405020304" pitchFamily="18" charset="0"/>
                          <a:cs typeface="Times New Roman" panose="02020603050405020304" pitchFamily="18" charset="0"/>
                        </a:rPr>
                        <a:t>View</a:t>
                      </a:r>
                      <a:r>
                        <a:rPr lang="en-US" baseline="0" dirty="0" smtClean="0">
                          <a:latin typeface="Times New Roman" panose="02020603050405020304" pitchFamily="18" charset="0"/>
                          <a:cs typeface="Times New Roman" panose="02020603050405020304" pitchFamily="18" charset="0"/>
                        </a:rPr>
                        <a:t> mock test result</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View</a:t>
                      </a:r>
                      <a:r>
                        <a:rPr lang="en-US" baseline="0" dirty="0" smtClean="0">
                          <a:latin typeface="Times New Roman" panose="02020603050405020304" pitchFamily="18" charset="0"/>
                          <a:cs typeface="Times New Roman" panose="02020603050405020304" pitchFamily="18" charset="0"/>
                        </a:rPr>
                        <a:t> mock test result</a:t>
                      </a:r>
                      <a:endParaRPr lang="en-US" dirty="0" smtClean="0">
                        <a:latin typeface="Times New Roman" panose="02020603050405020304" pitchFamily="18" charset="0"/>
                        <a:cs typeface="Times New Roman" panose="02020603050405020304" pitchFamily="18" charset="0"/>
                      </a:endParaRPr>
                    </a:p>
                  </a:txBody>
                  <a:tcPr marL="91425" marR="91425" marT="91425" marB="91425"/>
                </a:tc>
              </a:tr>
              <a:tr h="692557">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25</a:t>
                      </a:r>
                      <a:endParaRPr dirty="0">
                        <a:latin typeface="Times New Roman"/>
                        <a:ea typeface="Times New Roman"/>
                        <a:cs typeface="Times New Roman"/>
                        <a:sym typeface="Times New Roman"/>
                      </a:endParaRPr>
                    </a:p>
                  </a:txBody>
                  <a:tcPr marL="91425" marR="91425" marT="91425" marB="91425"/>
                </a:tc>
                <a:tc>
                  <a:txBody>
                    <a:bodyPr/>
                    <a:lstStyle/>
                    <a:p>
                      <a:pPr marL="0" indent="0" algn="ctr">
                        <a:buFontTx/>
                        <a:buNone/>
                      </a:pPr>
                      <a:r>
                        <a:rPr lang="en-US" sz="1800" b="0" u="none" dirty="0" smtClean="0">
                          <a:solidFill>
                            <a:schemeClr val="tx1"/>
                          </a:solidFill>
                          <a:latin typeface="Times New Roman" panose="02020603050405020304" pitchFamily="18" charset="0"/>
                          <a:cs typeface="Times New Roman" panose="02020603050405020304" pitchFamily="18" charset="0"/>
                        </a:rPr>
                        <a:t>Candidate </a:t>
                      </a:r>
                      <a:endParaRPr lang="en-IN" sz="1800" b="0" u="none"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GB" dirty="0" smtClean="0">
                          <a:latin typeface="Times New Roman" panose="02020603050405020304" pitchFamily="18" charset="0"/>
                          <a:ea typeface="Times New Roman"/>
                          <a:cs typeface="Times New Roman" panose="02020603050405020304" pitchFamily="18" charset="0"/>
                          <a:sym typeface="Times New Roman"/>
                        </a:rPr>
                        <a:t>View</a:t>
                      </a:r>
                      <a:r>
                        <a:rPr lang="en-GB" baseline="0" dirty="0" smtClean="0">
                          <a:latin typeface="Times New Roman" panose="02020603050405020304" pitchFamily="18" charset="0"/>
                          <a:ea typeface="Times New Roman"/>
                          <a:cs typeface="Times New Roman" panose="02020603050405020304" pitchFamily="18" charset="0"/>
                          <a:sym typeface="Times New Roman"/>
                        </a:rPr>
                        <a:t> test result</a:t>
                      </a:r>
                      <a:endParaRPr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sz="1600" dirty="0" smtClean="0">
                          <a:latin typeface="Times New Roman"/>
                          <a:ea typeface="Times New Roman"/>
                          <a:cs typeface="Times New Roman"/>
                          <a:sym typeface="Times New Roman"/>
                        </a:rPr>
                        <a:t>View</a:t>
                      </a:r>
                      <a:r>
                        <a:rPr lang="en-GB" sz="1600" baseline="0" dirty="0" smtClean="0">
                          <a:latin typeface="Times New Roman"/>
                          <a:ea typeface="Times New Roman"/>
                          <a:cs typeface="Times New Roman"/>
                          <a:sym typeface="Times New Roman"/>
                        </a:rPr>
                        <a:t> test result</a:t>
                      </a:r>
                      <a:endParaRPr lang="en-GB" sz="1600" dirty="0">
                        <a:latin typeface="Times New Roman"/>
                        <a:ea typeface="Times New Roman"/>
                        <a:cs typeface="Times New Roman"/>
                        <a:sym typeface="Times New Roman"/>
                      </a:endParaRPr>
                    </a:p>
                  </a:txBody>
                  <a:tcPr marL="91425" marR="91425" marT="91425" marB="91425"/>
                </a:tc>
              </a:tr>
              <a:tr h="673638">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26</a:t>
                      </a:r>
                      <a:endParaRPr dirty="0">
                        <a:latin typeface="Times New Roman"/>
                        <a:ea typeface="Times New Roman"/>
                        <a:cs typeface="Times New Roman"/>
                        <a:sym typeface="Times New Roman"/>
                      </a:endParaRPr>
                    </a:p>
                  </a:txBody>
                  <a:tcPr marL="91425" marR="91425" marT="91425" marB="91425"/>
                </a:tc>
                <a:tc>
                  <a:txBody>
                    <a:bodyPr/>
                    <a:lstStyle/>
                    <a:p>
                      <a:pPr marL="0" indent="0" algn="ctr">
                        <a:buFontTx/>
                        <a:buNone/>
                      </a:pPr>
                      <a:r>
                        <a:rPr lang="en-US" sz="1800" b="0" u="none" dirty="0" smtClean="0">
                          <a:solidFill>
                            <a:schemeClr val="tx1"/>
                          </a:solidFill>
                          <a:latin typeface="Times New Roman" panose="02020603050405020304" pitchFamily="18" charset="0"/>
                          <a:cs typeface="Times New Roman" panose="02020603050405020304" pitchFamily="18" charset="0"/>
                        </a:rPr>
                        <a:t>Candidate </a:t>
                      </a:r>
                      <a:endParaRPr lang="en-IN" sz="1800" b="0" u="none"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a:buFont typeface="Arial" panose="020B0604020202020204" pitchFamily="34" charset="0"/>
                        <a:buNone/>
                      </a:pPr>
                      <a:r>
                        <a:rPr lang="en-US" sz="1800" b="0" dirty="0" smtClean="0">
                          <a:solidFill>
                            <a:schemeClr val="tx1"/>
                          </a:solidFill>
                          <a:latin typeface="Times New Roman" panose="02020603050405020304" pitchFamily="18" charset="0"/>
                          <a:cs typeface="Times New Roman" panose="02020603050405020304" pitchFamily="18" charset="0"/>
                        </a:rPr>
                        <a:t>View tips</a:t>
                      </a:r>
                      <a:endParaRPr lang="en-IN" sz="1800" b="0"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buFont typeface="Arial" panose="020B0604020202020204" pitchFamily="34" charset="0"/>
                        <a:buNone/>
                      </a:pPr>
                      <a:r>
                        <a:rPr lang="en-US" sz="1600" b="0" dirty="0" smtClean="0">
                          <a:solidFill>
                            <a:schemeClr val="tx1"/>
                          </a:solidFill>
                          <a:latin typeface="Times New Roman" panose="02020603050405020304" pitchFamily="18" charset="0"/>
                          <a:cs typeface="Times New Roman" panose="02020603050405020304" pitchFamily="18" charset="0"/>
                        </a:rPr>
                        <a:t>View tips from carrier guidance</a:t>
                      </a:r>
                      <a:endParaRPr lang="en-IN" sz="1600" b="0"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r>
              <a:tr h="692557">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27</a:t>
                      </a:r>
                      <a:endParaRPr dirty="0">
                        <a:latin typeface="Times New Roman"/>
                        <a:ea typeface="Times New Roman"/>
                        <a:cs typeface="Times New Roman"/>
                        <a:sym typeface="Times New Roman"/>
                      </a:endParaRPr>
                    </a:p>
                  </a:txBody>
                  <a:tcPr marL="91425" marR="91425" marT="91425" marB="91425"/>
                </a:tc>
                <a:tc>
                  <a:txBody>
                    <a:bodyPr/>
                    <a:lstStyle/>
                    <a:p>
                      <a:pPr marL="0" indent="0" algn="ctr">
                        <a:buFontTx/>
                        <a:buNone/>
                      </a:pPr>
                      <a:r>
                        <a:rPr lang="en-US" sz="1800" b="0" u="none" dirty="0" smtClean="0">
                          <a:solidFill>
                            <a:schemeClr val="tx1"/>
                          </a:solidFill>
                          <a:latin typeface="Times New Roman" panose="02020603050405020304" pitchFamily="18" charset="0"/>
                          <a:cs typeface="Times New Roman" panose="02020603050405020304" pitchFamily="18" charset="0"/>
                        </a:rPr>
                        <a:t>Candidate </a:t>
                      </a:r>
                      <a:endParaRPr lang="en-IN" sz="1800" b="0" u="none"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a:buFont typeface="Arial" panose="020B0604020202020204" pitchFamily="34" charset="0"/>
                        <a:buNone/>
                      </a:pPr>
                      <a:r>
                        <a:rPr lang="en-US" sz="1800" b="0" dirty="0" smtClean="0">
                          <a:solidFill>
                            <a:schemeClr val="tx1"/>
                          </a:solidFill>
                          <a:latin typeface="Times New Roman" panose="02020603050405020304" pitchFamily="18" charset="0"/>
                          <a:cs typeface="Times New Roman" panose="02020603050405020304" pitchFamily="18" charset="0"/>
                        </a:rPr>
                        <a:t>View videos</a:t>
                      </a:r>
                      <a:endParaRPr lang="en-IN" sz="1800" b="0"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buFont typeface="Arial" panose="020B0604020202020204" pitchFamily="34" charset="0"/>
                        <a:buNone/>
                      </a:pPr>
                      <a:r>
                        <a:rPr lang="en-US" sz="1600" b="0" dirty="0" smtClean="0">
                          <a:solidFill>
                            <a:schemeClr val="tx1"/>
                          </a:solidFill>
                          <a:latin typeface="Times New Roman" panose="02020603050405020304" pitchFamily="18" charset="0"/>
                          <a:cs typeface="Times New Roman" panose="02020603050405020304" pitchFamily="18" charset="0"/>
                        </a:rPr>
                        <a:t>View videos from carrier guidance</a:t>
                      </a:r>
                      <a:endParaRPr lang="en-IN" sz="1600" b="0"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r>
              <a:tr h="673638">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28</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Company</a:t>
                      </a:r>
                      <a:endParaRPr lang="en-US" dirty="0">
                        <a:latin typeface="Times New Roman"/>
                        <a:ea typeface="Times New Roman"/>
                        <a:cs typeface="Times New Roman"/>
                        <a:sym typeface="Times New Roman"/>
                      </a:endParaRPr>
                    </a:p>
                  </a:txBody>
                  <a:tcPr marL="91425" marR="91425" marT="91425" marB="91425"/>
                </a:tc>
                <a:tc>
                  <a:txBody>
                    <a:bodyPr/>
                    <a:lstStyle/>
                    <a:p>
                      <a:pPr marL="0" lvl="0" indent="0" algn="ctr">
                        <a:buFont typeface="Arial" panose="020B0604020202020204" pitchFamily="34" charset="0"/>
                        <a:buNone/>
                      </a:pPr>
                      <a:r>
                        <a:rPr lang="en-US" sz="1800" b="0" dirty="0" smtClean="0">
                          <a:solidFill>
                            <a:schemeClr val="tx1"/>
                          </a:solidFill>
                          <a:latin typeface="Times New Roman" panose="02020603050405020304" pitchFamily="18" charset="0"/>
                          <a:cs typeface="Times New Roman" panose="02020603050405020304" pitchFamily="18" charset="0"/>
                        </a:rPr>
                        <a:t>Send feedback</a:t>
                      </a:r>
                      <a:endParaRPr lang="en-IN" sz="1800" b="0" dirty="0" smtClean="0">
                        <a:solidFill>
                          <a:schemeClr val="tx1"/>
                        </a:solidFill>
                        <a:latin typeface="Times New Roman" panose="02020603050405020304" pitchFamily="18" charset="0"/>
                        <a:cs typeface="Times New Roman" panose="02020603050405020304" pitchFamily="18" charset="0"/>
                      </a:endParaRPr>
                    </a:p>
                    <a:p>
                      <a:pPr marL="0" lvl="0" indent="0">
                        <a:buFont typeface="Arial" panose="020B0604020202020204" pitchFamily="34" charset="0"/>
                        <a:buNone/>
                      </a:pPr>
                      <a:endParaRPr lang="en-IN" sz="1800" b="0"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Send</a:t>
                      </a:r>
                      <a:r>
                        <a:rPr lang="en-US" sz="1600" baseline="0" dirty="0" smtClean="0">
                          <a:latin typeface="Times New Roman" panose="02020603050405020304" pitchFamily="18" charset="0"/>
                          <a:cs typeface="Times New Roman" panose="02020603050405020304" pitchFamily="18" charset="0"/>
                        </a:rPr>
                        <a:t> feedback</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r h="755519">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29</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Company</a:t>
                      </a:r>
                      <a:endParaRPr lang="en-US" dirty="0">
                        <a:latin typeface="Times New Roman"/>
                        <a:ea typeface="Times New Roman"/>
                        <a:cs typeface="Times New Roman"/>
                        <a:sym typeface="Times New Roman"/>
                      </a:endParaRPr>
                    </a:p>
                  </a:txBody>
                  <a:tcPr marL="91425" marR="91425" marT="91425" marB="91425"/>
                </a:tc>
                <a:tc>
                  <a:txBody>
                    <a:bodyPr/>
                    <a:lstStyle/>
                    <a:p>
                      <a:pPr marL="0" lvl="0" indent="0" algn="ctr">
                        <a:buFont typeface="Arial" panose="020B0604020202020204" pitchFamily="34" charset="0"/>
                        <a:buNone/>
                      </a:pPr>
                      <a:r>
                        <a:rPr lang="en-US" sz="1800" b="0" dirty="0" smtClean="0">
                          <a:solidFill>
                            <a:schemeClr val="tx1"/>
                          </a:solidFill>
                          <a:latin typeface="Times New Roman" panose="02020603050405020304" pitchFamily="18" charset="0"/>
                          <a:cs typeface="Times New Roman" panose="02020603050405020304" pitchFamily="18" charset="0"/>
                        </a:rPr>
                        <a:t>Give rating</a:t>
                      </a:r>
                      <a:endParaRPr lang="en-IN" sz="1800" b="0"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Give</a:t>
                      </a:r>
                      <a:r>
                        <a:rPr lang="en-US" sz="1600" baseline="0" dirty="0" smtClean="0">
                          <a:latin typeface="Times New Roman" panose="02020603050405020304" pitchFamily="18" charset="0"/>
                          <a:cs typeface="Times New Roman" panose="02020603050405020304" pitchFamily="18" charset="0"/>
                        </a:rPr>
                        <a:t> rating</a:t>
                      </a:r>
                      <a:endParaRPr lang="en-IN" sz="1600" dirty="0" smtClean="0">
                        <a:latin typeface="Times New Roman" panose="02020603050405020304" pitchFamily="18" charset="0"/>
                        <a:cs typeface="Times New Roman" panose="02020603050405020304" pitchFamily="18" charset="0"/>
                      </a:endParaRPr>
                    </a:p>
                  </a:txBody>
                  <a:tcPr marL="91425" marR="91425" marT="91425" marB="91425"/>
                </a:tc>
              </a:tr>
            </a:tbl>
          </a:graphicData>
        </a:graphic>
      </p:graphicFrame>
      <p:sp>
        <p:nvSpPr>
          <p:cNvPr id="2" name="Slide Number Placeholder 1"/>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3412666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475323977"/>
              </p:ext>
            </p:extLst>
          </p:nvPr>
        </p:nvGraphicFramePr>
        <p:xfrm>
          <a:off x="838200" y="1407540"/>
          <a:ext cx="11026776" cy="3897134"/>
        </p:xfrm>
        <a:graphic>
          <a:graphicData uri="http://schemas.openxmlformats.org/drawingml/2006/table">
            <a:tbl>
              <a:tblPr firstRow="1" bandRow="1">
                <a:tableStyleId>{F5AB1C69-6EDB-4FF4-983F-18BD219EF322}</a:tableStyleId>
              </a:tblPr>
              <a:tblGrid>
                <a:gridCol w="2756694"/>
                <a:gridCol w="2710973"/>
                <a:gridCol w="2802415"/>
                <a:gridCol w="2756694"/>
              </a:tblGrid>
              <a:tr h="472187">
                <a:tc>
                  <a:txBody>
                    <a:bodyPr/>
                    <a:lstStyle/>
                    <a:p>
                      <a:pPr marL="0" lvl="0" indent="0" algn="ctr" rtl="0">
                        <a:spcBef>
                          <a:spcPts val="0"/>
                        </a:spcBef>
                        <a:spcAft>
                          <a:spcPts val="0"/>
                        </a:spcAft>
                        <a:buNone/>
                      </a:pPr>
                      <a:r>
                        <a:rPr lang="en-GB" dirty="0" err="1">
                          <a:solidFill>
                            <a:schemeClr val="tx1"/>
                          </a:solidFill>
                          <a:sym typeface="Times New Roman"/>
                        </a:rPr>
                        <a:t>UserStory_ID</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As a &lt;type of user&gt;</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I want to</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So that I can</a:t>
                      </a:r>
                      <a:endParaRPr b="1" dirty="0">
                        <a:solidFill>
                          <a:schemeClr val="tx1"/>
                        </a:solidFill>
                        <a:latin typeface="Times New Roman"/>
                        <a:ea typeface="Times New Roman"/>
                        <a:cs typeface="Times New Roman"/>
                        <a:sym typeface="Times New Roman"/>
                      </a:endParaRPr>
                    </a:p>
                  </a:txBody>
                  <a:tcPr marL="91425" marR="91425" marT="91425" marB="91425"/>
                </a:tc>
              </a:tr>
              <a:tr h="692557">
                <a:tc>
                  <a:txBody>
                    <a:bodyPr/>
                    <a:lstStyle/>
                    <a:p>
                      <a:pPr marL="0" lvl="0" indent="0" algn="ctr" rtl="0">
                        <a:spcBef>
                          <a:spcPts val="0"/>
                        </a:spcBef>
                        <a:spcAft>
                          <a:spcPts val="0"/>
                        </a:spcAft>
                        <a:buNone/>
                      </a:pPr>
                      <a:r>
                        <a:rPr lang="en-GB" dirty="0" smtClean="0">
                          <a:latin typeface="Times New Roman"/>
                          <a:ea typeface="Times New Roman"/>
                          <a:cs typeface="Times New Roman"/>
                          <a:sym typeface="Times New Roman"/>
                        </a:rPr>
                        <a:t>30</a:t>
                      </a:r>
                      <a:endParaRPr dirty="0">
                        <a:latin typeface="Times New Roman"/>
                        <a:ea typeface="Times New Roman"/>
                        <a:cs typeface="Times New Roman"/>
                        <a:sym typeface="Times New Roman"/>
                      </a:endParaRPr>
                    </a:p>
                  </a:txBody>
                  <a:tcPr marL="91425" marR="91425" marT="91425" marB="91425"/>
                </a:tc>
                <a:tc>
                  <a:txBody>
                    <a:bodyPr/>
                    <a:lstStyle/>
                    <a:p>
                      <a:pPr algn="ctr"/>
                      <a:r>
                        <a:rPr lang="en-US" b="0" u="none" dirty="0" smtClean="0">
                          <a:latin typeface="Times New Roman" panose="02020603050405020304" pitchFamily="18" charset="0"/>
                          <a:cs typeface="Times New Roman" panose="02020603050405020304" pitchFamily="18" charset="0"/>
                        </a:rPr>
                        <a:t>Carrier guidance</a:t>
                      </a:r>
                      <a:endParaRPr lang="en-IN" b="0" u="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GB" dirty="0">
                          <a:latin typeface="Times New Roman" panose="02020603050405020304" pitchFamily="18" charset="0"/>
                          <a:ea typeface="Times New Roman"/>
                          <a:cs typeface="Times New Roman" panose="02020603050405020304" pitchFamily="18" charset="0"/>
                          <a:sym typeface="Times New Roman"/>
                        </a:rPr>
                        <a:t>Login</a:t>
                      </a:r>
                      <a:endParaRPr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sz="1600" dirty="0">
                          <a:latin typeface="Times New Roman"/>
                          <a:ea typeface="Times New Roman"/>
                          <a:cs typeface="Times New Roman"/>
                          <a:sym typeface="Times New Roman"/>
                        </a:rPr>
                        <a:t>Login successful with correct username and password</a:t>
                      </a:r>
                      <a:endParaRPr sz="1600" dirty="0">
                        <a:latin typeface="Times New Roman"/>
                        <a:ea typeface="Times New Roman"/>
                        <a:cs typeface="Times New Roman"/>
                        <a:sym typeface="Times New Roman"/>
                      </a:endParaRPr>
                    </a:p>
                  </a:txBody>
                  <a:tcPr marL="91425" marR="91425" marT="91425" marB="91425"/>
                </a:tc>
              </a:tr>
              <a:tr h="692557">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31</a:t>
                      </a:r>
                      <a:endParaRPr dirty="0">
                        <a:latin typeface="Times New Roman"/>
                        <a:ea typeface="Times New Roman"/>
                        <a:cs typeface="Times New Roman"/>
                        <a:sym typeface="Times New Roman"/>
                      </a:endParaRPr>
                    </a:p>
                  </a:txBody>
                  <a:tcPr marL="91425" marR="91425" marT="91425" marB="91425"/>
                </a:tc>
                <a:tc>
                  <a:txBody>
                    <a:bodyPr/>
                    <a:lstStyle/>
                    <a:p>
                      <a:pPr algn="ctr"/>
                      <a:r>
                        <a:rPr lang="en-US" b="0" u="none" dirty="0" smtClean="0">
                          <a:latin typeface="Times New Roman" panose="02020603050405020304" pitchFamily="18" charset="0"/>
                          <a:cs typeface="Times New Roman" panose="02020603050405020304" pitchFamily="18" charset="0"/>
                        </a:rPr>
                        <a:t>Carrier guidance</a:t>
                      </a:r>
                      <a:endParaRPr lang="en-IN" b="0" u="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algn="ctr"/>
                      <a:r>
                        <a:rPr lang="en-US" dirty="0" smtClean="0">
                          <a:latin typeface="Times New Roman" panose="02020603050405020304" pitchFamily="18" charset="0"/>
                          <a:cs typeface="Times New Roman" panose="02020603050405020304" pitchFamily="18" charset="0"/>
                        </a:rPr>
                        <a:t>Add mock test details </a:t>
                      </a:r>
                      <a:endParaRPr lang="en-IN" dirty="0"/>
                    </a:p>
                  </a:txBody>
                  <a:tcPr marL="91425" marR="91425" marT="91425" marB="91425"/>
                </a:tc>
                <a:tc>
                  <a:txBody>
                    <a:bodyPr/>
                    <a:lstStyle/>
                    <a:p>
                      <a:r>
                        <a:rPr lang="en-US" sz="1600" dirty="0" smtClean="0">
                          <a:latin typeface="Times New Roman" panose="02020603050405020304" pitchFamily="18" charset="0"/>
                          <a:cs typeface="Times New Roman" panose="02020603050405020304" pitchFamily="18" charset="0"/>
                        </a:rPr>
                        <a:t>Add mock test details </a:t>
                      </a:r>
                      <a:endParaRPr lang="en-IN" sz="1600" dirty="0"/>
                    </a:p>
                  </a:txBody>
                  <a:tcPr marL="91425" marR="91425" marT="91425" marB="91425"/>
                </a:tc>
              </a:tr>
              <a:tr h="673638">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32</a:t>
                      </a:r>
                      <a:endParaRPr dirty="0">
                        <a:latin typeface="Times New Roman"/>
                        <a:ea typeface="Times New Roman"/>
                        <a:cs typeface="Times New Roman"/>
                        <a:sym typeface="Times New Roman"/>
                      </a:endParaRPr>
                    </a:p>
                  </a:txBody>
                  <a:tcPr marL="91425" marR="91425" marT="91425" marB="91425"/>
                </a:tc>
                <a:tc>
                  <a:txBody>
                    <a:bodyPr/>
                    <a:lstStyle/>
                    <a:p>
                      <a:pPr algn="ctr"/>
                      <a:r>
                        <a:rPr lang="en-US" b="0" u="none" dirty="0" smtClean="0">
                          <a:latin typeface="Times New Roman" panose="02020603050405020304" pitchFamily="18" charset="0"/>
                          <a:cs typeface="Times New Roman" panose="02020603050405020304" pitchFamily="18" charset="0"/>
                        </a:rPr>
                        <a:t>Carrier guidance</a:t>
                      </a:r>
                      <a:endParaRPr lang="en-IN" b="0" u="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lvl="0" algn="ctr"/>
                      <a:r>
                        <a:rPr lang="en-US" dirty="0" smtClean="0">
                          <a:latin typeface="Times New Roman" panose="02020603050405020304" pitchFamily="18" charset="0"/>
                          <a:cs typeface="Times New Roman" panose="02020603050405020304" pitchFamily="18" charset="0"/>
                        </a:rPr>
                        <a:t>Add and manage tips</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lvl="0" algn="l"/>
                      <a:r>
                        <a:rPr lang="en-US" sz="1600" dirty="0" smtClean="0">
                          <a:latin typeface="Times New Roman" panose="02020603050405020304" pitchFamily="18" charset="0"/>
                          <a:cs typeface="Times New Roman" panose="02020603050405020304" pitchFamily="18" charset="0"/>
                        </a:rPr>
                        <a:t>Manage tips</a:t>
                      </a:r>
                      <a:endParaRPr lang="en-IN" sz="1600" dirty="0">
                        <a:latin typeface="Times New Roman" panose="02020603050405020304" pitchFamily="18" charset="0"/>
                        <a:cs typeface="Times New Roman" panose="02020603050405020304" pitchFamily="18" charset="0"/>
                      </a:endParaRPr>
                    </a:p>
                  </a:txBody>
                  <a:tcPr marL="91425" marR="91425" marT="91425" marB="91425"/>
                </a:tc>
              </a:tr>
              <a:tr h="692557">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33</a:t>
                      </a:r>
                      <a:endParaRPr dirty="0">
                        <a:latin typeface="Times New Roman"/>
                        <a:ea typeface="Times New Roman"/>
                        <a:cs typeface="Times New Roman"/>
                        <a:sym typeface="Times New Roman"/>
                      </a:endParaRPr>
                    </a:p>
                  </a:txBody>
                  <a:tcPr marL="91425" marR="91425" marT="91425" marB="91425"/>
                </a:tc>
                <a:tc>
                  <a:txBody>
                    <a:bodyPr/>
                    <a:lstStyle/>
                    <a:p>
                      <a:pPr algn="ctr"/>
                      <a:r>
                        <a:rPr lang="en-US" b="0" u="none" dirty="0" smtClean="0">
                          <a:latin typeface="Times New Roman" panose="02020603050405020304" pitchFamily="18" charset="0"/>
                          <a:cs typeface="Times New Roman" panose="02020603050405020304" pitchFamily="18" charset="0"/>
                        </a:rPr>
                        <a:t>Carrier guidance</a:t>
                      </a:r>
                      <a:endParaRPr lang="en-IN" b="0" u="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algn="ctr"/>
                      <a:r>
                        <a:rPr lang="en-US" dirty="0" smtClean="0">
                          <a:latin typeface="Times New Roman" panose="02020603050405020304" pitchFamily="18" charset="0"/>
                          <a:cs typeface="Times New Roman" panose="02020603050405020304" pitchFamily="18" charset="0"/>
                        </a:rPr>
                        <a:t>Add and manage videos</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lvl="0" algn="l"/>
                      <a:r>
                        <a:rPr lang="en-US" sz="1600" dirty="0" smtClean="0">
                          <a:latin typeface="Times New Roman" panose="02020603050405020304" pitchFamily="18" charset="0"/>
                          <a:cs typeface="Times New Roman" panose="02020603050405020304" pitchFamily="18" charset="0"/>
                        </a:rPr>
                        <a:t>Manage videos</a:t>
                      </a:r>
                      <a:endParaRPr lang="en-IN" sz="1600" dirty="0">
                        <a:latin typeface="Times New Roman" panose="02020603050405020304" pitchFamily="18" charset="0"/>
                        <a:cs typeface="Times New Roman" panose="02020603050405020304" pitchFamily="18" charset="0"/>
                      </a:endParaRPr>
                    </a:p>
                  </a:txBody>
                  <a:tcPr marL="91425" marR="91425" marT="91425" marB="91425"/>
                </a:tc>
              </a:tr>
              <a:tr h="673638">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34</a:t>
                      </a:r>
                      <a:endParaRPr dirty="0">
                        <a:latin typeface="Times New Roman"/>
                        <a:ea typeface="Times New Roman"/>
                        <a:cs typeface="Times New Roman"/>
                        <a:sym typeface="Times New Roman"/>
                      </a:endParaRPr>
                    </a:p>
                  </a:txBody>
                  <a:tcPr marL="91425" marR="91425" marT="91425" marB="91425"/>
                </a:tc>
                <a:tc>
                  <a:txBody>
                    <a:bodyPr/>
                    <a:lstStyle/>
                    <a:p>
                      <a:pPr algn="ctr"/>
                      <a:r>
                        <a:rPr lang="en-US" b="0" u="none" dirty="0" smtClean="0">
                          <a:latin typeface="Times New Roman" panose="02020603050405020304" pitchFamily="18" charset="0"/>
                          <a:cs typeface="Times New Roman" panose="02020603050405020304" pitchFamily="18" charset="0"/>
                        </a:rPr>
                        <a:t>Carrier guidance</a:t>
                      </a:r>
                      <a:endParaRPr lang="en-IN" b="0" u="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lvl="0" algn="ctr"/>
                      <a:r>
                        <a:rPr lang="en-US" dirty="0" smtClean="0">
                          <a:latin typeface="Times New Roman" panose="02020603050405020304" pitchFamily="18" charset="0"/>
                          <a:cs typeface="Times New Roman" panose="02020603050405020304" pitchFamily="18" charset="0"/>
                        </a:rPr>
                        <a:t>View mock test result</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lvl="0"/>
                      <a:r>
                        <a:rPr lang="en-US" sz="1600" dirty="0" smtClean="0">
                          <a:latin typeface="Times New Roman" panose="02020603050405020304" pitchFamily="18" charset="0"/>
                          <a:cs typeface="Times New Roman" panose="02020603050405020304" pitchFamily="18" charset="0"/>
                        </a:rPr>
                        <a:t>View mock test result</a:t>
                      </a:r>
                      <a:endParaRPr lang="en-IN" sz="1600" dirty="0">
                        <a:latin typeface="Times New Roman" panose="02020603050405020304" pitchFamily="18" charset="0"/>
                        <a:cs typeface="Times New Roman" panose="02020603050405020304" pitchFamily="18" charset="0"/>
                      </a:endParaRPr>
                    </a:p>
                  </a:txBody>
                  <a:tcPr marL="91425" marR="91425" marT="91425" marB="91425"/>
                </a:tc>
              </a:tr>
            </a:tbl>
          </a:graphicData>
        </a:graphic>
      </p:graphicFrame>
      <p:sp>
        <p:nvSpPr>
          <p:cNvPr id="2" name="Slide Number Placeholder 1"/>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3051118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47217"/>
          </a:xfrm>
        </p:spPr>
        <p:txBody>
          <a:bodyPr/>
          <a:lstStyle/>
          <a:p>
            <a:r>
              <a:rPr lang="en-GB" b="1" dirty="0">
                <a:latin typeface="Times New Roman"/>
                <a:ea typeface="Times New Roman"/>
                <a:cs typeface="Times New Roman"/>
                <a:sym typeface="Times New Roman"/>
              </a:rPr>
              <a:t>PRODUCT BACKLOG</a:t>
            </a:r>
            <a:endParaRPr lang="en-IN" dirty="0"/>
          </a:p>
        </p:txBody>
      </p:sp>
      <p:graphicFrame>
        <p:nvGraphicFramePr>
          <p:cNvPr id="5" name="Content Placeholder 4"/>
          <p:cNvGraphicFramePr>
            <a:graphicFrameLocks noGrp="1"/>
          </p:cNvGraphicFramePr>
          <p:nvPr>
            <p:ph idx="1"/>
          </p:nvPr>
        </p:nvGraphicFramePr>
        <p:xfrm>
          <a:off x="838200" y="1533017"/>
          <a:ext cx="10515600" cy="5028870"/>
        </p:xfrm>
        <a:graphic>
          <a:graphicData uri="http://schemas.openxmlformats.org/drawingml/2006/table">
            <a:tbl>
              <a:tblPr firstRow="1" bandRow="1">
                <a:tableStyleId>{EB344D84-9AFB-497E-A393-DC336BA19D2E}</a:tableStyleId>
              </a:tblPr>
              <a:tblGrid>
                <a:gridCol w="3505200"/>
                <a:gridCol w="3505200"/>
                <a:gridCol w="3505200"/>
              </a:tblGrid>
              <a:tr h="370840">
                <a:tc>
                  <a:txBody>
                    <a:bodyPr/>
                    <a:lstStyle/>
                    <a:p>
                      <a:pPr marL="0" lvl="0" indent="0" algn="ctr" rtl="0">
                        <a:spcBef>
                          <a:spcPts val="0"/>
                        </a:spcBef>
                        <a:spcAft>
                          <a:spcPts val="0"/>
                        </a:spcAft>
                        <a:buNone/>
                      </a:pPr>
                      <a:r>
                        <a:rPr lang="en-GB" dirty="0" err="1">
                          <a:solidFill>
                            <a:schemeClr val="tx1"/>
                          </a:solidFill>
                          <a:sym typeface="Times New Roman"/>
                        </a:rPr>
                        <a:t>UserStory_ID</a:t>
                      </a:r>
                      <a:endParaRPr dirty="0">
                        <a:solidFill>
                          <a:schemeClr val="tx1"/>
                        </a:solidFill>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Name</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Priority</a:t>
                      </a:r>
                      <a:endParaRPr b="1" dirty="0">
                        <a:solidFill>
                          <a:schemeClr val="tx1"/>
                        </a:solidFill>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1</a:t>
                      </a:r>
                      <a:endParaRPr dirty="0">
                        <a:solidFill>
                          <a:schemeClr val="tx1"/>
                        </a:solidFill>
                      </a:endParaRPr>
                    </a:p>
                  </a:txBody>
                  <a:tcPr marL="91425" marR="91425" marT="91425" marB="91425"/>
                </a:tc>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Login for admin</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High</a:t>
                      </a:r>
                      <a:endParaRPr dirty="0">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2</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a:ea typeface="Times New Roman"/>
                          <a:cs typeface="Times New Roman"/>
                          <a:sym typeface="Times New Roman"/>
                        </a:rPr>
                        <a:t>Verify Company</a:t>
                      </a: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High</a:t>
                      </a:r>
                      <a:endParaRPr dirty="0">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3</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a:ea typeface="Times New Roman"/>
                          <a:cs typeface="Times New Roman"/>
                          <a:sym typeface="Times New Roman"/>
                        </a:rPr>
                        <a:t>View</a:t>
                      </a:r>
                      <a:r>
                        <a:rPr lang="en-US" baseline="0" dirty="0" smtClean="0">
                          <a:latin typeface="Times New Roman"/>
                          <a:ea typeface="Times New Roman"/>
                          <a:cs typeface="Times New Roman"/>
                          <a:sym typeface="Times New Roman"/>
                        </a:rPr>
                        <a:t> feedback</a:t>
                      </a:r>
                      <a:endParaRPr lang="en-US" dirty="0" smtClean="0">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Medium</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4</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Manage carrier guidance</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Medium</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5</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View rating</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Medium</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6</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View complaint and send reply</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High</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7</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View result</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Low</a:t>
                      </a:r>
                      <a:endParaRPr lang="en-IN" dirty="0" smtClean="0">
                        <a:latin typeface="Times New Roman" panose="02020603050405020304" pitchFamily="18" charset="0"/>
                        <a:cs typeface="Times New Roman" panose="02020603050405020304" pitchFamily="18" charset="0"/>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8</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Company Registration</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High</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9</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Login</a:t>
                      </a:r>
                      <a:r>
                        <a:rPr lang="en-US" baseline="0" dirty="0" smtClean="0">
                          <a:latin typeface="Times New Roman" panose="02020603050405020304" pitchFamily="18" charset="0"/>
                          <a:cs typeface="Times New Roman" panose="02020603050405020304" pitchFamily="18" charset="0"/>
                        </a:rPr>
                        <a:t> for company</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High</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10</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Add vacancies</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High</a:t>
                      </a:r>
                    </a:p>
                  </a:txBody>
                  <a:tcPr marL="91425" marR="91425" marT="91425" marB="91425"/>
                </a:tc>
              </a:tr>
            </a:tbl>
          </a:graphicData>
        </a:graphic>
      </p:graphicFrame>
      <p:sp>
        <p:nvSpPr>
          <p:cNvPr id="3" name="Slide Number Placeholder 2"/>
          <p:cNvSpPr>
            <a:spLocks noGrp="1"/>
          </p:cNvSpPr>
          <p:nvPr>
            <p:ph type="sldNum" sz="quarter" idx="12"/>
          </p:nvPr>
        </p:nvSpPr>
        <p:spPr>
          <a:xfrm>
            <a:off x="11227440" y="6196762"/>
            <a:ext cx="551167" cy="365125"/>
          </a:xfrm>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501742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603" y="-318752"/>
            <a:ext cx="10018713" cy="1752599"/>
          </a:xfrm>
        </p:spPr>
        <p:txBody>
          <a:bodyPr>
            <a:normAutofit/>
          </a:bodyPr>
          <a:lstStyle/>
          <a:p>
            <a:pPr algn="ctr"/>
            <a:endParaRPr lang="en-IN"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14431827"/>
              </p:ext>
            </p:extLst>
          </p:nvPr>
        </p:nvGraphicFramePr>
        <p:xfrm>
          <a:off x="889716" y="1069276"/>
          <a:ext cx="10515600" cy="5028870"/>
        </p:xfrm>
        <a:graphic>
          <a:graphicData uri="http://schemas.openxmlformats.org/drawingml/2006/table">
            <a:tbl>
              <a:tblPr firstRow="1" bandRow="1">
                <a:tableStyleId>{EB344D84-9AFB-497E-A393-DC336BA19D2E}</a:tableStyleId>
              </a:tblPr>
              <a:tblGrid>
                <a:gridCol w="3505200"/>
                <a:gridCol w="3505200"/>
                <a:gridCol w="3505200"/>
              </a:tblGrid>
              <a:tr h="370840">
                <a:tc>
                  <a:txBody>
                    <a:bodyPr/>
                    <a:lstStyle/>
                    <a:p>
                      <a:pPr marL="0" lvl="0" indent="0" algn="ctr" rtl="0">
                        <a:spcBef>
                          <a:spcPts val="0"/>
                        </a:spcBef>
                        <a:spcAft>
                          <a:spcPts val="0"/>
                        </a:spcAft>
                        <a:buNone/>
                      </a:pPr>
                      <a:r>
                        <a:rPr lang="en-GB" dirty="0" err="1">
                          <a:solidFill>
                            <a:schemeClr val="tx1"/>
                          </a:solidFill>
                          <a:sym typeface="Times New Roman"/>
                        </a:rPr>
                        <a:t>UserStory_ID</a:t>
                      </a:r>
                      <a:endParaRPr dirty="0">
                        <a:solidFill>
                          <a:schemeClr val="tx1"/>
                        </a:solidFill>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Name</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Priority</a:t>
                      </a:r>
                      <a:endParaRPr b="1" dirty="0">
                        <a:solidFill>
                          <a:schemeClr val="tx1"/>
                        </a:solidFill>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11</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Upload</a:t>
                      </a:r>
                      <a:r>
                        <a:rPr lang="en-US" sz="1800" baseline="0" dirty="0" smtClean="0">
                          <a:latin typeface="Times New Roman" panose="02020603050405020304" pitchFamily="18" charset="0"/>
                          <a:cs typeface="Times New Roman" panose="02020603050405020304" pitchFamily="18" charset="0"/>
                        </a:rPr>
                        <a:t> Test question</a:t>
                      </a:r>
                      <a:endParaRPr lang="en-IN" sz="1800"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High</a:t>
                      </a:r>
                      <a:endParaRPr dirty="0">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12</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View rating</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Low</a:t>
                      </a:r>
                      <a:endParaRPr dirty="0">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13</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Send complaint and view</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reply</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Medium</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14</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View result</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High</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15</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View ranking</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High</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16</a:t>
                      </a:r>
                      <a:endParaRPr dirty="0">
                        <a:solidFill>
                          <a:schemeClr val="tx1"/>
                        </a:solidFill>
                      </a:endParaRPr>
                    </a:p>
                  </a:txBody>
                  <a:tcPr marL="91425" marR="91425" marT="91425" marB="91425"/>
                </a:tc>
                <a:tc>
                  <a:txBody>
                    <a:bodyPr/>
                    <a:lstStyle/>
                    <a:p>
                      <a:pPr algn="ctr"/>
                      <a:r>
                        <a:rPr lang="en-US" dirty="0" smtClean="0">
                          <a:latin typeface="Times New Roman" panose="02020603050405020304" pitchFamily="18" charset="0"/>
                          <a:cs typeface="Times New Roman" panose="02020603050405020304" pitchFamily="18" charset="0"/>
                        </a:rPr>
                        <a:t>Candidate Registration</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High</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17</a:t>
                      </a:r>
                      <a:endParaRPr dirty="0">
                        <a:solidFill>
                          <a:schemeClr val="tx1"/>
                        </a:solidFill>
                      </a:endParaRPr>
                    </a:p>
                  </a:txBody>
                  <a:tcPr marL="91425" marR="91425" marT="91425" marB="91425"/>
                </a:tc>
                <a:tc>
                  <a:txBody>
                    <a:bodyPr/>
                    <a:lstStyle/>
                    <a:p>
                      <a:pPr marL="0" lvl="0" indent="0" algn="ctr" rtl="0">
                        <a:spcBef>
                          <a:spcPts val="0"/>
                        </a:spcBef>
                        <a:spcAft>
                          <a:spcPts val="0"/>
                        </a:spcAft>
                        <a:buNone/>
                      </a:pPr>
                      <a:r>
                        <a:rPr lang="en-GB" dirty="0" smtClean="0">
                          <a:latin typeface="Times New Roman"/>
                          <a:ea typeface="Times New Roman"/>
                          <a:cs typeface="Times New Roman"/>
                          <a:sym typeface="Times New Roman"/>
                        </a:rPr>
                        <a:t>Login for candidate</a:t>
                      </a:r>
                      <a:endParaRPr lang="en-GB" dirty="0">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High</a:t>
                      </a:r>
                      <a:endParaRPr lang="en-IN" dirty="0" smtClean="0">
                        <a:latin typeface="Times New Roman" panose="02020603050405020304" pitchFamily="18" charset="0"/>
                        <a:cs typeface="Times New Roman" panose="02020603050405020304" pitchFamily="18" charset="0"/>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18</a:t>
                      </a:r>
                      <a:endParaRPr dirty="0">
                        <a:solidFill>
                          <a:schemeClr val="tx1"/>
                        </a:solidFill>
                      </a:endParaRPr>
                    </a:p>
                  </a:txBody>
                  <a:tcPr marL="91425" marR="91425" marT="91425" marB="91425"/>
                </a:tc>
                <a:tc>
                  <a:txBody>
                    <a:bodyPr/>
                    <a:lstStyle/>
                    <a:p>
                      <a:pPr lvl="0" algn="ctr"/>
                      <a:r>
                        <a:rPr lang="en-US" dirty="0" smtClean="0">
                          <a:latin typeface="Times New Roman" panose="02020603050405020304" pitchFamily="18" charset="0"/>
                          <a:cs typeface="Times New Roman" panose="02020603050405020304" pitchFamily="18" charset="0"/>
                        </a:rPr>
                        <a:t>View vacancies</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Medium</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19</a:t>
                      </a:r>
                      <a:endParaRPr dirty="0">
                        <a:solidFill>
                          <a:schemeClr val="tx1"/>
                        </a:solidFill>
                      </a:endParaRPr>
                    </a:p>
                  </a:txBody>
                  <a:tcPr marL="91425" marR="91425" marT="91425" marB="91425"/>
                </a:tc>
                <a:tc>
                  <a:txBody>
                    <a:bodyPr/>
                    <a:lstStyle/>
                    <a:p>
                      <a:pPr lvl="0" algn="ctr"/>
                      <a:r>
                        <a:rPr lang="en-US" dirty="0" smtClean="0">
                          <a:latin typeface="Times New Roman" panose="02020603050405020304" pitchFamily="18" charset="0"/>
                          <a:cs typeface="Times New Roman" panose="02020603050405020304" pitchFamily="18" charset="0"/>
                        </a:rPr>
                        <a:t>Apply</a:t>
                      </a:r>
                      <a:r>
                        <a:rPr lang="en-US" baseline="0" dirty="0" smtClean="0">
                          <a:latin typeface="Times New Roman" panose="02020603050405020304" pitchFamily="18" charset="0"/>
                          <a:cs typeface="Times New Roman" panose="02020603050405020304" pitchFamily="18" charset="0"/>
                        </a:rPr>
                        <a:t> for vacancies</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Medium</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20</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Upload</a:t>
                      </a:r>
                      <a:r>
                        <a:rPr lang="en-US" sz="1800" baseline="0" dirty="0" smtClean="0">
                          <a:latin typeface="Times New Roman" panose="02020603050405020304" pitchFamily="18" charset="0"/>
                          <a:cs typeface="Times New Roman" panose="02020603050405020304" pitchFamily="18" charset="0"/>
                        </a:rPr>
                        <a:t> resume</a:t>
                      </a:r>
                      <a:endParaRPr lang="en-IN" sz="1800"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High</a:t>
                      </a:r>
                    </a:p>
                  </a:txBody>
                  <a:tcPr marL="91425" marR="91425" marT="91425" marB="91425"/>
                </a:tc>
              </a:tr>
            </a:tbl>
          </a:graphicData>
        </a:graphic>
      </p:graphicFrame>
      <p:sp>
        <p:nvSpPr>
          <p:cNvPr id="3" name="Slide Number Placeholder 2"/>
          <p:cNvSpPr>
            <a:spLocks noGrp="1"/>
          </p:cNvSpPr>
          <p:nvPr>
            <p:ph type="sldNum" sz="quarter" idx="12"/>
          </p:nvPr>
        </p:nvSpPr>
        <p:spPr>
          <a:xfrm>
            <a:off x="11235191" y="6098146"/>
            <a:ext cx="551167" cy="365125"/>
          </a:xfrm>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741391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0862004"/>
              </p:ext>
            </p:extLst>
          </p:nvPr>
        </p:nvGraphicFramePr>
        <p:xfrm>
          <a:off x="838200" y="1533017"/>
          <a:ext cx="10515600" cy="5028870"/>
        </p:xfrm>
        <a:graphic>
          <a:graphicData uri="http://schemas.openxmlformats.org/drawingml/2006/table">
            <a:tbl>
              <a:tblPr firstRow="1" bandRow="1">
                <a:tableStyleId>{EB344D84-9AFB-497E-A393-DC336BA19D2E}</a:tableStyleId>
              </a:tblPr>
              <a:tblGrid>
                <a:gridCol w="3505200"/>
                <a:gridCol w="3505200"/>
                <a:gridCol w="3505200"/>
              </a:tblGrid>
              <a:tr h="370840">
                <a:tc>
                  <a:txBody>
                    <a:bodyPr/>
                    <a:lstStyle/>
                    <a:p>
                      <a:pPr marL="0" lvl="0" indent="0" algn="ctr" rtl="0">
                        <a:spcBef>
                          <a:spcPts val="0"/>
                        </a:spcBef>
                        <a:spcAft>
                          <a:spcPts val="0"/>
                        </a:spcAft>
                        <a:buNone/>
                      </a:pPr>
                      <a:r>
                        <a:rPr lang="en-GB" dirty="0" err="1">
                          <a:solidFill>
                            <a:schemeClr val="tx1"/>
                          </a:solidFill>
                          <a:sym typeface="Times New Roman"/>
                        </a:rPr>
                        <a:t>UserStory_ID</a:t>
                      </a:r>
                      <a:endParaRPr dirty="0">
                        <a:solidFill>
                          <a:schemeClr val="tx1"/>
                        </a:solidFill>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Name</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Priority</a:t>
                      </a:r>
                      <a:endParaRPr b="1" dirty="0">
                        <a:solidFill>
                          <a:schemeClr val="tx1"/>
                        </a:solidFill>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21</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send complaint and view reply</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Low</a:t>
                      </a:r>
                      <a:endParaRPr lang="en-US" dirty="0">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22</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Attend</a:t>
                      </a:r>
                      <a:r>
                        <a:rPr lang="en-US" baseline="0" dirty="0" smtClean="0">
                          <a:latin typeface="Times New Roman" panose="02020603050405020304" pitchFamily="18" charset="0"/>
                          <a:cs typeface="Times New Roman" panose="02020603050405020304" pitchFamily="18" charset="0"/>
                        </a:rPr>
                        <a:t> mock test</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Low</a:t>
                      </a:r>
                      <a:endParaRPr dirty="0">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23</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Attend test</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Medium</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24</a:t>
                      </a:r>
                      <a:endParaRPr dirty="0">
                        <a:solidFill>
                          <a:schemeClr val="tx1"/>
                        </a:solidFill>
                      </a:endParaRPr>
                    </a:p>
                  </a:txBody>
                  <a:tcPr marL="91425" marR="91425" marT="91425" marB="91425"/>
                </a:tc>
                <a:tc>
                  <a:txBody>
                    <a:bodyPr/>
                    <a:lstStyle/>
                    <a:p>
                      <a:pPr algn="ctr"/>
                      <a:r>
                        <a:rPr lang="en-US" dirty="0" smtClean="0">
                          <a:latin typeface="Times New Roman" panose="02020603050405020304" pitchFamily="18" charset="0"/>
                          <a:cs typeface="Times New Roman" panose="02020603050405020304" pitchFamily="18" charset="0"/>
                        </a:rPr>
                        <a:t>View</a:t>
                      </a:r>
                      <a:r>
                        <a:rPr lang="en-US" baseline="0" dirty="0" smtClean="0">
                          <a:latin typeface="Times New Roman" panose="02020603050405020304" pitchFamily="18" charset="0"/>
                          <a:cs typeface="Times New Roman" panose="02020603050405020304" pitchFamily="18" charset="0"/>
                        </a:rPr>
                        <a:t> mock test result</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Low</a:t>
                      </a:r>
                      <a:endParaRPr lang="en-US" dirty="0">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25</a:t>
                      </a:r>
                      <a:endParaRPr dirty="0">
                        <a:solidFill>
                          <a:schemeClr val="tx1"/>
                        </a:solidFill>
                      </a:endParaRPr>
                    </a:p>
                  </a:txBody>
                  <a:tcPr marL="91425" marR="91425" marT="91425" marB="91425"/>
                </a:tc>
                <a:tc>
                  <a:txBody>
                    <a:bodyPr/>
                    <a:lstStyle/>
                    <a:p>
                      <a:pPr algn="ctr"/>
                      <a:r>
                        <a:rPr lang="en-US" dirty="0" smtClean="0">
                          <a:latin typeface="Times New Roman" panose="02020603050405020304" pitchFamily="18" charset="0"/>
                          <a:cs typeface="Times New Roman" panose="02020603050405020304" pitchFamily="18" charset="0"/>
                        </a:rPr>
                        <a:t>View</a:t>
                      </a:r>
                      <a:r>
                        <a:rPr lang="en-US" baseline="0" dirty="0" smtClean="0">
                          <a:latin typeface="Times New Roman" panose="02020603050405020304" pitchFamily="18" charset="0"/>
                          <a:cs typeface="Times New Roman" panose="02020603050405020304" pitchFamily="18" charset="0"/>
                        </a:rPr>
                        <a:t> test result</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Medium</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26</a:t>
                      </a:r>
                      <a:endParaRPr dirty="0">
                        <a:solidFill>
                          <a:schemeClr val="tx1"/>
                        </a:solidFill>
                      </a:endParaRPr>
                    </a:p>
                  </a:txBody>
                  <a:tcPr marL="91425" marR="91425" marT="91425" marB="91425"/>
                </a:tc>
                <a:tc>
                  <a:txBody>
                    <a:bodyPr/>
                    <a:lstStyle/>
                    <a:p>
                      <a:pPr marL="0" lvl="0" indent="0" algn="ctr">
                        <a:buFont typeface="Arial" panose="020B0604020202020204" pitchFamily="34" charset="0"/>
                        <a:buNone/>
                      </a:pPr>
                      <a:r>
                        <a:rPr lang="en-US" sz="1800" b="0" dirty="0" smtClean="0">
                          <a:solidFill>
                            <a:schemeClr val="tx1"/>
                          </a:solidFill>
                          <a:latin typeface="Times New Roman" panose="02020603050405020304" pitchFamily="18" charset="0"/>
                          <a:cs typeface="Times New Roman" panose="02020603050405020304" pitchFamily="18" charset="0"/>
                        </a:rPr>
                        <a:t>View tips</a:t>
                      </a:r>
                      <a:endParaRPr lang="en-IN" sz="1800" b="0"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Low</a:t>
                      </a:r>
                      <a:endParaRPr lang="en-US" dirty="0">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27</a:t>
                      </a:r>
                      <a:endParaRPr dirty="0">
                        <a:solidFill>
                          <a:schemeClr val="tx1"/>
                        </a:solidFill>
                      </a:endParaRPr>
                    </a:p>
                  </a:txBody>
                  <a:tcPr marL="91425" marR="91425" marT="91425" marB="91425"/>
                </a:tc>
                <a:tc>
                  <a:txBody>
                    <a:bodyPr/>
                    <a:lstStyle/>
                    <a:p>
                      <a:pPr marL="0" lvl="0" indent="0" algn="ctr" rtl="0">
                        <a:spcBef>
                          <a:spcPts val="0"/>
                        </a:spcBef>
                        <a:spcAft>
                          <a:spcPts val="0"/>
                        </a:spcAft>
                        <a:buNone/>
                      </a:pPr>
                      <a:r>
                        <a:rPr lang="en-GB" dirty="0" smtClean="0">
                          <a:latin typeface="Times New Roman"/>
                          <a:ea typeface="Times New Roman"/>
                          <a:cs typeface="Times New Roman"/>
                          <a:sym typeface="Times New Roman"/>
                        </a:rPr>
                        <a:t>View</a:t>
                      </a:r>
                      <a:r>
                        <a:rPr lang="en-GB" baseline="0" dirty="0" smtClean="0">
                          <a:latin typeface="Times New Roman"/>
                          <a:ea typeface="Times New Roman"/>
                          <a:cs typeface="Times New Roman"/>
                          <a:sym typeface="Times New Roman"/>
                        </a:rPr>
                        <a:t> videos</a:t>
                      </a:r>
                      <a:endParaRPr lang="en-GB"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Low</a:t>
                      </a:r>
                      <a:endParaRPr lang="en-US" dirty="0">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28</a:t>
                      </a:r>
                      <a:endParaRPr dirty="0">
                        <a:solidFill>
                          <a:schemeClr val="tx1"/>
                        </a:solidFill>
                      </a:endParaRPr>
                    </a:p>
                  </a:txBody>
                  <a:tcPr marL="91425" marR="91425" marT="91425" marB="91425"/>
                </a:tc>
                <a:tc>
                  <a:txBody>
                    <a:bodyPr/>
                    <a:lstStyle/>
                    <a:p>
                      <a:pPr marL="0" lvl="0" indent="0" algn="ctr">
                        <a:buFont typeface="Arial" panose="020B0604020202020204" pitchFamily="34" charset="0"/>
                        <a:buNone/>
                      </a:pPr>
                      <a:r>
                        <a:rPr lang="en-US" sz="1800" b="0" dirty="0" smtClean="0">
                          <a:solidFill>
                            <a:schemeClr val="tx1"/>
                          </a:solidFill>
                          <a:latin typeface="Times New Roman" panose="02020603050405020304" pitchFamily="18" charset="0"/>
                          <a:cs typeface="Times New Roman" panose="02020603050405020304" pitchFamily="18" charset="0"/>
                        </a:rPr>
                        <a:t>Send feedback</a:t>
                      </a:r>
                      <a:endParaRPr lang="en-IN" sz="1800" b="0"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Low</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29</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Send</a:t>
                      </a:r>
                      <a:r>
                        <a:rPr lang="en-US" sz="1800" baseline="0" dirty="0" smtClean="0">
                          <a:latin typeface="Times New Roman" panose="02020603050405020304" pitchFamily="18" charset="0"/>
                          <a:cs typeface="Times New Roman" panose="02020603050405020304" pitchFamily="18" charset="0"/>
                        </a:rPr>
                        <a:t> rating</a:t>
                      </a:r>
                      <a:endParaRPr lang="en-IN" sz="1800"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a:buFont typeface="Arial" panose="020B0604020202020204" pitchFamily="34" charset="0"/>
                        <a:buNone/>
                      </a:pPr>
                      <a:r>
                        <a:rPr lang="en-US" sz="1800" b="0" dirty="0" smtClean="0">
                          <a:solidFill>
                            <a:schemeClr val="tx1"/>
                          </a:solidFill>
                          <a:latin typeface="Times New Roman" panose="02020603050405020304" pitchFamily="18" charset="0"/>
                          <a:cs typeface="Times New Roman" panose="02020603050405020304" pitchFamily="18" charset="0"/>
                        </a:rPr>
                        <a:t>Low</a:t>
                      </a:r>
                      <a:endParaRPr lang="en-IN" sz="1800" b="0"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30</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Login</a:t>
                      </a:r>
                      <a:r>
                        <a:rPr lang="en-US" baseline="0" dirty="0" smtClean="0">
                          <a:latin typeface="Times New Roman" panose="02020603050405020304" pitchFamily="18" charset="0"/>
                          <a:cs typeface="Times New Roman" panose="02020603050405020304" pitchFamily="18" charset="0"/>
                        </a:rPr>
                        <a:t> for carrier </a:t>
                      </a:r>
                      <a:r>
                        <a:rPr lang="en-US" baseline="0" dirty="0" err="1" smtClean="0">
                          <a:latin typeface="Times New Roman" panose="02020603050405020304" pitchFamily="18" charset="0"/>
                          <a:cs typeface="Times New Roman" panose="02020603050405020304" pitchFamily="18" charset="0"/>
                        </a:rPr>
                        <a:t>guidence</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a:buFont typeface="Arial" panose="020B0604020202020204" pitchFamily="34" charset="0"/>
                        <a:buNone/>
                      </a:pPr>
                      <a:r>
                        <a:rPr lang="en-US" sz="1800" b="0" dirty="0" smtClean="0">
                          <a:solidFill>
                            <a:schemeClr val="tx1"/>
                          </a:solidFill>
                          <a:latin typeface="Times New Roman" panose="02020603050405020304" pitchFamily="18" charset="0"/>
                          <a:cs typeface="Times New Roman" panose="02020603050405020304" pitchFamily="18" charset="0"/>
                        </a:rPr>
                        <a:t>Medium</a:t>
                      </a:r>
                      <a:endParaRPr lang="en-IN" sz="1800" b="0" dirty="0" smtClean="0">
                        <a:solidFill>
                          <a:schemeClr val="tx1"/>
                        </a:solidFill>
                        <a:latin typeface="Times New Roman" panose="02020603050405020304" pitchFamily="18" charset="0"/>
                        <a:cs typeface="Times New Roman" panose="02020603050405020304" pitchFamily="18" charset="0"/>
                      </a:endParaRPr>
                    </a:p>
                  </a:txBody>
                  <a:tcPr marL="91425" marR="91425" marT="91425" marB="91425"/>
                </a:tc>
              </a:tr>
            </a:tbl>
          </a:graphicData>
        </a:graphic>
      </p:graphicFrame>
      <p:sp>
        <p:nvSpPr>
          <p:cNvPr id="3" name="Slide Number Placeholder 2"/>
          <p:cNvSpPr>
            <a:spLocks noGrp="1"/>
          </p:cNvSpPr>
          <p:nvPr>
            <p:ph type="sldNum" sz="quarter" idx="12"/>
          </p:nvPr>
        </p:nvSpPr>
        <p:spPr>
          <a:xfrm>
            <a:off x="11353800" y="6196762"/>
            <a:ext cx="551167" cy="365125"/>
          </a:xfrm>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892860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89006253"/>
              </p:ext>
            </p:extLst>
          </p:nvPr>
        </p:nvGraphicFramePr>
        <p:xfrm>
          <a:off x="838200" y="1533017"/>
          <a:ext cx="10515600" cy="2285850"/>
        </p:xfrm>
        <a:graphic>
          <a:graphicData uri="http://schemas.openxmlformats.org/drawingml/2006/table">
            <a:tbl>
              <a:tblPr firstRow="1" bandRow="1">
                <a:tableStyleId>{EB344D84-9AFB-497E-A393-DC336BA19D2E}</a:tableStyleId>
              </a:tblPr>
              <a:tblGrid>
                <a:gridCol w="3505200"/>
                <a:gridCol w="3505200"/>
                <a:gridCol w="3505200"/>
              </a:tblGrid>
              <a:tr h="370840">
                <a:tc>
                  <a:txBody>
                    <a:bodyPr/>
                    <a:lstStyle/>
                    <a:p>
                      <a:pPr marL="0" lvl="0" indent="0" algn="ctr" rtl="0">
                        <a:spcBef>
                          <a:spcPts val="0"/>
                        </a:spcBef>
                        <a:spcAft>
                          <a:spcPts val="0"/>
                        </a:spcAft>
                        <a:buNone/>
                      </a:pPr>
                      <a:r>
                        <a:rPr lang="en-GB" dirty="0" err="1">
                          <a:solidFill>
                            <a:schemeClr val="tx1"/>
                          </a:solidFill>
                          <a:sym typeface="Times New Roman"/>
                        </a:rPr>
                        <a:t>UserStory_ID</a:t>
                      </a:r>
                      <a:endParaRPr dirty="0">
                        <a:solidFill>
                          <a:schemeClr val="tx1"/>
                        </a:solidFill>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Name</a:t>
                      </a:r>
                      <a:endParaRPr b="1"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dirty="0">
                          <a:solidFill>
                            <a:schemeClr val="tx1"/>
                          </a:solidFill>
                          <a:sym typeface="Times New Roman"/>
                        </a:rPr>
                        <a:t>Priority</a:t>
                      </a:r>
                      <a:endParaRPr b="1" dirty="0">
                        <a:solidFill>
                          <a:schemeClr val="tx1"/>
                        </a:solidFill>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31</a:t>
                      </a:r>
                      <a:endParaRPr dirty="0">
                        <a:solidFill>
                          <a:schemeClr val="tx1"/>
                        </a:solidFill>
                      </a:endParaRPr>
                    </a:p>
                  </a:txBody>
                  <a:tcPr marL="91425" marR="91425" marT="91425" marB="91425"/>
                </a:tc>
                <a:tc>
                  <a:txBody>
                    <a:bodyPr/>
                    <a:lstStyle/>
                    <a:p>
                      <a:pPr algn="ctr"/>
                      <a:r>
                        <a:rPr lang="en-US" dirty="0" smtClean="0">
                          <a:latin typeface="Times New Roman" panose="02020603050405020304" pitchFamily="18" charset="0"/>
                          <a:cs typeface="Times New Roman" panose="02020603050405020304" pitchFamily="18" charset="0"/>
                        </a:rPr>
                        <a:t>Add mock test details </a:t>
                      </a:r>
                      <a:endParaRPr lang="en-IN" dirty="0"/>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Low</a:t>
                      </a:r>
                      <a:endParaRPr lang="en-US" dirty="0">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32</a:t>
                      </a:r>
                      <a:endParaRPr dirty="0">
                        <a:solidFill>
                          <a:schemeClr val="tx1"/>
                        </a:solidFill>
                      </a:endParaRPr>
                    </a:p>
                  </a:txBody>
                  <a:tcPr marL="91425" marR="91425" marT="91425" marB="91425"/>
                </a:tc>
                <a:tc>
                  <a:txBody>
                    <a:bodyPr/>
                    <a:lstStyle/>
                    <a:p>
                      <a:pPr lvl="0" algn="ctr"/>
                      <a:r>
                        <a:rPr lang="en-US" dirty="0" smtClean="0">
                          <a:latin typeface="Times New Roman" panose="02020603050405020304" pitchFamily="18" charset="0"/>
                          <a:cs typeface="Times New Roman" panose="02020603050405020304" pitchFamily="18" charset="0"/>
                        </a:rPr>
                        <a:t>Manage tips</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Low</a:t>
                      </a:r>
                      <a:endParaRPr dirty="0">
                        <a:latin typeface="Times New Roman"/>
                        <a:ea typeface="Times New Roman"/>
                        <a:cs typeface="Times New Roman"/>
                        <a:sym typeface="Times New Roman"/>
                      </a:endParaRP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33</a:t>
                      </a:r>
                      <a:endParaRPr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Manage</a:t>
                      </a:r>
                      <a:r>
                        <a:rPr lang="en-US" baseline="0" dirty="0" smtClean="0">
                          <a:latin typeface="Times New Roman" panose="02020603050405020304" pitchFamily="18" charset="0"/>
                          <a:cs typeface="Times New Roman" panose="02020603050405020304" pitchFamily="18" charset="0"/>
                        </a:rPr>
                        <a:t> Videos</a:t>
                      </a:r>
                      <a:endParaRPr lang="en-IN" dirty="0" smtClean="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a:ea typeface="Times New Roman"/>
                          <a:cs typeface="Times New Roman"/>
                          <a:sym typeface="Times New Roman"/>
                        </a:rPr>
                        <a:t>Low</a:t>
                      </a:r>
                    </a:p>
                  </a:txBody>
                  <a:tcPr marL="91425" marR="91425" marT="91425" marB="91425"/>
                </a:tc>
              </a:tr>
              <a:tr h="370840">
                <a:tc>
                  <a:txBody>
                    <a:bodyPr/>
                    <a:lstStyle/>
                    <a:p>
                      <a:pPr marL="0" lvl="0" indent="0" algn="ctr" rtl="0">
                        <a:spcBef>
                          <a:spcPts val="0"/>
                        </a:spcBef>
                        <a:spcAft>
                          <a:spcPts val="0"/>
                        </a:spcAft>
                        <a:buNone/>
                      </a:pPr>
                      <a:r>
                        <a:rPr lang="en-US" dirty="0" smtClean="0">
                          <a:solidFill>
                            <a:schemeClr val="tx1"/>
                          </a:solidFill>
                        </a:rPr>
                        <a:t>34</a:t>
                      </a:r>
                      <a:endParaRPr dirty="0">
                        <a:solidFill>
                          <a:schemeClr val="tx1"/>
                        </a:solidFill>
                      </a:endParaRPr>
                    </a:p>
                  </a:txBody>
                  <a:tcPr marL="91425" marR="91425" marT="91425" marB="91425"/>
                </a:tc>
                <a:tc>
                  <a:txBody>
                    <a:bodyPr/>
                    <a:lstStyle/>
                    <a:p>
                      <a:pPr algn="ctr"/>
                      <a:r>
                        <a:rPr lang="en-US" dirty="0" smtClean="0">
                          <a:latin typeface="Times New Roman" panose="02020603050405020304" pitchFamily="18" charset="0"/>
                          <a:cs typeface="Times New Roman" panose="02020603050405020304" pitchFamily="18" charset="0"/>
                        </a:rPr>
                        <a:t>View</a:t>
                      </a:r>
                      <a:r>
                        <a:rPr lang="en-US" baseline="0" dirty="0" smtClean="0">
                          <a:latin typeface="Times New Roman" panose="02020603050405020304" pitchFamily="18" charset="0"/>
                          <a:cs typeface="Times New Roman" panose="02020603050405020304" pitchFamily="18" charset="0"/>
                        </a:rPr>
                        <a:t> mock test result</a:t>
                      </a:r>
                      <a:endParaRPr lang="en-IN"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dirty="0" smtClean="0">
                          <a:latin typeface="Times New Roman"/>
                          <a:ea typeface="Times New Roman"/>
                          <a:cs typeface="Times New Roman"/>
                          <a:sym typeface="Times New Roman"/>
                        </a:rPr>
                        <a:t>Medium</a:t>
                      </a:r>
                      <a:endParaRPr lang="en-US" dirty="0">
                        <a:latin typeface="Times New Roman"/>
                        <a:ea typeface="Times New Roman"/>
                        <a:cs typeface="Times New Roman"/>
                        <a:sym typeface="Times New Roman"/>
                      </a:endParaRPr>
                    </a:p>
                  </a:txBody>
                  <a:tcPr marL="91425" marR="91425" marT="91425" marB="91425"/>
                </a:tc>
              </a:tr>
            </a:tbl>
          </a:graphicData>
        </a:graphic>
      </p:graphicFrame>
      <p:sp>
        <p:nvSpPr>
          <p:cNvPr id="3" name="Slide Number Placeholder 2"/>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4040210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xfrm>
            <a:off x="301611" y="239721"/>
            <a:ext cx="11360800" cy="763600"/>
          </a:xfrm>
          <a:prstGeom prst="rect">
            <a:avLst/>
          </a:prstGeom>
        </p:spPr>
        <p:txBody>
          <a:bodyPr spcFirstLastPara="1" vert="horz" wrap="square" lIns="121900" tIns="121900" rIns="121900" bIns="121900" rtlCol="0" anchor="t" anchorCtr="0">
            <a:normAutofit fontScale="90000"/>
          </a:bodyPr>
          <a:lstStyle/>
          <a:p>
            <a:pPr algn="ctr"/>
            <a:r>
              <a:rPr lang="en-GB" b="1" dirty="0">
                <a:latin typeface="Times New Roman"/>
                <a:ea typeface="Times New Roman"/>
                <a:cs typeface="Times New Roman"/>
                <a:sym typeface="Times New Roman"/>
              </a:rPr>
              <a:t>PROJECT PLAN</a:t>
            </a:r>
            <a:endParaRPr b="1" dirty="0">
              <a:latin typeface="Times New Roman"/>
              <a:ea typeface="Times New Roman"/>
              <a:cs typeface="Times New Roman"/>
              <a:sym typeface="Times New Roman"/>
            </a:endParaRPr>
          </a:p>
        </p:txBody>
      </p:sp>
      <p:graphicFrame>
        <p:nvGraphicFramePr>
          <p:cNvPr id="282" name="Google Shape;282;p37"/>
          <p:cNvGraphicFramePr/>
          <p:nvPr>
            <p:extLst>
              <p:ext uri="{D42A27DB-BD31-4B8C-83A1-F6EECF244321}">
                <p14:modId xmlns:p14="http://schemas.microsoft.com/office/powerpoint/2010/main" val="3499776700"/>
              </p:ext>
            </p:extLst>
          </p:nvPr>
        </p:nvGraphicFramePr>
        <p:xfrm>
          <a:off x="1509443" y="930435"/>
          <a:ext cx="9975420" cy="5684231"/>
        </p:xfrm>
        <a:graphic>
          <a:graphicData uri="http://schemas.openxmlformats.org/drawingml/2006/table">
            <a:tbl>
              <a:tblPr>
                <a:noFill/>
              </a:tblPr>
              <a:tblGrid>
                <a:gridCol w="1662570"/>
                <a:gridCol w="1662570"/>
                <a:gridCol w="1662570"/>
                <a:gridCol w="1662570"/>
                <a:gridCol w="1662570"/>
                <a:gridCol w="1662570"/>
              </a:tblGrid>
              <a:tr h="533191">
                <a:tc>
                  <a:txBody>
                    <a:bodyPr/>
                    <a:lstStyle/>
                    <a:p>
                      <a:pPr marL="0" lvl="0" indent="0" algn="ctr" rtl="0">
                        <a:spcBef>
                          <a:spcPts val="0"/>
                        </a:spcBef>
                        <a:spcAft>
                          <a:spcPts val="0"/>
                        </a:spcAft>
                        <a:buNone/>
                      </a:pPr>
                      <a:r>
                        <a:rPr lang="en-GB" sz="1700" b="1" dirty="0" smtClean="0">
                          <a:latin typeface="Times New Roman"/>
                          <a:ea typeface="Times New Roman"/>
                          <a:cs typeface="Times New Roman"/>
                          <a:sym typeface="Times New Roman"/>
                        </a:rPr>
                        <a:t>User </a:t>
                      </a:r>
                      <a:r>
                        <a:rPr lang="en-GB" sz="1700" b="1" dirty="0" err="1" smtClean="0">
                          <a:latin typeface="Times New Roman"/>
                          <a:ea typeface="Times New Roman"/>
                          <a:cs typeface="Times New Roman"/>
                          <a:sym typeface="Times New Roman"/>
                        </a:rPr>
                        <a:t>Story_ID</a:t>
                      </a:r>
                      <a:endParaRPr sz="1700" b="1" dirty="0">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GB" sz="1700" b="1">
                          <a:latin typeface="Times New Roman"/>
                          <a:ea typeface="Times New Roman"/>
                          <a:cs typeface="Times New Roman"/>
                          <a:sym typeface="Times New Roman"/>
                        </a:rPr>
                        <a:t>Sprint</a:t>
                      </a:r>
                      <a:endParaRPr sz="1700" b="1">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GB" sz="1700" b="1">
                          <a:latin typeface="Times New Roman"/>
                          <a:ea typeface="Times New Roman"/>
                          <a:cs typeface="Times New Roman"/>
                          <a:sym typeface="Times New Roman"/>
                        </a:rPr>
                        <a:t>StartDate</a:t>
                      </a:r>
                      <a:endParaRPr sz="1700" b="1">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GB" sz="1700" b="1">
                          <a:latin typeface="Times New Roman"/>
                          <a:ea typeface="Times New Roman"/>
                          <a:cs typeface="Times New Roman"/>
                          <a:sym typeface="Times New Roman"/>
                        </a:rPr>
                        <a:t>EndDate</a:t>
                      </a:r>
                      <a:endParaRPr sz="1700" b="1">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GB" sz="1700" b="1">
                          <a:latin typeface="Times New Roman"/>
                          <a:ea typeface="Times New Roman"/>
                          <a:cs typeface="Times New Roman"/>
                          <a:sym typeface="Times New Roman"/>
                        </a:rPr>
                        <a:t>Day</a:t>
                      </a:r>
                      <a:endParaRPr sz="1700" b="1">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GB" sz="1700" b="1">
                          <a:latin typeface="Times New Roman"/>
                          <a:ea typeface="Times New Roman"/>
                          <a:cs typeface="Times New Roman"/>
                          <a:sym typeface="Times New Roman"/>
                        </a:rPr>
                        <a:t>Status</a:t>
                      </a:r>
                      <a:endParaRPr sz="1700" b="1">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59477">
                <a:tc>
                  <a:txBody>
                    <a:bodyPr/>
                    <a:lstStyle/>
                    <a:p>
                      <a:pPr marL="0" lvl="0" indent="0" algn="ctr" rtl="0">
                        <a:spcBef>
                          <a:spcPts val="0"/>
                        </a:spcBef>
                        <a:spcAft>
                          <a:spcPts val="0"/>
                        </a:spcAft>
                        <a:buNone/>
                      </a:pPr>
                      <a:r>
                        <a:rPr lang="en-GB" sz="1800" dirty="0">
                          <a:latin typeface="Times New Roman"/>
                          <a:ea typeface="Times New Roman"/>
                          <a:cs typeface="Times New Roman"/>
                          <a:sym typeface="Times New Roman"/>
                        </a:rPr>
                        <a:t>1</a:t>
                      </a:r>
                      <a:endParaRPr sz="1800" dirty="0">
                        <a:latin typeface="Times New Roman"/>
                        <a:ea typeface="Times New Roman"/>
                        <a:cs typeface="Times New Roman"/>
                        <a:sym typeface="Times New Roman"/>
                      </a:endParaRPr>
                    </a:p>
                    <a:p>
                      <a:pPr marL="0" lvl="0" indent="0" algn="ctr" rtl="0">
                        <a:spcBef>
                          <a:spcPts val="0"/>
                        </a:spcBef>
                        <a:spcAft>
                          <a:spcPts val="0"/>
                        </a:spcAft>
                        <a:buNone/>
                      </a:pPr>
                      <a:r>
                        <a:rPr lang="en-GB" sz="1800" dirty="0">
                          <a:latin typeface="Times New Roman"/>
                          <a:ea typeface="Times New Roman"/>
                          <a:cs typeface="Times New Roman"/>
                          <a:sym typeface="Times New Roman"/>
                        </a:rPr>
                        <a:t>2</a:t>
                      </a:r>
                      <a:endParaRPr sz="1800" dirty="0">
                        <a:latin typeface="Times New Roman"/>
                        <a:ea typeface="Times New Roman"/>
                        <a:cs typeface="Times New Roman"/>
                        <a:sym typeface="Times New Roman"/>
                      </a:endParaRPr>
                    </a:p>
                    <a:p>
                      <a:pPr marL="0" lvl="0" indent="0" algn="ctr" rtl="0">
                        <a:spcBef>
                          <a:spcPts val="0"/>
                        </a:spcBef>
                        <a:spcAft>
                          <a:spcPts val="0"/>
                        </a:spcAft>
                        <a:buNone/>
                      </a:pPr>
                      <a:r>
                        <a:rPr lang="en-GB" sz="1800" dirty="0">
                          <a:latin typeface="Times New Roman"/>
                          <a:ea typeface="Times New Roman"/>
                          <a:cs typeface="Times New Roman"/>
                          <a:sym typeface="Times New Roman"/>
                        </a:rPr>
                        <a:t>3</a:t>
                      </a:r>
                      <a:endParaRPr sz="1800" dirty="0">
                        <a:latin typeface="Times New Roman"/>
                        <a:ea typeface="Times New Roman"/>
                        <a:cs typeface="Times New Roman"/>
                        <a:sym typeface="Times New Roman"/>
                      </a:endParaRPr>
                    </a:p>
                    <a:p>
                      <a:pPr marL="0" lvl="0" indent="0" algn="ctr" rtl="0">
                        <a:spcBef>
                          <a:spcPts val="0"/>
                        </a:spcBef>
                        <a:spcAft>
                          <a:spcPts val="0"/>
                        </a:spcAft>
                        <a:buNone/>
                      </a:pPr>
                      <a:r>
                        <a:rPr lang="en-GB" sz="1800" dirty="0">
                          <a:latin typeface="Times New Roman"/>
                          <a:ea typeface="Times New Roman"/>
                          <a:cs typeface="Times New Roman"/>
                          <a:sym typeface="Times New Roman"/>
                        </a:rPr>
                        <a:t>4</a:t>
                      </a:r>
                      <a:endParaRPr sz="1800" dirty="0">
                        <a:latin typeface="Times New Roman"/>
                        <a:ea typeface="Times New Roman"/>
                        <a:cs typeface="Times New Roman"/>
                        <a:sym typeface="Times New Roman"/>
                      </a:endParaRPr>
                    </a:p>
                    <a:p>
                      <a:pPr marL="0" lvl="0" indent="0" algn="ctr" rtl="0">
                        <a:spcBef>
                          <a:spcPts val="0"/>
                        </a:spcBef>
                        <a:spcAft>
                          <a:spcPts val="0"/>
                        </a:spcAft>
                        <a:buNone/>
                      </a:pPr>
                      <a:r>
                        <a:rPr lang="en-GB" sz="1800" dirty="0">
                          <a:latin typeface="Times New Roman"/>
                          <a:ea typeface="Times New Roman"/>
                          <a:cs typeface="Times New Roman"/>
                          <a:sym typeface="Times New Roman"/>
                        </a:rPr>
                        <a:t>5</a:t>
                      </a:r>
                      <a:endParaRPr sz="1800" dirty="0">
                        <a:latin typeface="Times New Roman"/>
                        <a:ea typeface="Times New Roman"/>
                        <a:cs typeface="Times New Roman"/>
                        <a:sym typeface="Times New Roman"/>
                      </a:endParaRPr>
                    </a:p>
                    <a:p>
                      <a:pPr marL="0" lvl="0" indent="0" algn="ctr" rtl="0">
                        <a:spcBef>
                          <a:spcPts val="0"/>
                        </a:spcBef>
                        <a:spcAft>
                          <a:spcPts val="0"/>
                        </a:spcAft>
                        <a:buNone/>
                      </a:pPr>
                      <a:r>
                        <a:rPr lang="en-GB" sz="1800" dirty="0" smtClean="0">
                          <a:latin typeface="Times New Roman"/>
                          <a:ea typeface="Times New Roman"/>
                          <a:cs typeface="Times New Roman"/>
                          <a:sym typeface="Times New Roman"/>
                        </a:rPr>
                        <a:t>6</a:t>
                      </a:r>
                    </a:p>
                    <a:p>
                      <a:pPr marL="0" lvl="0" indent="0" algn="ctr" rtl="0">
                        <a:spcBef>
                          <a:spcPts val="0"/>
                        </a:spcBef>
                        <a:spcAft>
                          <a:spcPts val="0"/>
                        </a:spcAft>
                        <a:buNone/>
                      </a:pPr>
                      <a:r>
                        <a:rPr lang="en-GB" sz="1800" dirty="0" smtClean="0">
                          <a:latin typeface="Times New Roman"/>
                          <a:ea typeface="Times New Roman"/>
                          <a:cs typeface="Times New Roman"/>
                          <a:sym typeface="Times New Roman"/>
                        </a:rPr>
                        <a:t>7</a:t>
                      </a:r>
                    </a:p>
                    <a:p>
                      <a:pPr marL="0" lvl="0" indent="0" algn="ctr" rtl="0">
                        <a:spcBef>
                          <a:spcPts val="0"/>
                        </a:spcBef>
                        <a:spcAft>
                          <a:spcPts val="0"/>
                        </a:spcAft>
                        <a:buNone/>
                      </a:pPr>
                      <a:r>
                        <a:rPr lang="en-GB" sz="1800" dirty="0" smtClean="0">
                          <a:latin typeface="Times New Roman"/>
                          <a:ea typeface="Times New Roman"/>
                          <a:cs typeface="Times New Roman"/>
                          <a:sym typeface="Times New Roman"/>
                        </a:rPr>
                        <a:t>8</a:t>
                      </a:r>
                    </a:p>
                    <a:p>
                      <a:pPr marL="0" lvl="0" indent="0" algn="ctr" rtl="0">
                        <a:spcBef>
                          <a:spcPts val="0"/>
                        </a:spcBef>
                        <a:spcAft>
                          <a:spcPts val="0"/>
                        </a:spcAft>
                        <a:buNone/>
                      </a:pPr>
                      <a:r>
                        <a:rPr lang="en-GB" sz="1800" dirty="0" smtClean="0">
                          <a:latin typeface="Times New Roman"/>
                          <a:ea typeface="Times New Roman"/>
                          <a:cs typeface="Times New Roman"/>
                          <a:sym typeface="Times New Roman"/>
                        </a:rPr>
                        <a:t>9</a:t>
                      </a:r>
                      <a:endParaRPr sz="1800" dirty="0">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2400" b="1" dirty="0">
                        <a:latin typeface="Times New Roman"/>
                        <a:ea typeface="Times New Roman"/>
                        <a:cs typeface="Times New Roman"/>
                        <a:sym typeface="Times New Roman"/>
                      </a:endParaRPr>
                    </a:p>
                    <a:p>
                      <a:pPr marL="0" lvl="0" indent="0" algn="ctr" rtl="0">
                        <a:spcBef>
                          <a:spcPts val="0"/>
                        </a:spcBef>
                        <a:spcAft>
                          <a:spcPts val="0"/>
                        </a:spcAft>
                        <a:buNone/>
                      </a:pPr>
                      <a:endParaRPr sz="2400" b="1" dirty="0">
                        <a:latin typeface="Times New Roman"/>
                        <a:ea typeface="Times New Roman"/>
                        <a:cs typeface="Times New Roman"/>
                        <a:sym typeface="Times New Roman"/>
                      </a:endParaRPr>
                    </a:p>
                    <a:p>
                      <a:pPr marL="0" lvl="0" indent="0" algn="ctr" rtl="0">
                        <a:spcBef>
                          <a:spcPts val="0"/>
                        </a:spcBef>
                        <a:spcAft>
                          <a:spcPts val="0"/>
                        </a:spcAft>
                        <a:buNone/>
                      </a:pPr>
                      <a:r>
                        <a:rPr lang="en-GB" sz="2400" b="1" dirty="0">
                          <a:latin typeface="Times New Roman"/>
                          <a:ea typeface="Times New Roman"/>
                          <a:cs typeface="Times New Roman"/>
                          <a:sym typeface="Times New Roman"/>
                        </a:rPr>
                        <a:t>sprint1</a:t>
                      </a:r>
                      <a:endParaRPr sz="2400" b="1" dirty="0">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smtClean="0">
                          <a:latin typeface="Times New Roman"/>
                          <a:ea typeface="Times New Roman"/>
                          <a:cs typeface="Times New Roman"/>
                          <a:sym typeface="Times New Roman"/>
                        </a:rPr>
                        <a:t>07/02/2023</a:t>
                      </a:r>
                      <a:endParaRPr sz="2400" dirty="0">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smtClean="0">
                          <a:latin typeface="Times New Roman"/>
                          <a:ea typeface="Times New Roman"/>
                          <a:cs typeface="Times New Roman"/>
                          <a:sym typeface="Times New Roman"/>
                        </a:rPr>
                        <a:t>03/02/2023</a:t>
                      </a:r>
                      <a:endParaRPr sz="2400" dirty="0">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a:latin typeface="Times New Roman"/>
                          <a:ea typeface="Times New Roman"/>
                          <a:cs typeface="Times New Roman"/>
                          <a:sym typeface="Times New Roman"/>
                        </a:rPr>
                        <a:t>21</a:t>
                      </a:r>
                      <a:endParaRPr sz="2400" dirty="0">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a:latin typeface="Times New Roman"/>
                          <a:ea typeface="Times New Roman"/>
                          <a:cs typeface="Times New Roman"/>
                          <a:sym typeface="Times New Roman"/>
                        </a:rPr>
                        <a:t>Planned</a:t>
                      </a:r>
                      <a:endParaRPr sz="2400" dirty="0">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75548">
                <a:tc>
                  <a:txBody>
                    <a:bodyPr/>
                    <a:lstStyle/>
                    <a:p>
                      <a:pPr marL="0" lvl="0" indent="0" algn="ctr" rtl="0">
                        <a:spcBef>
                          <a:spcPts val="0"/>
                        </a:spcBef>
                        <a:spcAft>
                          <a:spcPts val="0"/>
                        </a:spcAft>
                        <a:buNone/>
                      </a:pPr>
                      <a:r>
                        <a:rPr lang="en-US" sz="1600" dirty="0" smtClean="0">
                          <a:latin typeface="Times New Roman"/>
                          <a:ea typeface="Times New Roman"/>
                          <a:cs typeface="Times New Roman"/>
                          <a:sym typeface="Times New Roman"/>
                        </a:rPr>
                        <a:t>10</a:t>
                      </a:r>
                    </a:p>
                    <a:p>
                      <a:pPr marL="0" lvl="0" indent="0" algn="ctr" rtl="0">
                        <a:spcBef>
                          <a:spcPts val="0"/>
                        </a:spcBef>
                        <a:spcAft>
                          <a:spcPts val="0"/>
                        </a:spcAft>
                        <a:buNone/>
                      </a:pPr>
                      <a:r>
                        <a:rPr lang="en-US" sz="1600" dirty="0" smtClean="0">
                          <a:latin typeface="Times New Roman"/>
                          <a:ea typeface="Times New Roman"/>
                          <a:cs typeface="Times New Roman"/>
                          <a:sym typeface="Times New Roman"/>
                        </a:rPr>
                        <a:t>11</a:t>
                      </a:r>
                    </a:p>
                    <a:p>
                      <a:pPr marL="0" lvl="0" indent="0" algn="ctr" rtl="0">
                        <a:spcBef>
                          <a:spcPts val="0"/>
                        </a:spcBef>
                        <a:spcAft>
                          <a:spcPts val="0"/>
                        </a:spcAft>
                        <a:buNone/>
                      </a:pPr>
                      <a:r>
                        <a:rPr lang="en-US" sz="1600" dirty="0" smtClean="0">
                          <a:latin typeface="Times New Roman"/>
                          <a:ea typeface="Times New Roman"/>
                          <a:cs typeface="Times New Roman"/>
                          <a:sym typeface="Times New Roman"/>
                        </a:rPr>
                        <a:t>12</a:t>
                      </a:r>
                    </a:p>
                    <a:p>
                      <a:pPr marL="0" lvl="0" indent="0" algn="ctr" rtl="0">
                        <a:spcBef>
                          <a:spcPts val="0"/>
                        </a:spcBef>
                        <a:spcAft>
                          <a:spcPts val="0"/>
                        </a:spcAft>
                        <a:buNone/>
                      </a:pPr>
                      <a:r>
                        <a:rPr lang="en-US" sz="1600" dirty="0" smtClean="0">
                          <a:latin typeface="Times New Roman"/>
                          <a:ea typeface="Times New Roman"/>
                          <a:cs typeface="Times New Roman"/>
                          <a:sym typeface="Times New Roman"/>
                        </a:rPr>
                        <a:t>13</a:t>
                      </a:r>
                    </a:p>
                    <a:p>
                      <a:pPr marL="0" lvl="0" indent="0" algn="ctr" rtl="0">
                        <a:spcBef>
                          <a:spcPts val="0"/>
                        </a:spcBef>
                        <a:spcAft>
                          <a:spcPts val="0"/>
                        </a:spcAft>
                        <a:buNone/>
                      </a:pPr>
                      <a:r>
                        <a:rPr lang="en-US" sz="1600" dirty="0" smtClean="0">
                          <a:latin typeface="Times New Roman"/>
                          <a:ea typeface="Times New Roman"/>
                          <a:cs typeface="Times New Roman"/>
                          <a:sym typeface="Times New Roman"/>
                        </a:rPr>
                        <a:t>14</a:t>
                      </a:r>
                    </a:p>
                    <a:p>
                      <a:pPr marL="0" lvl="0" indent="0" algn="ctr" rtl="0">
                        <a:spcBef>
                          <a:spcPts val="0"/>
                        </a:spcBef>
                        <a:spcAft>
                          <a:spcPts val="0"/>
                        </a:spcAft>
                        <a:buNone/>
                      </a:pPr>
                      <a:r>
                        <a:rPr lang="en-US" sz="1600" dirty="0" smtClean="0">
                          <a:latin typeface="Times New Roman"/>
                          <a:ea typeface="Times New Roman"/>
                          <a:cs typeface="Times New Roman"/>
                          <a:sym typeface="Times New Roman"/>
                        </a:rPr>
                        <a:t>15</a:t>
                      </a:r>
                    </a:p>
                    <a:p>
                      <a:pPr marL="0" lvl="0" indent="0" algn="ctr" rtl="0">
                        <a:spcBef>
                          <a:spcPts val="0"/>
                        </a:spcBef>
                        <a:spcAft>
                          <a:spcPts val="0"/>
                        </a:spcAft>
                        <a:buNone/>
                      </a:pPr>
                      <a:r>
                        <a:rPr lang="en-US" sz="1600" dirty="0" smtClean="0">
                          <a:latin typeface="Times New Roman"/>
                          <a:ea typeface="Times New Roman"/>
                          <a:cs typeface="Times New Roman"/>
                          <a:sym typeface="Times New Roman"/>
                        </a:rPr>
                        <a:t>16</a:t>
                      </a:r>
                    </a:p>
                    <a:p>
                      <a:pPr marL="0" lvl="0" indent="0" algn="ctr" rtl="0">
                        <a:spcBef>
                          <a:spcPts val="0"/>
                        </a:spcBef>
                        <a:spcAft>
                          <a:spcPts val="0"/>
                        </a:spcAft>
                        <a:buNone/>
                      </a:pPr>
                      <a:r>
                        <a:rPr lang="en-US" sz="1600" dirty="0" smtClean="0">
                          <a:latin typeface="Times New Roman"/>
                          <a:ea typeface="Times New Roman"/>
                          <a:cs typeface="Times New Roman"/>
                          <a:sym typeface="Times New Roman"/>
                        </a:rPr>
                        <a:t>17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a:ea typeface="Times New Roman"/>
                          <a:cs typeface="Times New Roman"/>
                          <a:sym typeface="Times New Roman"/>
                        </a:rPr>
                        <a:t>18</a:t>
                      </a: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2400" b="1">
                        <a:latin typeface="Times New Roman"/>
                        <a:ea typeface="Times New Roman"/>
                        <a:cs typeface="Times New Roman"/>
                        <a:sym typeface="Times New Roman"/>
                      </a:endParaRPr>
                    </a:p>
                    <a:p>
                      <a:pPr marL="0" lvl="0" indent="0" algn="ctr" rtl="0">
                        <a:spcBef>
                          <a:spcPts val="0"/>
                        </a:spcBef>
                        <a:spcAft>
                          <a:spcPts val="0"/>
                        </a:spcAft>
                        <a:buNone/>
                      </a:pPr>
                      <a:endParaRPr sz="2400" b="1">
                        <a:latin typeface="Times New Roman"/>
                        <a:ea typeface="Times New Roman"/>
                        <a:cs typeface="Times New Roman"/>
                        <a:sym typeface="Times New Roman"/>
                      </a:endParaRPr>
                    </a:p>
                    <a:p>
                      <a:pPr marL="0" lvl="0" indent="0" algn="ctr" rtl="0">
                        <a:spcBef>
                          <a:spcPts val="0"/>
                        </a:spcBef>
                        <a:spcAft>
                          <a:spcPts val="0"/>
                        </a:spcAft>
                        <a:buNone/>
                      </a:pPr>
                      <a:r>
                        <a:rPr lang="en-GB" sz="2400" b="1">
                          <a:latin typeface="Times New Roman"/>
                          <a:ea typeface="Times New Roman"/>
                          <a:cs typeface="Times New Roman"/>
                          <a:sym typeface="Times New Roman"/>
                        </a:rPr>
                        <a:t>Sprint 2</a:t>
                      </a:r>
                      <a:endParaRPr sz="2400" b="1">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smtClean="0">
                          <a:latin typeface="Times New Roman"/>
                          <a:ea typeface="Times New Roman"/>
                          <a:cs typeface="Times New Roman"/>
                          <a:sym typeface="Times New Roman"/>
                        </a:rPr>
                        <a:t>04/03/2023</a:t>
                      </a:r>
                      <a:endParaRPr sz="2400" dirty="0">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a:latin typeface="Times New Roman"/>
                          <a:ea typeface="Times New Roman"/>
                          <a:cs typeface="Times New Roman"/>
                          <a:sym typeface="Times New Roman"/>
                        </a:rPr>
                        <a:t>2</a:t>
                      </a:r>
                      <a:r>
                        <a:rPr lang="en-GB" sz="2400" dirty="0" smtClean="0">
                          <a:latin typeface="Times New Roman"/>
                          <a:ea typeface="Times New Roman"/>
                          <a:cs typeface="Times New Roman"/>
                          <a:sym typeface="Times New Roman"/>
                        </a:rPr>
                        <a:t>5/03/2023</a:t>
                      </a:r>
                      <a:endParaRPr sz="2400" dirty="0">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smtClean="0">
                          <a:latin typeface="Times New Roman"/>
                          <a:ea typeface="Times New Roman"/>
                          <a:cs typeface="Times New Roman"/>
                          <a:sym typeface="Times New Roman"/>
                        </a:rPr>
                        <a:t>21</a:t>
                      </a:r>
                      <a:endParaRPr sz="2400" dirty="0">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a:latin typeface="Times New Roman"/>
                          <a:ea typeface="Times New Roman"/>
                          <a:cs typeface="Times New Roman"/>
                          <a:sym typeface="Times New Roman"/>
                        </a:rPr>
                        <a:t>Planned</a:t>
                      </a:r>
                      <a:endParaRPr sz="2400" dirty="0">
                        <a:latin typeface="Times New Roman"/>
                        <a:ea typeface="Times New Roman"/>
                        <a:cs typeface="Times New Roman"/>
                        <a:sym typeface="Times New Roman"/>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Slide Number Placeholder 1"/>
          <p:cNvSpPr>
            <a:spLocks noGrp="1"/>
          </p:cNvSpPr>
          <p:nvPr>
            <p:ph type="sldNum" idx="12"/>
          </p:nvPr>
        </p:nvSpPr>
        <p:spPr/>
        <p:txBody>
          <a:bodyPr/>
          <a:lstStyle/>
          <a:p>
            <a:fld id="{00000000-1234-1234-1234-123412341234}" type="slidenum">
              <a:rPr lang="en-GB" smtClean="0"/>
              <a:pPr/>
              <a:t>28</a:t>
            </a:fld>
            <a:endParaRPr lang="en-GB"/>
          </a:p>
        </p:txBody>
      </p:sp>
    </p:spTree>
    <p:extLst>
      <p:ext uri="{BB962C8B-B14F-4D97-AF65-F5344CB8AC3E}">
        <p14:creationId xmlns:p14="http://schemas.microsoft.com/office/powerpoint/2010/main" val="3944580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aphicFrame>
        <p:nvGraphicFramePr>
          <p:cNvPr id="291" name="Google Shape;291;p38"/>
          <p:cNvGraphicFramePr/>
          <p:nvPr>
            <p:extLst>
              <p:ext uri="{D42A27DB-BD31-4B8C-83A1-F6EECF244321}">
                <p14:modId xmlns:p14="http://schemas.microsoft.com/office/powerpoint/2010/main" val="3189026155"/>
              </p:ext>
            </p:extLst>
          </p:nvPr>
        </p:nvGraphicFramePr>
        <p:xfrm>
          <a:off x="1100300" y="729800"/>
          <a:ext cx="10196310" cy="5530752"/>
        </p:xfrm>
        <a:graphic>
          <a:graphicData uri="http://schemas.openxmlformats.org/drawingml/2006/table">
            <a:tbl>
              <a:tblPr>
                <a:noFill/>
              </a:tblPr>
              <a:tblGrid>
                <a:gridCol w="1699385"/>
                <a:gridCol w="1699385"/>
                <a:gridCol w="1699385"/>
                <a:gridCol w="1699385"/>
                <a:gridCol w="1699385"/>
                <a:gridCol w="1699385"/>
              </a:tblGrid>
              <a:tr h="508000">
                <a:tc>
                  <a:txBody>
                    <a:bodyPr/>
                    <a:lstStyle/>
                    <a:p>
                      <a:pPr marL="0" lvl="0" indent="0" algn="ctr" rtl="0">
                        <a:spcBef>
                          <a:spcPts val="0"/>
                        </a:spcBef>
                        <a:spcAft>
                          <a:spcPts val="0"/>
                        </a:spcAft>
                        <a:buNone/>
                      </a:pPr>
                      <a:r>
                        <a:rPr lang="en-GB" sz="1700" b="1" dirty="0" smtClean="0">
                          <a:latin typeface="Times New Roman"/>
                          <a:ea typeface="Times New Roman"/>
                          <a:cs typeface="Times New Roman"/>
                          <a:sym typeface="Times New Roman"/>
                        </a:rPr>
                        <a:t>User </a:t>
                      </a:r>
                      <a:r>
                        <a:rPr lang="en-GB" sz="1700" b="1" dirty="0" err="1" smtClean="0">
                          <a:latin typeface="Times New Roman"/>
                          <a:ea typeface="Times New Roman"/>
                          <a:cs typeface="Times New Roman"/>
                          <a:sym typeface="Times New Roman"/>
                        </a:rPr>
                        <a:t>Story_ID</a:t>
                      </a:r>
                      <a:endParaRPr sz="1700" b="1" dirty="0">
                        <a:latin typeface="Times New Roman"/>
                        <a:ea typeface="Times New Roman"/>
                        <a:cs typeface="Times New Roman"/>
                        <a:sym typeface="Times New Roman"/>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700" b="1">
                          <a:latin typeface="Times New Roman"/>
                          <a:ea typeface="Times New Roman"/>
                          <a:cs typeface="Times New Roman"/>
                          <a:sym typeface="Times New Roman"/>
                        </a:rPr>
                        <a:t>Sprint</a:t>
                      </a:r>
                      <a:endParaRPr sz="1700" b="1">
                        <a:latin typeface="Times New Roman"/>
                        <a:ea typeface="Times New Roman"/>
                        <a:cs typeface="Times New Roman"/>
                        <a:sym typeface="Times New Roman"/>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700" b="1">
                          <a:latin typeface="Times New Roman"/>
                          <a:ea typeface="Times New Roman"/>
                          <a:cs typeface="Times New Roman"/>
                          <a:sym typeface="Times New Roman"/>
                        </a:rPr>
                        <a:t>StartDate</a:t>
                      </a:r>
                      <a:endParaRPr sz="1700" b="1">
                        <a:latin typeface="Times New Roman"/>
                        <a:ea typeface="Times New Roman"/>
                        <a:cs typeface="Times New Roman"/>
                        <a:sym typeface="Times New Roman"/>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700" b="1">
                          <a:latin typeface="Times New Roman"/>
                          <a:ea typeface="Times New Roman"/>
                          <a:cs typeface="Times New Roman"/>
                          <a:sym typeface="Times New Roman"/>
                        </a:rPr>
                        <a:t>EndDate</a:t>
                      </a:r>
                      <a:endParaRPr sz="1700" b="1">
                        <a:latin typeface="Times New Roman"/>
                        <a:ea typeface="Times New Roman"/>
                        <a:cs typeface="Times New Roman"/>
                        <a:sym typeface="Times New Roman"/>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700" b="1">
                          <a:latin typeface="Times New Roman"/>
                          <a:ea typeface="Times New Roman"/>
                          <a:cs typeface="Times New Roman"/>
                          <a:sym typeface="Times New Roman"/>
                        </a:rPr>
                        <a:t>Day</a:t>
                      </a:r>
                      <a:endParaRPr sz="1700" b="1">
                        <a:latin typeface="Times New Roman"/>
                        <a:ea typeface="Times New Roman"/>
                        <a:cs typeface="Times New Roman"/>
                        <a:sym typeface="Times New Roman"/>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700" b="1">
                          <a:latin typeface="Times New Roman"/>
                          <a:ea typeface="Times New Roman"/>
                          <a:cs typeface="Times New Roman"/>
                          <a:sym typeface="Times New Roman"/>
                        </a:rPr>
                        <a:t>Status</a:t>
                      </a:r>
                      <a:endParaRPr sz="1700" b="1">
                        <a:latin typeface="Times New Roman"/>
                        <a:ea typeface="Times New Roman"/>
                        <a:cs typeface="Times New Roman"/>
                        <a:sym typeface="Times New Roman"/>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584392">
                <a:tc>
                  <a:txBody>
                    <a:bodyPr/>
                    <a:lstStyle/>
                    <a:p>
                      <a:pPr marL="0" lvl="0" indent="0" algn="ctr" rtl="0">
                        <a:spcBef>
                          <a:spcPts val="0"/>
                        </a:spcBef>
                        <a:spcAft>
                          <a:spcPts val="0"/>
                        </a:spcAft>
                        <a:buNone/>
                      </a:pPr>
                      <a:r>
                        <a:rPr lang="en-US" sz="1800" dirty="0" smtClean="0">
                          <a:latin typeface="Times New Roman"/>
                          <a:ea typeface="Times New Roman"/>
                          <a:cs typeface="Times New Roman"/>
                          <a:sym typeface="Times New Roman"/>
                        </a:rPr>
                        <a:t>19</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20</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21</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22</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23</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24</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25</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26</a:t>
                      </a:r>
                    </a:p>
                  </a:txBody>
                  <a:tcPr marL="121900" marR="121900" marT="121900" marB="121900">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2400" b="1" dirty="0">
                        <a:latin typeface="Times New Roman"/>
                        <a:ea typeface="Times New Roman"/>
                        <a:cs typeface="Times New Roman"/>
                        <a:sym typeface="Times New Roman"/>
                      </a:endParaRPr>
                    </a:p>
                    <a:p>
                      <a:pPr marL="0" lvl="0" indent="0" algn="ctr" rtl="0">
                        <a:spcBef>
                          <a:spcPts val="0"/>
                        </a:spcBef>
                        <a:spcAft>
                          <a:spcPts val="0"/>
                        </a:spcAft>
                        <a:buNone/>
                      </a:pPr>
                      <a:endParaRPr sz="2400" b="1" dirty="0">
                        <a:latin typeface="Times New Roman"/>
                        <a:ea typeface="Times New Roman"/>
                        <a:cs typeface="Times New Roman"/>
                        <a:sym typeface="Times New Roman"/>
                      </a:endParaRPr>
                    </a:p>
                    <a:p>
                      <a:pPr marL="0" lvl="0" indent="0" algn="ctr" rtl="0">
                        <a:spcBef>
                          <a:spcPts val="0"/>
                        </a:spcBef>
                        <a:spcAft>
                          <a:spcPts val="0"/>
                        </a:spcAft>
                        <a:buNone/>
                      </a:pPr>
                      <a:r>
                        <a:rPr lang="en-GB" sz="2400" b="1" dirty="0">
                          <a:latin typeface="Times New Roman"/>
                          <a:ea typeface="Times New Roman"/>
                          <a:cs typeface="Times New Roman"/>
                          <a:sym typeface="Times New Roman"/>
                        </a:rPr>
                        <a:t>Sprint 3</a:t>
                      </a:r>
                      <a:endParaRPr sz="2400" b="1" dirty="0">
                        <a:latin typeface="Times New Roman"/>
                        <a:ea typeface="Times New Roman"/>
                        <a:cs typeface="Times New Roman"/>
                        <a:sym typeface="Times New Roman"/>
                      </a:endParaRPr>
                    </a:p>
                  </a:txBody>
                  <a:tcPr marL="121900" marR="121900" marT="121900" marB="121900">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smtClean="0">
                          <a:latin typeface="Times New Roman"/>
                          <a:ea typeface="Times New Roman"/>
                          <a:cs typeface="Times New Roman"/>
                          <a:sym typeface="Times New Roman"/>
                        </a:rPr>
                        <a:t>02/04/2023</a:t>
                      </a:r>
                      <a:endParaRPr sz="2400" dirty="0">
                        <a:latin typeface="Times New Roman"/>
                        <a:ea typeface="Times New Roman"/>
                        <a:cs typeface="Times New Roman"/>
                        <a:sym typeface="Times New Roman"/>
                      </a:endParaRPr>
                    </a:p>
                  </a:txBody>
                  <a:tcPr marL="121900" marR="121900" marT="121900" marB="121900">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smtClean="0">
                          <a:latin typeface="Times New Roman"/>
                          <a:ea typeface="Times New Roman"/>
                          <a:cs typeface="Times New Roman"/>
                          <a:sym typeface="Times New Roman"/>
                        </a:rPr>
                        <a:t>23/04/2023</a:t>
                      </a:r>
                      <a:endParaRPr sz="2400" dirty="0">
                        <a:latin typeface="Times New Roman"/>
                        <a:ea typeface="Times New Roman"/>
                        <a:cs typeface="Times New Roman"/>
                        <a:sym typeface="Times New Roman"/>
                      </a:endParaRPr>
                    </a:p>
                  </a:txBody>
                  <a:tcPr marL="121900" marR="121900" marT="121900" marB="121900">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smtClean="0">
                          <a:latin typeface="Times New Roman"/>
                          <a:ea typeface="Times New Roman"/>
                          <a:cs typeface="Times New Roman"/>
                          <a:sym typeface="Times New Roman"/>
                        </a:rPr>
                        <a:t>21</a:t>
                      </a:r>
                      <a:endParaRPr sz="2400" dirty="0">
                        <a:latin typeface="Times New Roman"/>
                        <a:ea typeface="Times New Roman"/>
                        <a:cs typeface="Times New Roman"/>
                        <a:sym typeface="Times New Roman"/>
                      </a:endParaRPr>
                    </a:p>
                  </a:txBody>
                  <a:tcPr marL="121900" marR="121900" marT="121900" marB="121900">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a:latin typeface="Times New Roman"/>
                          <a:ea typeface="Times New Roman"/>
                          <a:cs typeface="Times New Roman"/>
                          <a:sym typeface="Times New Roman"/>
                        </a:rPr>
                        <a:t>Planned</a:t>
                      </a:r>
                      <a:endParaRPr sz="2400" dirty="0">
                        <a:latin typeface="Times New Roman"/>
                        <a:ea typeface="Times New Roman"/>
                        <a:cs typeface="Times New Roman"/>
                        <a:sym typeface="Times New Roman"/>
                      </a:endParaRPr>
                    </a:p>
                  </a:txBody>
                  <a:tcPr marL="121900" marR="121900" marT="121900" marB="121900">
                    <a:lnT w="9525" cap="flat" cmpd="sng">
                      <a:solidFill>
                        <a:srgbClr val="9E9E9E"/>
                      </a:solidFill>
                      <a:prstDash val="solid"/>
                      <a:round/>
                      <a:headEnd type="none" w="sm" len="sm"/>
                      <a:tailEnd type="none" w="sm" len="sm"/>
                    </a:lnT>
                  </a:tcPr>
                </a:tc>
              </a:tr>
              <a:tr h="2438360">
                <a:tc>
                  <a:txBody>
                    <a:bodyPr/>
                    <a:lstStyle/>
                    <a:p>
                      <a:pPr marL="0" lvl="0" indent="0" algn="ctr" rtl="0">
                        <a:spcBef>
                          <a:spcPts val="0"/>
                        </a:spcBef>
                        <a:spcAft>
                          <a:spcPts val="0"/>
                        </a:spcAft>
                        <a:buNone/>
                      </a:pPr>
                      <a:r>
                        <a:rPr lang="en-US" sz="1800" dirty="0" smtClean="0">
                          <a:latin typeface="Times New Roman"/>
                          <a:ea typeface="Times New Roman"/>
                          <a:cs typeface="Times New Roman"/>
                          <a:sym typeface="Times New Roman"/>
                        </a:rPr>
                        <a:t>27</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28</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29</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30</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31</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32</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33</a:t>
                      </a: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34</a:t>
                      </a:r>
                      <a:endParaRPr sz="1800" dirty="0">
                        <a:latin typeface="Times New Roman"/>
                        <a:ea typeface="Times New Roman"/>
                        <a:cs typeface="Times New Roman"/>
                        <a:sym typeface="Times New Roman"/>
                      </a:endParaRPr>
                    </a:p>
                  </a:txBody>
                  <a:tcPr marL="121900" marR="121900" marT="121900" marB="121900"/>
                </a:tc>
                <a:tc>
                  <a:txBody>
                    <a:bodyPr/>
                    <a:lstStyle/>
                    <a:p>
                      <a:pPr marL="0" lvl="0" indent="0" algn="ctr" rtl="0">
                        <a:spcBef>
                          <a:spcPts val="0"/>
                        </a:spcBef>
                        <a:spcAft>
                          <a:spcPts val="0"/>
                        </a:spcAft>
                        <a:buNone/>
                      </a:pPr>
                      <a:endParaRPr sz="2400" b="1" dirty="0">
                        <a:latin typeface="Times New Roman"/>
                        <a:ea typeface="Times New Roman"/>
                        <a:cs typeface="Times New Roman"/>
                        <a:sym typeface="Times New Roman"/>
                      </a:endParaRPr>
                    </a:p>
                    <a:p>
                      <a:pPr marL="0" lvl="0" indent="0" algn="ctr" rtl="0">
                        <a:spcBef>
                          <a:spcPts val="0"/>
                        </a:spcBef>
                        <a:spcAft>
                          <a:spcPts val="0"/>
                        </a:spcAft>
                        <a:buNone/>
                      </a:pPr>
                      <a:endParaRPr sz="2400" b="1" dirty="0">
                        <a:latin typeface="Times New Roman"/>
                        <a:ea typeface="Times New Roman"/>
                        <a:cs typeface="Times New Roman"/>
                        <a:sym typeface="Times New Roman"/>
                      </a:endParaRPr>
                    </a:p>
                    <a:p>
                      <a:pPr marL="0" lvl="0" indent="0" algn="ctr" rtl="0">
                        <a:spcBef>
                          <a:spcPts val="0"/>
                        </a:spcBef>
                        <a:spcAft>
                          <a:spcPts val="0"/>
                        </a:spcAft>
                        <a:buNone/>
                      </a:pPr>
                      <a:r>
                        <a:rPr lang="en-GB" sz="2400" b="1" dirty="0">
                          <a:latin typeface="Times New Roman"/>
                          <a:ea typeface="Times New Roman"/>
                          <a:cs typeface="Times New Roman"/>
                          <a:sym typeface="Times New Roman"/>
                        </a:rPr>
                        <a:t>Sprint 4</a:t>
                      </a:r>
                      <a:endParaRPr sz="2400" b="1" dirty="0">
                        <a:latin typeface="Times New Roman"/>
                        <a:ea typeface="Times New Roman"/>
                        <a:cs typeface="Times New Roman"/>
                        <a:sym typeface="Times New Roman"/>
                      </a:endParaRPr>
                    </a:p>
                  </a:txBody>
                  <a:tcPr marL="121900" marR="121900" marT="121900" marB="121900"/>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smtClean="0">
                          <a:latin typeface="Times New Roman"/>
                          <a:ea typeface="Times New Roman"/>
                          <a:cs typeface="Times New Roman"/>
                          <a:sym typeface="Times New Roman"/>
                        </a:rPr>
                        <a:t>24/04/2023</a:t>
                      </a:r>
                      <a:endParaRPr sz="2400" dirty="0">
                        <a:latin typeface="Times New Roman"/>
                        <a:ea typeface="Times New Roman"/>
                        <a:cs typeface="Times New Roman"/>
                        <a:sym typeface="Times New Roman"/>
                      </a:endParaRPr>
                    </a:p>
                  </a:txBody>
                  <a:tcPr marL="121900" marR="121900" marT="121900" marB="121900"/>
                </a:tc>
                <a:tc>
                  <a:txBody>
                    <a:bodyPr/>
                    <a:lstStyle/>
                    <a:p>
                      <a:pPr marL="0" lvl="0" indent="0" algn="ctr" rtl="0">
                        <a:spcBef>
                          <a:spcPts val="0"/>
                        </a:spcBef>
                        <a:spcAft>
                          <a:spcPts val="0"/>
                        </a:spcAft>
                        <a:buNone/>
                      </a:pPr>
                      <a:endParaRPr sz="2400">
                        <a:latin typeface="Times New Roman"/>
                        <a:ea typeface="Times New Roman"/>
                        <a:cs typeface="Times New Roman"/>
                        <a:sym typeface="Times New Roman"/>
                      </a:endParaRPr>
                    </a:p>
                    <a:p>
                      <a:pPr marL="0" lvl="0" indent="0" algn="ctr" rtl="0">
                        <a:spcBef>
                          <a:spcPts val="0"/>
                        </a:spcBef>
                        <a:spcAft>
                          <a:spcPts val="0"/>
                        </a:spcAft>
                        <a:buNone/>
                      </a:pPr>
                      <a:endParaRPr sz="2400">
                        <a:latin typeface="Times New Roman"/>
                        <a:ea typeface="Times New Roman"/>
                        <a:cs typeface="Times New Roman"/>
                        <a:sym typeface="Times New Roman"/>
                      </a:endParaRPr>
                    </a:p>
                    <a:p>
                      <a:pPr marL="0" lvl="0" indent="0" algn="ctr" rtl="0">
                        <a:spcBef>
                          <a:spcPts val="0"/>
                        </a:spcBef>
                        <a:spcAft>
                          <a:spcPts val="0"/>
                        </a:spcAft>
                        <a:buNone/>
                      </a:pPr>
                      <a:r>
                        <a:rPr lang="en-GB" sz="2400">
                          <a:latin typeface="Times New Roman"/>
                          <a:ea typeface="Times New Roman"/>
                          <a:cs typeface="Times New Roman"/>
                          <a:sym typeface="Times New Roman"/>
                        </a:rPr>
                        <a:t>15/05/2023</a:t>
                      </a:r>
                      <a:endParaRPr sz="2400">
                        <a:latin typeface="Times New Roman"/>
                        <a:ea typeface="Times New Roman"/>
                        <a:cs typeface="Times New Roman"/>
                        <a:sym typeface="Times New Roman"/>
                      </a:endParaRPr>
                    </a:p>
                  </a:txBody>
                  <a:tcPr marL="121900" marR="121900" marT="121900" marB="121900"/>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smtClean="0">
                          <a:latin typeface="Times New Roman"/>
                          <a:ea typeface="Times New Roman"/>
                          <a:cs typeface="Times New Roman"/>
                          <a:sym typeface="Times New Roman"/>
                        </a:rPr>
                        <a:t>21</a:t>
                      </a:r>
                      <a:endParaRPr sz="2400" dirty="0">
                        <a:latin typeface="Times New Roman"/>
                        <a:ea typeface="Times New Roman"/>
                        <a:cs typeface="Times New Roman"/>
                        <a:sym typeface="Times New Roman"/>
                      </a:endParaRPr>
                    </a:p>
                  </a:txBody>
                  <a:tcPr marL="121900" marR="121900" marT="121900" marB="121900"/>
                </a:tc>
                <a:tc>
                  <a:txBody>
                    <a:bodyPr/>
                    <a:lstStyle/>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GB" sz="2400" dirty="0">
                          <a:latin typeface="Times New Roman"/>
                          <a:ea typeface="Times New Roman"/>
                          <a:cs typeface="Times New Roman"/>
                          <a:sym typeface="Times New Roman"/>
                        </a:rPr>
                        <a:t>Planned</a:t>
                      </a:r>
                      <a:endParaRPr sz="2400" dirty="0">
                        <a:latin typeface="Times New Roman"/>
                        <a:ea typeface="Times New Roman"/>
                        <a:cs typeface="Times New Roman"/>
                        <a:sym typeface="Times New Roman"/>
                      </a:endParaRPr>
                    </a:p>
                  </a:txBody>
                  <a:tcPr marL="121900" marR="121900" marT="121900" marB="121900"/>
                </a:tc>
              </a:tr>
            </a:tbl>
          </a:graphicData>
        </a:graphic>
      </p:graphicFrame>
      <p:sp>
        <p:nvSpPr>
          <p:cNvPr id="2" name="Slide Number Placeholder 1"/>
          <p:cNvSpPr>
            <a:spLocks noGrp="1"/>
          </p:cNvSpPr>
          <p:nvPr>
            <p:ph type="sldNum" idx="12"/>
          </p:nvPr>
        </p:nvSpPr>
        <p:spPr/>
        <p:txBody>
          <a:bodyPr/>
          <a:lstStyle/>
          <a:p>
            <a:fld id="{00000000-1234-1234-1234-123412341234}" type="slidenum">
              <a:rPr lang="en-GB" smtClean="0"/>
              <a:pPr/>
              <a:t>29</a:t>
            </a:fld>
            <a:endParaRPr lang="en-GB"/>
          </a:p>
        </p:txBody>
      </p:sp>
    </p:spTree>
    <p:extLst>
      <p:ext uri="{BB962C8B-B14F-4D97-AF65-F5344CB8AC3E}">
        <p14:creationId xmlns:p14="http://schemas.microsoft.com/office/powerpoint/2010/main" val="1923154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490730"/>
          </a:xfrm>
        </p:spPr>
        <p:txBody>
          <a:bodyPr>
            <a:normAutofit/>
          </a:bodyPr>
          <a:lstStyle/>
          <a:p>
            <a:r>
              <a:rPr lang="en-US" sz="3600" b="1" dirty="0" smtClean="0">
                <a:latin typeface="Times New Roman" panose="02020603050405020304" pitchFamily="18" charset="0"/>
                <a:cs typeface="Times New Roman" panose="02020603050405020304" pitchFamily="18" charset="0"/>
              </a:rPr>
              <a:t>TABLE OF CONTENTS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957590"/>
            <a:ext cx="9905999" cy="4237150"/>
          </a:xfrm>
        </p:spPr>
        <p:txBody>
          <a:bodyPr>
            <a:normAutofit fontScale="85000" lnSpcReduction="20000"/>
          </a:bodyPr>
          <a:lstStyle/>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Proposed System</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Module Description</a:t>
            </a:r>
          </a:p>
          <a:p>
            <a:pPr>
              <a:buFont typeface="Wingdings" panose="05000000000000000000" pitchFamily="2" charset="2"/>
              <a:buChar char="§"/>
            </a:pPr>
            <a:r>
              <a:rPr lang="en-GB" sz="2800" dirty="0" smtClean="0">
                <a:latin typeface="Times New Roman" panose="02020603050405020304" pitchFamily="18" charset="0"/>
                <a:ea typeface="Times New Roman"/>
                <a:cs typeface="Times New Roman" panose="02020603050405020304" pitchFamily="18" charset="0"/>
                <a:sym typeface="Times New Roman"/>
              </a:rPr>
              <a:t>System requirements</a:t>
            </a:r>
          </a:p>
          <a:p>
            <a:pPr>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sym typeface="Times New Roman"/>
              </a:rPr>
              <a:t>Data Flow Diagram</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User Story</a:t>
            </a:r>
          </a:p>
          <a:p>
            <a:pPr>
              <a:buFont typeface="Wingdings" panose="05000000000000000000" pitchFamily="2" charset="2"/>
              <a:buChar char="§"/>
            </a:pPr>
            <a:r>
              <a:rPr lang="en-GB" sz="2800" dirty="0" smtClean="0">
                <a:latin typeface="Times New Roman"/>
                <a:ea typeface="Times New Roman"/>
                <a:cs typeface="Times New Roman"/>
                <a:sym typeface="Times New Roman"/>
              </a:rPr>
              <a:t>Product backlog</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Project Plan</a:t>
            </a: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047411" y="6012177"/>
            <a:ext cx="551167" cy="365125"/>
          </a:xfrm>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43574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034862"/>
            <a:ext cx="9905998" cy="2768958"/>
          </a:xfrm>
        </p:spPr>
        <p:txBody>
          <a:bodyPr>
            <a:normAutofit/>
          </a:bodyPr>
          <a:lstStyle/>
          <a:p>
            <a:pPr algn="ctr"/>
            <a:r>
              <a:rPr lang="en-US" sz="8800" dirty="0" smtClean="0">
                <a:latin typeface="Arno Pro Smbd Display" panose="02020702050506020403" pitchFamily="18" charset="0"/>
              </a:rPr>
              <a:t>Thank you</a:t>
            </a:r>
            <a:endParaRPr lang="en-US" sz="8800" dirty="0">
              <a:latin typeface="Arno Pro Smbd Display" panose="02020702050506020403" pitchFamily="18" charset="0"/>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4151854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4429"/>
          </a:xfrm>
        </p:spPr>
        <p:txBody>
          <a:bodyPr/>
          <a:lstStyle/>
          <a:p>
            <a:pPr algn="ctr"/>
            <a:r>
              <a:rPr lang="en-US" sz="3600" b="1" dirty="0" smtClean="0">
                <a:latin typeface="Times New Roman" panose="02020603050405020304" pitchFamily="18" charset="0"/>
                <a:cs typeface="Times New Roman" panose="02020603050405020304" pitchFamily="18" charset="0"/>
              </a:rPr>
              <a:t>INTRODUCTION</a:t>
            </a:r>
            <a:endParaRPr lang="en-US" sz="3600" dirty="0"/>
          </a:p>
        </p:txBody>
      </p:sp>
      <p:sp>
        <p:nvSpPr>
          <p:cNvPr id="3" name="Content Placeholder 2"/>
          <p:cNvSpPr>
            <a:spLocks noGrp="1"/>
          </p:cNvSpPr>
          <p:nvPr>
            <p:ph idx="1"/>
          </p:nvPr>
        </p:nvSpPr>
        <p:spPr>
          <a:xfrm>
            <a:off x="469526" y="1648496"/>
            <a:ext cx="10773730" cy="4893972"/>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Resumes plays an important role in the recruitment process, it decides the candidate’s first impression on the recruiter. </a:t>
            </a:r>
          </a:p>
          <a:p>
            <a:pPr algn="just"/>
            <a:r>
              <a:rPr lang="en-US" dirty="0">
                <a:latin typeface="Times New Roman" panose="02020603050405020304" pitchFamily="18" charset="0"/>
                <a:cs typeface="Times New Roman" panose="02020603050405020304" pitchFamily="18" charset="0"/>
              </a:rPr>
              <a:t>Resumes are a form of unstructured data, it is really hard to programmatically read a resume and extract information from it.</a:t>
            </a:r>
          </a:p>
          <a:p>
            <a:pPr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system for automatically choose the right candidate for a right job profile which reduces the effort, time and extra cost spend. This system help to shortlist the candidate initially based on their resume for further process.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will automate the process of resume screening making it easy and time-efficient.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resume is then converted into tokens which are compared with the defined array of information and skill sets as per the requirement. It focuses on matching occupational category and job requirements with the candidate resume which results in easy management.</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078216" y="6021677"/>
            <a:ext cx="551167" cy="365125"/>
          </a:xfrm>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307618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SYSTEM</a:t>
            </a:r>
            <a:endParaRPr lang="en-IN" dirty="0"/>
          </a:p>
        </p:txBody>
      </p:sp>
      <p:sp>
        <p:nvSpPr>
          <p:cNvPr id="3" name="Content Placeholder 2"/>
          <p:cNvSpPr>
            <a:spLocks noGrp="1"/>
          </p:cNvSpPr>
          <p:nvPr>
            <p:ph idx="1"/>
          </p:nvPr>
        </p:nvSpPr>
        <p:spPr>
          <a:xfrm>
            <a:off x="1017432" y="2176530"/>
            <a:ext cx="10485592" cy="361467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In existing system resumes are evaluated and selected </a:t>
            </a:r>
            <a:r>
              <a:rPr lang="en-US" dirty="0" smtClean="0">
                <a:latin typeface="Times New Roman" panose="02020603050405020304" pitchFamily="18" charset="0"/>
                <a:cs typeface="Times New Roman" panose="02020603050405020304" pitchFamily="18" charset="0"/>
              </a:rPr>
              <a:t>manually. </a:t>
            </a:r>
          </a:p>
          <a:p>
            <a:pPr algn="just"/>
            <a:r>
              <a:rPr lang="en-US" dirty="0" smtClean="0">
                <a:latin typeface="Times New Roman" panose="02020603050405020304" pitchFamily="18" charset="0"/>
                <a:cs typeface="Times New Roman" panose="02020603050405020304" pitchFamily="18" charset="0"/>
              </a:rPr>
              <a:t>Manual </a:t>
            </a:r>
            <a:r>
              <a:rPr lang="en-US" dirty="0">
                <a:latin typeface="Times New Roman" panose="02020603050405020304" pitchFamily="18" charset="0"/>
                <a:cs typeface="Times New Roman" panose="02020603050405020304" pitchFamily="18" charset="0"/>
              </a:rPr>
              <a:t>evaluation and selection of resumes is a traditional method used by recruiters to identify suitable candidates for open positions. However, there are several problems associated with this approach.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One </a:t>
            </a:r>
            <a:r>
              <a:rPr lang="en-US" dirty="0">
                <a:latin typeface="Times New Roman" panose="02020603050405020304" pitchFamily="18" charset="0"/>
                <a:cs typeface="Times New Roman" panose="02020603050405020304" pitchFamily="18" charset="0"/>
              </a:rPr>
              <a:t>of the main challenges is the potential for bias. Recruiters may unintentionally favor candidates who share similar characteristics or backgrounds, such as gender, race, or educational background.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can lead to a lack of diversity in the hiring process, and potentially exclude highly qualified candidates who do fit the recruiter's preferred profile.</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178394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PROPOSED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1218" y="2155371"/>
            <a:ext cx="10781806" cy="4153989"/>
          </a:xfrm>
        </p:spPr>
        <p:txBody>
          <a:bodyPr>
            <a:normAutofit/>
          </a:bodyPr>
          <a:lstStyle/>
          <a:p>
            <a:pPr algn="just"/>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overcome </a:t>
            </a:r>
            <a:r>
              <a:rPr lang="en-US" dirty="0" smtClean="0">
                <a:latin typeface="Times New Roman" panose="02020603050405020304" pitchFamily="18" charset="0"/>
                <a:cs typeface="Times New Roman" panose="02020603050405020304" pitchFamily="18" charset="0"/>
              </a:rPr>
              <a:t>the Existing system </a:t>
            </a:r>
            <a:r>
              <a:rPr lang="en-US" dirty="0">
                <a:latin typeface="Times New Roman" panose="02020603050405020304" pitchFamily="18" charset="0"/>
                <a:cs typeface="Times New Roman" panose="02020603050405020304" pitchFamily="18" charset="0"/>
              </a:rPr>
              <a:t>problem or limitation we propose smart resume selector (SRS) in this paper that focuses on matching occupational category and job post requirement with the candidate resume which result in easy management and reducing time, effort and extra cost spent for this purpose.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proposed system we make use of Naïve </a:t>
            </a:r>
            <a:r>
              <a:rPr lang="en-US" dirty="0" err="1">
                <a:latin typeface="Times New Roman" panose="02020603050405020304" pitchFamily="18" charset="0"/>
                <a:cs typeface="Times New Roman" panose="02020603050405020304" pitchFamily="18" charset="0"/>
              </a:rPr>
              <a:t>bayes</a:t>
            </a:r>
            <a:r>
              <a:rPr lang="en-US" dirty="0">
                <a:latin typeface="Times New Roman" panose="02020603050405020304" pitchFamily="18" charset="0"/>
                <a:cs typeface="Times New Roman" panose="02020603050405020304" pitchFamily="18" charset="0"/>
              </a:rPr>
              <a:t> algorithm. Resumes are classified to various categories based on this algorithm. The implementation of this system will be done as a web application and it include mainly 3 modules.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227440" y="6126797"/>
            <a:ext cx="551167" cy="365125"/>
          </a:xfrm>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4013336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824" y="836023"/>
            <a:ext cx="10846200" cy="4955177"/>
          </a:xfrm>
        </p:spPr>
        <p:txBody>
          <a:bodyPr>
            <a:normAutofit/>
          </a:bodyPr>
          <a:lstStyle/>
          <a:p>
            <a:pPr algn="just"/>
            <a:r>
              <a:rPr lang="en-US" dirty="0">
                <a:latin typeface="Times New Roman" panose="02020603050405020304" pitchFamily="18" charset="0"/>
                <a:cs typeface="Times New Roman" panose="02020603050405020304" pitchFamily="18" charset="0"/>
              </a:rPr>
              <a:t>The Admin module will contain the function such as verifying company, view feedbacks, view rating, view complaint and sent reply to the complaints.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Company module contain the function for adding vacancies, sorting resumes, sent complaint etc</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Candidate module include function like applying for vacancy and view them, uploading resume, give rating, sent complaint and view reply for the complaint and sent feedback. </a:t>
            </a:r>
            <a:endParaRPr lang="en-US" dirty="0" smtClean="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The number of occupational categories can be changed as per the requirements.</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 Naïve </a:t>
            </a:r>
            <a:r>
              <a:rPr lang="en-US" dirty="0" err="1">
                <a:latin typeface="Times New Roman" panose="02020603050405020304" pitchFamily="18" charset="0"/>
                <a:cs typeface="Times New Roman" panose="02020603050405020304" pitchFamily="18" charset="0"/>
              </a:rPr>
              <a:t>bayes</a:t>
            </a:r>
            <a:r>
              <a:rPr lang="en-US" dirty="0">
                <a:latin typeface="Times New Roman" panose="02020603050405020304" pitchFamily="18" charset="0"/>
                <a:cs typeface="Times New Roman" panose="02020603050405020304" pitchFamily="18" charset="0"/>
              </a:rPr>
              <a:t> algorithm is implemented.</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Ranking of resumes based on score</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11227440" y="6111830"/>
            <a:ext cx="551167" cy="365125"/>
          </a:xfrm>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86783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Times New Roman"/>
                <a:ea typeface="Times New Roman"/>
                <a:cs typeface="Times New Roman"/>
                <a:sym typeface="Times New Roman"/>
              </a:rPr>
              <a:t>MODULE DESCRIPTION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127" y="1841678"/>
            <a:ext cx="10210284" cy="4211649"/>
          </a:xfrm>
        </p:spPr>
        <p:txBody>
          <a:bodyPr numCol="1">
            <a:normAutofit lnSpcReduction="10000"/>
          </a:bodyPr>
          <a:lstStyle/>
          <a:p>
            <a:pPr marL="0" indent="0">
              <a:lnSpc>
                <a:spcPct val="160000"/>
              </a:lnSpc>
              <a:buNone/>
            </a:pPr>
            <a:r>
              <a:rPr lang="en-US" b="1" u="sng" dirty="0">
                <a:latin typeface="Times New Roman" panose="02020603050405020304" pitchFamily="18" charset="0"/>
                <a:cs typeface="Times New Roman" panose="02020603050405020304" pitchFamily="18" charset="0"/>
              </a:rPr>
              <a:t>Admin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lnSpc>
                <a:spcPct val="100000"/>
              </a:lnSpc>
            </a:pPr>
            <a:r>
              <a:rPr lang="en-US" dirty="0">
                <a:latin typeface="Times New Roman" panose="02020603050405020304" pitchFamily="18" charset="0"/>
                <a:cs typeface="Times New Roman" panose="02020603050405020304" pitchFamily="18" charset="0"/>
              </a:rPr>
              <a:t>Login</a:t>
            </a:r>
            <a:endParaRPr lang="en-IN" dirty="0">
              <a:latin typeface="Times New Roman" panose="02020603050405020304" pitchFamily="18" charset="0"/>
              <a:cs typeface="Times New Roman" panose="02020603050405020304" pitchFamily="18" charset="0"/>
            </a:endParaRPr>
          </a:p>
          <a:p>
            <a:pPr lvl="0">
              <a:lnSpc>
                <a:spcPct val="100000"/>
              </a:lnSpc>
            </a:pPr>
            <a:r>
              <a:rPr lang="en-US" dirty="0">
                <a:latin typeface="Times New Roman" panose="02020603050405020304" pitchFamily="18" charset="0"/>
                <a:cs typeface="Times New Roman" panose="02020603050405020304" pitchFamily="18" charset="0"/>
              </a:rPr>
              <a:t>Verify company</a:t>
            </a:r>
            <a:endParaRPr lang="en-IN" dirty="0">
              <a:latin typeface="Times New Roman" panose="02020603050405020304" pitchFamily="18" charset="0"/>
              <a:cs typeface="Times New Roman" panose="02020603050405020304" pitchFamily="18" charset="0"/>
            </a:endParaRPr>
          </a:p>
          <a:p>
            <a:pPr lvl="0">
              <a:lnSpc>
                <a:spcPct val="100000"/>
              </a:lnSpc>
            </a:pPr>
            <a:r>
              <a:rPr lang="en-US" dirty="0">
                <a:latin typeface="Times New Roman" panose="02020603050405020304" pitchFamily="18" charset="0"/>
                <a:cs typeface="Times New Roman" panose="02020603050405020304" pitchFamily="18" charset="0"/>
              </a:rPr>
              <a:t>View </a:t>
            </a:r>
            <a:r>
              <a:rPr lang="en-US" dirty="0" smtClean="0">
                <a:latin typeface="Times New Roman" panose="02020603050405020304" pitchFamily="18" charset="0"/>
                <a:cs typeface="Times New Roman" panose="02020603050405020304" pitchFamily="18" charset="0"/>
              </a:rPr>
              <a:t>feedback</a:t>
            </a:r>
          </a:p>
          <a:p>
            <a:pPr>
              <a:lnSpc>
                <a:spcPct val="100000"/>
              </a:lnSpc>
            </a:pPr>
            <a:r>
              <a:rPr lang="en-US" dirty="0">
                <a:latin typeface="Times New Roman" panose="02020603050405020304" pitchFamily="18" charset="0"/>
                <a:cs typeface="Times New Roman" panose="02020603050405020304" pitchFamily="18" charset="0"/>
              </a:rPr>
              <a:t>Add and manage carrier </a:t>
            </a:r>
            <a:r>
              <a:rPr lang="en-US" dirty="0" smtClean="0">
                <a:latin typeface="Times New Roman" panose="02020603050405020304" pitchFamily="18" charset="0"/>
                <a:cs typeface="Times New Roman" panose="02020603050405020304" pitchFamily="18" charset="0"/>
              </a:rPr>
              <a:t>guidance</a:t>
            </a:r>
            <a:endParaRPr lang="en-IN" dirty="0">
              <a:latin typeface="Times New Roman" panose="02020603050405020304" pitchFamily="18" charset="0"/>
              <a:cs typeface="Times New Roman" panose="02020603050405020304" pitchFamily="18" charset="0"/>
            </a:endParaRPr>
          </a:p>
          <a:p>
            <a:pPr lvl="0">
              <a:lnSpc>
                <a:spcPct val="100000"/>
              </a:lnSpc>
            </a:pPr>
            <a:r>
              <a:rPr lang="en-US" dirty="0" smtClean="0">
                <a:latin typeface="Times New Roman" panose="02020603050405020304" pitchFamily="18" charset="0"/>
                <a:cs typeface="Times New Roman" panose="02020603050405020304" pitchFamily="18" charset="0"/>
              </a:rPr>
              <a:t>View </a:t>
            </a:r>
            <a:r>
              <a:rPr lang="en-US" dirty="0">
                <a:latin typeface="Times New Roman" panose="02020603050405020304" pitchFamily="18" charset="0"/>
                <a:cs typeface="Times New Roman" panose="02020603050405020304" pitchFamily="18" charset="0"/>
              </a:rPr>
              <a:t>rating</a:t>
            </a:r>
            <a:endParaRPr lang="en-IN" dirty="0">
              <a:latin typeface="Times New Roman" panose="02020603050405020304" pitchFamily="18" charset="0"/>
              <a:cs typeface="Times New Roman" panose="02020603050405020304" pitchFamily="18" charset="0"/>
            </a:endParaRPr>
          </a:p>
          <a:p>
            <a:pPr lvl="0">
              <a:lnSpc>
                <a:spcPct val="100000"/>
              </a:lnSpc>
            </a:pPr>
            <a:r>
              <a:rPr lang="en-US" dirty="0">
                <a:latin typeface="Times New Roman" panose="02020603050405020304" pitchFamily="18" charset="0"/>
                <a:cs typeface="Times New Roman" panose="02020603050405020304" pitchFamily="18" charset="0"/>
              </a:rPr>
              <a:t>View complaint and send reply</a:t>
            </a:r>
            <a:endParaRPr lang="en-IN" dirty="0">
              <a:latin typeface="Times New Roman" panose="02020603050405020304" pitchFamily="18" charset="0"/>
              <a:cs typeface="Times New Roman" panose="02020603050405020304" pitchFamily="18" charset="0"/>
            </a:endParaRPr>
          </a:p>
          <a:p>
            <a:pPr lvl="0">
              <a:lnSpc>
                <a:spcPct val="100000"/>
              </a:lnSpc>
            </a:pPr>
            <a:r>
              <a:rPr lang="en-US" dirty="0">
                <a:latin typeface="Times New Roman" panose="02020603050405020304" pitchFamily="18" charset="0"/>
                <a:cs typeface="Times New Roman" panose="02020603050405020304" pitchFamily="18" charset="0"/>
              </a:rPr>
              <a:t>View result</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047411" y="6053327"/>
            <a:ext cx="551167" cy="365125"/>
          </a:xfrm>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985901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043189" y="1725768"/>
            <a:ext cx="10004222" cy="4290983"/>
          </a:xfrm>
        </p:spPr>
        <p:txBody>
          <a:bodyPr>
            <a:normAutofit lnSpcReduction="10000"/>
          </a:bodyPr>
          <a:lstStyle/>
          <a:p>
            <a:pPr marL="0" indent="0">
              <a:buNone/>
            </a:pPr>
            <a:r>
              <a:rPr lang="en-US" b="1" u="sng" dirty="0">
                <a:latin typeface="Times New Roman" panose="02020603050405020304" pitchFamily="18" charset="0"/>
                <a:cs typeface="Times New Roman" panose="02020603050405020304" pitchFamily="18" charset="0"/>
              </a:rPr>
              <a:t>Company </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Registration</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Login</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Add vacancies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Upload question</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View result</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View ranking</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View feedback</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Send compliant and view reply</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0999634" y="6016751"/>
            <a:ext cx="551167" cy="365125"/>
          </a:xfrm>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5719393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purl.org/dc/dcmitype/"/>
    <ds:schemaRef ds:uri="http://purl.org/dc/elements/1.1/"/>
    <ds:schemaRef ds:uri="http://purl.org/dc/terms/"/>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1286</Words>
  <Application>Microsoft Office PowerPoint</Application>
  <PresentationFormat>Widescreen</PresentationFormat>
  <Paragraphs>514</Paragraphs>
  <Slides>30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Arno Pro Smbd Display</vt:lpstr>
      <vt:lpstr>Calibri</vt:lpstr>
      <vt:lpstr>Corbel</vt:lpstr>
      <vt:lpstr>Times New Roman</vt:lpstr>
      <vt:lpstr>Wingdings</vt:lpstr>
      <vt:lpstr>Parallax</vt:lpstr>
      <vt:lpstr>SMART RESUME SELECTOR</vt:lpstr>
      <vt:lpstr>PowerPoint Presentation</vt:lpstr>
      <vt:lpstr>TABLE OF CONTENTS</vt:lpstr>
      <vt:lpstr>INTRODUCTION</vt:lpstr>
      <vt:lpstr>EXISTING SYSTEM</vt:lpstr>
      <vt:lpstr>PROPOSED SYSTEM</vt:lpstr>
      <vt:lpstr>PowerPoint Presentation</vt:lpstr>
      <vt:lpstr>MODULE DESCRIPTION</vt:lpstr>
      <vt:lpstr>PowerPoint Presentation</vt:lpstr>
      <vt:lpstr>PowerPoint Presentation</vt:lpstr>
      <vt:lpstr>PowerPoint Presentation</vt:lpstr>
      <vt:lpstr> SYSTEM REQUIREMENTS     </vt:lpstr>
      <vt:lpstr>PowerPoint Presentation</vt:lpstr>
      <vt:lpstr>DATA FLOW DIAGRAM</vt:lpstr>
      <vt:lpstr>LEVEL 1  Admin </vt:lpstr>
      <vt:lpstr>LEVEL 2  Company</vt:lpstr>
      <vt:lpstr>PowerPoint Presentation</vt:lpstr>
      <vt:lpstr>LEVEL 4 Carrier Guidance</vt:lpstr>
      <vt:lpstr>USER STORIES</vt:lpstr>
      <vt:lpstr>PowerPoint Presentation</vt:lpstr>
      <vt:lpstr>PowerPoint Presentation</vt:lpstr>
      <vt:lpstr>PowerPoint Presentation</vt:lpstr>
      <vt:lpstr>PowerPoint Presentation</vt:lpstr>
      <vt:lpstr>PRODUCT BACKLOG</vt:lpstr>
      <vt:lpstr>PowerPoint Presentation</vt:lpstr>
      <vt:lpstr>PowerPoint Presentation</vt:lpstr>
      <vt:lpstr>PowerPoint Presentation</vt:lpstr>
      <vt:lpstr>PROJECT PLAN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2022-09-14T14:45:40Z</dcterms:created>
  <dcterms:modified xsi:type="dcterms:W3CDTF">2023-03-03T08:33:48Z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