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FORUM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8501"/>
            <a:ext cx="9144000" cy="3395523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 By 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MUHAMMED SHABEER M P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sz="500" u="sng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888888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Guided by 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solidFill>
                  <a:srgbClr val="888888"/>
                </a:solidFill>
              </a:rPr>
              <a:t>Mr</a:t>
            </a:r>
            <a:r>
              <a:rPr lang="en-US" dirty="0">
                <a:solidFill>
                  <a:srgbClr val="888888"/>
                </a:solidFill>
              </a:rPr>
              <a:t> HYDRALI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888888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Assistant Professor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Master of computer applications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MES College of </a:t>
            </a:r>
            <a:r>
              <a:rPr lang="en-US" dirty="0" err="1">
                <a:solidFill>
                  <a:srgbClr val="888888"/>
                </a:solidFill>
              </a:rPr>
              <a:t>engineering,kuttippuram</a:t>
            </a:r>
            <a:endParaRPr lang="en-US" dirty="0">
              <a:solidFill>
                <a:srgbClr val="888888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7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EBA0D-D29B-4021-A829-FA06BE4D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1DDDF3-3C20-4462-9C26-473C7D60597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828800"/>
          <a:ext cx="10058400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1398959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8491223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64488493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6637703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54467382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34763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003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9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92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6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522882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 is a web-based application that brings people together with shared interest and mind-set, and members have the privilege to post messages to the discussion threads, interact and receive feedback from other students and instructors, and hence create a deeper understanding of the subject matter being discussed.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Forum is a form of learning through networking which provide opportunities for students to seek, obtain, and share information, and it has beneficial impact on the teaching and learning process.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29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89397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read threads of comments and contributions made by their peers, and then compare their knowledge and bring out meaning on the topic being discussed.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participation in an online forum enables them to think deeply in order to contribute effectively on the platform or to be seen to be relevant during discussions.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discussion forums promote student-cantered learning, making it possible for students to take charge and coordinate a discussion.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Stated that increase in students participation in online discussion forum increases their learning outcomes and achievement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4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Register Faculty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 Faculty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new Topic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post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new Post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Feedback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A03BA-CC1A-BB1A-F6E6-5AFDF5C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 BACKLOG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FAD0C88-5B88-4165-5CE1-47E8E19417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1053" y="1825625"/>
          <a:ext cx="10952748" cy="2874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8187">
                  <a:extLst>
                    <a:ext uri="{9D8B030D-6E8A-4147-A177-3AD203B41FA5}">
                      <a16:colId xmlns="" xmlns:a16="http://schemas.microsoft.com/office/drawing/2014/main" val="2302294823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74717498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477661655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134124568"/>
                    </a:ext>
                  </a:extLst>
                </a:gridCol>
              </a:tblGrid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598750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111445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018439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4755715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0418513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95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75333"/>
              </p:ext>
            </p:extLst>
          </p:nvPr>
        </p:nvGraphicFramePr>
        <p:xfrm>
          <a:off x="373488" y="1825625"/>
          <a:ext cx="10980312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&lt;type of User&gt;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&lt;perform task&gt;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I can &lt;achieve some goals&gt;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 successful with correct username and 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new Profile</a:t>
                      </a:r>
                      <a:endParaRPr lang="en-US" dirty="0"/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delete unwanted Faculty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Login successful with correct username and password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Register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new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Manage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the login Privilege of Students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Create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and Delete Topic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Create and Update Post Under Topic </a:t>
                      </a:r>
                      <a:endParaRPr lang="en-IN" sz="180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66895"/>
              </p:ext>
            </p:extLst>
          </p:nvPr>
        </p:nvGraphicFramePr>
        <p:xfrm>
          <a:off x="373488" y="1825625"/>
          <a:ext cx="1098031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&lt;type of User&gt;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&lt;perform task&gt;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I can &lt;achieve some goals&gt;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Feedback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Login successful with correct username and password</a:t>
                      </a: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Manage 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Create and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delete Post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Add</a:t>
                      </a:r>
                      <a:r>
                        <a:rPr lang="en-US" baseline="0" dirty="0" smtClean="0"/>
                        <a:t>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Feedback of Discussion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7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A631-EDD4-A709-9664-7EF07C69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C963B54-8321-DBE1-6445-D9CA62FCD0B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7368" y="1556792"/>
          <a:ext cx="10887000" cy="4830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xmlns="" val="4091528496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811287840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4274135679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205553448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1796583463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3785479640"/>
                    </a:ext>
                  </a:extLst>
                </a:gridCol>
              </a:tblGrid>
              <a:tr h="62798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SPRINT</a:t>
                      </a:r>
                      <a:endParaRPr lang="en-IN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END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444236"/>
                  </a:ext>
                </a:extLst>
              </a:tr>
              <a:tr h="440040"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dirty="0"/>
                        <a:t>                      SPRINT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25/08/2022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610584"/>
                  </a:ext>
                </a:extLst>
              </a:tr>
              <a:tr h="1516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26/08/2022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04/09/2022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10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678826"/>
                  </a:ext>
                </a:extLst>
              </a:tr>
              <a:tr h="208413"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26/08/2022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04/09/2022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           10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152347"/>
                  </a:ext>
                </a:extLst>
              </a:tr>
              <a:tr h="21194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05/09/2022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11/09/2022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          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590729"/>
                  </a:ext>
                </a:extLst>
              </a:tr>
              <a:tr h="142379">
                <a:tc rowSpan="2">
                  <a:txBody>
                    <a:bodyPr/>
                    <a:lstStyle/>
                    <a:p>
                      <a:r>
                        <a:rPr lang="en-IN" dirty="0"/>
                        <a:t>           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1852148"/>
                  </a:ext>
                </a:extLst>
              </a:tr>
              <a:tr h="35884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805379"/>
                  </a:ext>
                </a:extLst>
              </a:tr>
              <a:tr h="358846">
                <a:tc>
                  <a:txBody>
                    <a:bodyPr/>
                    <a:lstStyle/>
                    <a:p>
                      <a:r>
                        <a:rPr lang="en-IN" dirty="0"/>
                        <a:t>           4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499974"/>
                  </a:ext>
                </a:extLst>
              </a:tr>
              <a:tr h="358846">
                <a:tc>
                  <a:txBody>
                    <a:bodyPr/>
                    <a:lstStyle/>
                    <a:p>
                      <a:r>
                        <a:rPr lang="en-IN" dirty="0"/>
                        <a:t>           5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527440"/>
                  </a:ext>
                </a:extLst>
              </a:tr>
              <a:tr h="407045">
                <a:tc>
                  <a:txBody>
                    <a:bodyPr/>
                    <a:lstStyle/>
                    <a:p>
                      <a:r>
                        <a:rPr lang="en-US" dirty="0"/>
                        <a:t>           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                  SPRINT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26/09/2022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870520"/>
                  </a:ext>
                </a:extLst>
              </a:tr>
              <a:tr h="396619"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3328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           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116310"/>
                  </a:ext>
                </a:extLst>
              </a:tr>
              <a:tr h="386152">
                <a:tc>
                  <a:txBody>
                    <a:bodyPr/>
                    <a:lstStyle/>
                    <a:p>
                      <a:r>
                        <a:rPr lang="en-US" dirty="0"/>
                        <a:t>           9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704432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dirty="0"/>
                        <a:t>           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8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573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ONLINE DISCUSSION FORUM</vt:lpstr>
      <vt:lpstr>INTRODUCTION</vt:lpstr>
      <vt:lpstr>INTRODUCTION</vt:lpstr>
      <vt:lpstr>MODULES</vt:lpstr>
      <vt:lpstr>PowerPoint Presentation</vt:lpstr>
      <vt:lpstr>PRODUCT BACKLOG</vt:lpstr>
      <vt:lpstr>USER STORY</vt:lpstr>
      <vt:lpstr>USER STORY</vt:lpstr>
      <vt:lpstr>PROJECT PLAN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DISCUSSION FORUM</dc:title>
  <dc:creator>Microsoft account</dc:creator>
  <cp:lastModifiedBy>Microsoft account</cp:lastModifiedBy>
  <cp:revision>9</cp:revision>
  <dcterms:created xsi:type="dcterms:W3CDTF">2022-09-13T01:02:32Z</dcterms:created>
  <dcterms:modified xsi:type="dcterms:W3CDTF">2022-09-14T14:31:57Z</dcterms:modified>
</cp:coreProperties>
</file>