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F262-7532-4679-826B-7A95C4FA3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94354-C256-4DF4-9D2E-EFF6CD7CC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51D81-AF40-4F1A-A9B1-8CEDF35E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8776D-9A5F-461F-9C70-355A7F7A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C1467-D713-494B-B424-CB88EC04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4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92D4C-5285-40A0-9247-B8061D01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3CD08-8062-4B14-90A5-B183790F6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E8CC9-E7B7-4FBD-A0E9-DBEDA513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32D6E-5C44-4A01-8600-193D77C0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8A04C-B454-4E7E-8798-A7DC18B1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8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044F2-1DFC-4ADC-94A1-809E9F2FC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44AB12-06A5-4CF9-909C-5275BD706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2BDEC-52A0-4810-9C35-CFCA990C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61DEB-6D71-44AE-9A17-2E9C70A4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A2A00-D5D4-4920-9A07-C4675386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DCED1-8AF8-4013-98CE-426EF96D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F1BE8-5FFB-4EA6-8A6D-6E35D403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DB0CF-783E-4313-880D-3148709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92467-F4AA-4026-9641-1C534E9A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7EBC3-DE9E-434C-9DE2-E658686D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459E9-C529-4A9B-A163-FC0A7E41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4F005-82D8-4D27-A57E-E821031AE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99B90-E42B-432D-96E4-E25E9F5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650D3-9BED-4DA9-B37C-114911FD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3FFB4-F14D-4631-85C3-E2D2A5A7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7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6EF1E-2C53-4D76-8206-B1D0ED91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8CFE6-1E6A-4A19-AD26-C1C6DC1BC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BF305-1146-4D69-BB27-388E438F6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1353D-5821-4E7C-BEA9-02A28AC5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1BA5-508F-46CE-9D3F-4482A7CD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6EE50-1DDB-48D6-B28C-5F19CF37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6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B5B85-4017-4E7F-BB95-A8ACAB43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410F8-7CC7-4B23-86DC-875FAA1D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F29D5-C829-4F5F-84E5-11CAC9ED0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F41DA4-389A-4858-9770-4CADAF4F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FD70A3-E7E5-47B9-8B16-CF7552B16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C19FD9-345E-430E-8A26-1D62515B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5128A5-8BF4-4BBA-B869-4636FC36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F8A6C4-BC73-4A93-A968-A66720AA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0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72B60-5BC6-4337-8E70-CD988615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0E5A3B-E922-473E-A473-EB2F0C73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06C7C9-1FB8-4735-9F5D-49044B77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B17C1-1787-4656-AB67-BB6F529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99D8A3-07E9-4FCE-93DF-4C6688D9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59DE8A-BD03-4320-A772-27EFBE1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E4633-AA7C-40FD-A2C9-8609A3F0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3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DF2E1-6DB3-4BAA-8E2E-B13DA980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6E643-767B-46E2-8F76-EB1CDBD2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9F20AC-5C3D-44DB-8C69-AA088D2F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9EC54-5FAF-4D6E-B00C-70061121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03FA7-B4DD-4BE9-A152-92F98D75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9DA4F-E29F-4887-9C0E-243A7212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3D2CB-14F0-4E22-AC28-D0D4B1F2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0EF51A-0012-4624-B15D-2D05B05E2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AC51ED-65A7-49A4-9A94-B85C1CFA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26438-1E63-4921-AEE8-2261DB4C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16BC8-1C75-4DC1-BDFF-084015FA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398F8-682D-48B5-A753-B30BC819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562A02-2732-4B2B-B2D3-6BC79B51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9CDC8-1E9A-40A4-BD62-D8D673C26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CDC8D-8D88-470C-8DB7-11D7283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9D46-AF15-4EDA-83B6-A7B97318C3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BC08D-B2E3-42BE-B549-44EC662D5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90B1D-B44E-4A80-9C38-EBA27F0A7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8E5F-E4DA-4FDE-AA2B-DCE7F6A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1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vaadin.com/home" TargetMode="External"/><Relationship Id="rId3" Type="http://schemas.openxmlformats.org/officeDocument/2006/relationships/hyperlink" Target="https://www.playframework.com/" TargetMode="External"/><Relationship Id="rId7" Type="http://schemas.openxmlformats.org/officeDocument/2006/relationships/hyperlink" Target="http://vertx.io/" TargetMode="External"/><Relationship Id="rId2" Type="http://schemas.openxmlformats.org/officeDocument/2006/relationships/hyperlink" Target="http://spring.io/spring-bo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rsey.github.io/" TargetMode="External"/><Relationship Id="rId5" Type="http://schemas.openxmlformats.org/officeDocument/2006/relationships/hyperlink" Target="http://actframework.org/" TargetMode="External"/><Relationship Id="rId4" Type="http://schemas.openxmlformats.org/officeDocument/2006/relationships/hyperlink" Target="https://www.lagomframework.com/" TargetMode="External"/><Relationship Id="rId9" Type="http://schemas.openxmlformats.org/officeDocument/2006/relationships/hyperlink" Target="http://sparkjava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426D6-48E5-46C8-8D0D-4DC6CC9C0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자바 웹 프레임워크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906F4-7F61-4449-AA07-29DF584F6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2017.07.01 ~ 2017.07.31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18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3126-C8BA-4123-8734-660E8B1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US" altLang="ko-KR" dirty="0"/>
              <a:t>Framework candidate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FF83F-5A44-4DC6-B8F3-10C38223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095"/>
            <a:ext cx="10515600" cy="4997868"/>
          </a:xfrm>
        </p:spPr>
        <p:txBody>
          <a:bodyPr/>
          <a:lstStyle/>
          <a:p>
            <a:r>
              <a:rPr lang="en-US" altLang="ko-KR" dirty="0"/>
              <a:t>Spring boot (</a:t>
            </a:r>
            <a:r>
              <a:rPr lang="en-US" altLang="ko-KR" dirty="0">
                <a:hlinkClick r:id="rId2"/>
              </a:rPr>
              <a:t>http://spring.io/spring-boot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Play framework (</a:t>
            </a:r>
            <a:r>
              <a:rPr lang="en-US" altLang="ko-KR" dirty="0">
                <a:hlinkClick r:id="rId3"/>
              </a:rPr>
              <a:t>https://www.playframework.com/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Lagom</a:t>
            </a:r>
            <a:r>
              <a:rPr lang="en-US" altLang="ko-KR" dirty="0"/>
              <a:t> framework (</a:t>
            </a:r>
            <a:r>
              <a:rPr lang="en-US" altLang="ko-KR" dirty="0">
                <a:hlinkClick r:id="rId4"/>
              </a:rPr>
              <a:t>https://www.lagomframework.com/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Act framework (</a:t>
            </a:r>
            <a:r>
              <a:rPr lang="en-US" altLang="ko-KR" dirty="0">
                <a:hlinkClick r:id="rId5"/>
              </a:rPr>
              <a:t>http://actframework.org/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Jersey framework (</a:t>
            </a:r>
            <a:r>
              <a:rPr lang="en-US" altLang="ko-KR" dirty="0">
                <a:hlinkClick r:id="rId6"/>
              </a:rPr>
              <a:t>https://jersey.github.io/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Vert.x</a:t>
            </a:r>
            <a:r>
              <a:rPr lang="en-US" altLang="ko-KR" dirty="0"/>
              <a:t> (</a:t>
            </a:r>
            <a:r>
              <a:rPr lang="en-US" altLang="ko-KR" dirty="0">
                <a:hlinkClick r:id="rId7"/>
              </a:rPr>
              <a:t>http://vertx.io/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Vaadin</a:t>
            </a:r>
            <a:r>
              <a:rPr lang="en-US" altLang="ko-KR" dirty="0"/>
              <a:t> (</a:t>
            </a:r>
            <a:r>
              <a:rPr lang="en-US" altLang="ko-KR" dirty="0">
                <a:hlinkClick r:id="rId8"/>
              </a:rPr>
              <a:t>https://vaadin.com/home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Spark framework (</a:t>
            </a:r>
            <a:r>
              <a:rPr lang="en-US" altLang="ko-KR" dirty="0">
                <a:hlinkClick r:id="rId9"/>
              </a:rPr>
              <a:t>http://sparkjava.com/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58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3126-C8BA-4123-8734-660E8B1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US" altLang="ko-KR" dirty="0"/>
              <a:t>Assigned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AAF4F9-791A-43AD-A012-18619FE0B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77862"/>
              </p:ext>
            </p:extLst>
          </p:nvPr>
        </p:nvGraphicFramePr>
        <p:xfrm>
          <a:off x="838200" y="1179513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7716">
                  <a:extLst>
                    <a:ext uri="{9D8B030D-6E8A-4147-A177-3AD203B41FA5}">
                      <a16:colId xmlns:a16="http://schemas.microsoft.com/office/drawing/2014/main" val="3372273563"/>
                    </a:ext>
                  </a:extLst>
                </a:gridCol>
                <a:gridCol w="8337884">
                  <a:extLst>
                    <a:ext uri="{9D8B030D-6E8A-4147-A177-3AD203B41FA5}">
                      <a16:colId xmlns:a16="http://schemas.microsoft.com/office/drawing/2014/main" val="3593569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강대훈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8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강정남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김용인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6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방승현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6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변희숙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성주용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7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3126-C8BA-4123-8734-660E8B1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26761AC-3D69-42B0-BB1C-6D76ED42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/>
          <a:lstStyle/>
          <a:p>
            <a:r>
              <a:rPr lang="ko-KR" altLang="en-US" dirty="0"/>
              <a:t>같은 기능 명세를 가지고 각 프레임워크에서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각자 구현한 내용은 </a:t>
            </a:r>
            <a:r>
              <a:rPr lang="en-US" altLang="ko-KR" dirty="0"/>
              <a:t>1~2</a:t>
            </a:r>
            <a:r>
              <a:rPr lang="ko-KR" altLang="en-US" dirty="0"/>
              <a:t>주의 간격을 가지고 모여 한 사람당 </a:t>
            </a:r>
            <a:r>
              <a:rPr lang="en-US" altLang="ko-KR" dirty="0"/>
              <a:t>10~15</a:t>
            </a:r>
            <a:r>
              <a:rPr lang="ko-KR" altLang="en-US" dirty="0"/>
              <a:t>분 정도 발표의 시간을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소스는 하나의 깃 </a:t>
            </a:r>
            <a:r>
              <a:rPr lang="ko-KR" altLang="en-US" dirty="0" err="1"/>
              <a:t>레파지토리로</a:t>
            </a:r>
            <a:r>
              <a:rPr lang="ko-KR" altLang="en-US" dirty="0"/>
              <a:t> 관리하고 각자 작업은 </a:t>
            </a:r>
            <a:r>
              <a:rPr lang="ko-KR" altLang="en-US" dirty="0" err="1"/>
              <a:t>서브모듈로</a:t>
            </a:r>
            <a:r>
              <a:rPr lang="ko-KR" altLang="en-US" dirty="0"/>
              <a:t> 작업하여 언제든지 다름 사람의 소스를 참조할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3126-C8BA-4123-8734-660E8B1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ko-KR" altLang="en-US" dirty="0"/>
              <a:t>첫 번째 기능 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26761AC-3D69-42B0-BB1C-6D76ED42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/>
          <a:lstStyle/>
          <a:p>
            <a:r>
              <a:rPr lang="ko-KR" altLang="en-US" dirty="0"/>
              <a:t>프레임워크의 개괄적인 내용을 살펴 본 후 대부분의 </a:t>
            </a:r>
            <a:r>
              <a:rPr lang="en-US" altLang="ko-KR" dirty="0"/>
              <a:t>Get started </a:t>
            </a:r>
            <a:r>
              <a:rPr lang="ko-KR" altLang="en-US" dirty="0"/>
              <a:t>예제인 </a:t>
            </a:r>
            <a:r>
              <a:rPr lang="en-US" altLang="ko-KR" dirty="0"/>
              <a:t>Hello world </a:t>
            </a:r>
            <a:r>
              <a:rPr lang="ko-KR" altLang="en-US" dirty="0"/>
              <a:t>컨트롤러를 구현해본다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request : GET http://localhost/hello </a:t>
            </a:r>
          </a:p>
          <a:p>
            <a:r>
              <a:rPr lang="en-US" altLang="ko-KR" dirty="0"/>
              <a:t>response : (String) </a:t>
            </a:r>
            <a:r>
              <a:rPr lang="en-US" altLang="ko-KR"/>
              <a:t>Hello 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12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177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자바 웹 프레임워크 스터디</vt:lpstr>
      <vt:lpstr>Framework candidate</vt:lpstr>
      <vt:lpstr>Assigned</vt:lpstr>
      <vt:lpstr>Process</vt:lpstr>
      <vt:lpstr>첫 번째 기능 명세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프레임워크 스터디</dc:title>
  <dc:creator>최정렬-모바일플랫폼실</dc:creator>
  <cp:lastModifiedBy>최정렬-모바일플랫폼실</cp:lastModifiedBy>
  <cp:revision>1</cp:revision>
  <dcterms:created xsi:type="dcterms:W3CDTF">2017-07-02T10:39:30Z</dcterms:created>
  <dcterms:modified xsi:type="dcterms:W3CDTF">2017-07-02T10:46:53Z</dcterms:modified>
</cp:coreProperties>
</file>