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834603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834603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834603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834603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58dfa93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58dfa93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834603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834603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58dfa9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58dfa9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650050" y="445025"/>
            <a:ext cx="81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50050" y="445025"/>
            <a:ext cx="81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650050" y="445025"/>
            <a:ext cx="81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50050" y="445025"/>
            <a:ext cx="81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5250" y="4663225"/>
            <a:ext cx="721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© 2019 www.missionpeaktechnologies.com</a:t>
            </a:r>
            <a:endParaRPr sz="1200">
              <a:solidFill>
                <a:srgbClr val="073763"/>
              </a:solidFill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5345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nsole" TargetMode="External"/><Relationship Id="rId4" Type="http://schemas.openxmlformats.org/officeDocument/2006/relationships/hyperlink" Target="https://github.com/mpt-bootcamp/monitor/tree/master/docs" TargetMode="External"/><Relationship Id="rId5" Type="http://schemas.openxmlformats.org/officeDocument/2006/relationships/hyperlink" Target="https://join.slack.com/t/mpt-bootcamp/shared_invite/enQtODA5NzkxNjA4NTMyLTAwZGFlOWU2MGI3YjIzYWViOTFlNzM2NmZmMTVhMjJjZTEyN2Q0M2QzYmI2YjE5YzU1YWQxNWJjNDU4NWY5M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10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Proactive Monitoring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083500"/>
            <a:ext cx="85206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by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Issac Lee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Thomas Theakanath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50050" y="445025"/>
            <a:ext cx="81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Fail fast, recover quickly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Measure what matters and do DevOps right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Extend visibility into user experience and usage metrics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50050" y="445025"/>
            <a:ext cx="81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137" y="1430125"/>
            <a:ext cx="21859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50" y="2415225"/>
            <a:ext cx="3492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3350" y="815825"/>
            <a:ext cx="3922580" cy="18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150" y="2039625"/>
            <a:ext cx="4762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50050" y="445025"/>
            <a:ext cx="81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Environment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AWS EC2 Instances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Control Machine - console[1:20]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Runner Node - runner[1-20]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 Integrated Development Environment (WIDE)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http://console</a:t>
            </a:r>
            <a:r>
              <a:rPr lang="en"/>
              <a:t>&lt;n&gt;.missionpeaktechnologies.com:8000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Username/Password: student&lt;n&gt;/student&lt;n&gt;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https://github.com/mpt-bootcamp/monitor/tree/master/docs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Slack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https://join.slack.com/t/mpt-bootcamp/shared_invite/enQtODA5NzkxNjA4NTMyLTAwZGFlOWU2MGI3YjIzYWViOTFlNzM2NmZmMTVhMjJjZTEyN2Q0M2QzYmI2YjE5YzU1YWQxNWJjNDU4NWY5MTM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50050" y="445025"/>
            <a:ext cx="81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Labs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1 - Installing monitoring servers and 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2 - Infrastructure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3 - Application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4 - Log Aggregation and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5 - Meta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6 - Last-Mile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7 - Platform Monitoring (optional)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8 - Microservice Monitoring with Prometheus and Grafana (optional)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50050" y="445025"/>
            <a:ext cx="818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Monitor Project - Share, learn, and apply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https://github.com/mpt-bootcamp/monitor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