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58dfa9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58dfa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58dfa93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58dfa93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58dfa9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58dfa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42d0cb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42d0cb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42d0cb2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42d0cb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42d0cb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42d0cb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42d0cb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42d0cb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42d0cb2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42d0cb2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5250" y="4663225"/>
            <a:ext cx="721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© 2019 www.missionpeaktechnologies.com</a:t>
            </a:r>
            <a:endParaRPr sz="1200">
              <a:solidFill>
                <a:srgbClr val="073763"/>
              </a:solidFill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53457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nsole1.missionpeaktechnologies.com:8000/" TargetMode="External"/><Relationship Id="rId4" Type="http://schemas.openxmlformats.org/officeDocument/2006/relationships/hyperlink" Target="https://github.com/mpt-bootcamp/python/tree/master/docs" TargetMode="External"/><Relationship Id="rId5" Type="http://schemas.openxmlformats.org/officeDocument/2006/relationships/hyperlink" Target="https://github.com/mpt-bootcamp/python/tree/master/do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10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Python for DevOps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083500"/>
            <a:ext cx="85206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Issac Lee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Thomas Theakanath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Language and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Built in Data Structure and 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Fabric for System Administration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Extending Ansible with Python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Environment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 console and IDE - console[1:20].lab.mpt.local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http://console1.missionpeaktechnologies.com:8000/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Remote host - runner[1-20].lab.mpt.local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 Repo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https://github.com/mpt-bootcamp/python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 Instructions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https://github.com/mpt-bootcamp/python/tree/master/docs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 for DevOps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Clearly, popularity and flexibility plays an important role in automating things and improving efficiency.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fact that some of the key configuration management tools, like Ansible, are written in Python underscores how useful the language is when it comes to automation and orchestration.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Google has made it one of its official programming languages.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modern data science and anal</a:t>
            </a:r>
            <a:r>
              <a:rPr lang="en"/>
              <a:t>ysis, Python is the de facto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1 - Getting Started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 Python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Python interactive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syntax and semantics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and running Python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modules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2 - Data Strucctures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 (Series and DataFrame)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3 - Working with Files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Input and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Files and Directories Listing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 Attributes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File and Directory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Archiving and Unpacking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File Matching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4 - Using Fabric for Automation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Frabic 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and running Python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Management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Generating a hardware information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Transfering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network or HTTP requests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5 - Extending Ansible with Python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run Python on a remote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a simple Ansible module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