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8" r:id="rId4"/>
    <p:sldId id="281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8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52" y="-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47E5E-92A5-474F-AD33-B29CD12F1895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E7B54-7825-4857-90C1-80DFD50C8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3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0809E-8D1D-4769-BB4E-4B625EBEF2BA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A674D-A811-4539-A99B-5A0113242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4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B829E-2D42-4CCF-97F6-D37BD1A4DB83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8C10A-1268-4A0F-814E-979028024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0728F-D1D6-4300-8617-C073D643220D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74AF0-00D1-41C7-88A3-6557A5A83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0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3CF13-CF47-4E2A-92AF-FC7D0992E181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A3C8B-1EF2-4851-9311-19B697674B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242FC-95E5-40CA-B077-8CDD77693557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DC18B-81F7-4CB7-AC26-6157DDFB42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1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088E1-50D3-4677-9098-359BE9F75476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06E55-EAC8-4E9B-A2B0-4ABB910171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8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F0735-68A2-4D0F-BCD3-A2F01CCBA0B4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88A20-19E5-44F7-8944-4F933B4856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59033-5EA9-4F02-931D-73868398C0ED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499A2-0148-426F-94C5-29B31B1D78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1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0889A-0C69-4B10-A219-71139C586307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C0ABF-07D7-4DEF-87D7-A41B8E5229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0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2E21-8108-49C0-A5D6-7AA7E94AA5D4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7A288-60CD-4A1D-9F04-CC1D626447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1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8FBB9-175B-4098-9575-943BF231264F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81AF2-11F0-49DB-9D5B-72F85AE58E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2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319D2A-BE01-472B-87BC-F74967AC7301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ADB920-99B1-4C28-A9D8-643E722EFB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outing.org/filestore/pdf/33088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2381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THE EAGLE TRAIL</a:t>
            </a:r>
            <a:br>
              <a:rPr lang="en-US" altLang="en-US" b="1" dirty="0" smtClean="0"/>
            </a:br>
            <a:r>
              <a:rPr lang="en-US" altLang="en-US" sz="3600" b="1" dirty="0" smtClean="0"/>
              <a:t>What Is It?</a:t>
            </a:r>
            <a:br>
              <a:rPr lang="en-US" altLang="en-US" sz="3600" b="1" dirty="0" smtClean="0"/>
            </a:br>
            <a:r>
              <a:rPr lang="en-US" altLang="en-US" sz="3600" b="1" dirty="0" smtClean="0"/>
              <a:t>How Do You Get There?</a:t>
            </a:r>
            <a:br>
              <a:rPr lang="en-US" altLang="en-US" sz="3600" b="1" dirty="0" smtClean="0"/>
            </a:br>
            <a:endParaRPr lang="en-US" altLang="en-US" sz="3600" b="1" dirty="0" smtClean="0"/>
          </a:p>
        </p:txBody>
      </p:sp>
      <p:pic>
        <p:nvPicPr>
          <p:cNvPr id="2051" name="Picture 2" descr="C:\Documents and Settings\dshimbo\Desktop\Troop%20Header%20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3" descr="C:\Documents and Settings\dshimbo\Desktop\Eag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95800"/>
            <a:ext cx="17081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Life Requirements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11 merit badges including 7 Eagle Badges</a:t>
            </a:r>
          </a:p>
          <a:p>
            <a:pPr eaLnBrk="1" hangingPunct="1"/>
            <a:r>
              <a:rPr lang="en-US" altLang="en-US" dirty="0" smtClean="0"/>
              <a:t>6 hours of Service Projects</a:t>
            </a:r>
          </a:p>
          <a:p>
            <a:pPr eaLnBrk="1" hangingPunct="1"/>
            <a:r>
              <a:rPr lang="en-US" altLang="en-US" dirty="0" smtClean="0"/>
              <a:t>Troop Leadership for 6 months</a:t>
            </a:r>
          </a:p>
          <a:p>
            <a:pPr eaLnBrk="1" hangingPunct="1"/>
            <a:r>
              <a:rPr lang="en-US" altLang="en-US" dirty="0" smtClean="0"/>
              <a:t>Mentor Younger Scouts using the EDGE Method</a:t>
            </a:r>
          </a:p>
          <a:p>
            <a:pPr eaLnBrk="1" hangingPunct="1"/>
            <a:r>
              <a:rPr lang="en-US" altLang="en-US" dirty="0" smtClean="0"/>
              <a:t>Scoutmaster Conference</a:t>
            </a:r>
          </a:p>
          <a:p>
            <a:pPr eaLnBrk="1" hangingPunct="1"/>
            <a:r>
              <a:rPr lang="en-US" altLang="en-US" dirty="0" smtClean="0"/>
              <a:t>Board of Review</a:t>
            </a:r>
          </a:p>
        </p:txBody>
      </p:sp>
      <p:pic>
        <p:nvPicPr>
          <p:cNvPr id="10244" name="Picture 2" descr="C:\Documents and Settings\dshimbo\Desktop\Lif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429250"/>
            <a:ext cx="1143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Eagle Requirements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21 merit badges including 13 Eagle badges</a:t>
            </a:r>
          </a:p>
          <a:p>
            <a:pPr eaLnBrk="1" hangingPunct="1"/>
            <a:r>
              <a:rPr lang="en-US" altLang="en-US" dirty="0" smtClean="0"/>
              <a:t>Troop Leadership for 6 months</a:t>
            </a:r>
          </a:p>
          <a:p>
            <a:pPr eaLnBrk="1" hangingPunct="1"/>
            <a:r>
              <a:rPr lang="en-US" altLang="en-US" dirty="0" smtClean="0"/>
              <a:t>Eagle Project (100+ hours) - Leadership</a:t>
            </a:r>
          </a:p>
          <a:p>
            <a:pPr lvl="1" eaLnBrk="1" hangingPunct="1"/>
            <a:r>
              <a:rPr lang="en-US" altLang="en-US" dirty="0" smtClean="0"/>
              <a:t>Project approved by Scout Council</a:t>
            </a:r>
          </a:p>
          <a:p>
            <a:pPr lvl="1" eaLnBrk="1" hangingPunct="1"/>
            <a:r>
              <a:rPr lang="en-US" altLang="en-US" dirty="0" smtClean="0"/>
              <a:t>Must include other Scouts</a:t>
            </a:r>
          </a:p>
          <a:p>
            <a:pPr lvl="1" eaLnBrk="1" hangingPunct="1"/>
            <a:r>
              <a:rPr lang="en-US" altLang="en-US" dirty="0" smtClean="0"/>
              <a:t>Project write up</a:t>
            </a:r>
          </a:p>
          <a:p>
            <a:pPr eaLnBrk="1" hangingPunct="1"/>
            <a:r>
              <a:rPr lang="en-US" altLang="en-US" dirty="0" smtClean="0"/>
              <a:t>Eagle Board of Review</a:t>
            </a:r>
          </a:p>
        </p:txBody>
      </p:sp>
      <p:pic>
        <p:nvPicPr>
          <p:cNvPr id="11268" name="Picture 2" descr="C:\Documents and Settings\dshimbo\Desktop\Eag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113338"/>
            <a:ext cx="1447800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3400" b="1" dirty="0" smtClean="0"/>
              <a:t>What Does It Take To Become An Eagle Scout?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Individual Commitment (Parents only in a supportive role)</a:t>
            </a:r>
          </a:p>
          <a:p>
            <a:pPr eaLnBrk="1" hangingPunct="1"/>
            <a:r>
              <a:rPr lang="en-US" altLang="en-US" dirty="0" smtClean="0"/>
              <a:t>Participation in troop activities</a:t>
            </a:r>
          </a:p>
          <a:p>
            <a:pPr eaLnBrk="1" hangingPunct="1"/>
            <a:r>
              <a:rPr lang="en-US" altLang="en-US" dirty="0" smtClean="0"/>
              <a:t>Leadership Role</a:t>
            </a:r>
          </a:p>
          <a:p>
            <a:pPr eaLnBrk="1" hangingPunct="1"/>
            <a:r>
              <a:rPr lang="en-US" altLang="en-US" dirty="0" smtClean="0"/>
              <a:t>Community Service</a:t>
            </a:r>
          </a:p>
          <a:p>
            <a:pPr eaLnBrk="1" hangingPunct="1"/>
            <a:r>
              <a:rPr lang="en-US" altLang="en-US" dirty="0" smtClean="0"/>
              <a:t>Teamwork and Mentoring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12292" name="Picture 2" descr="C:\Documents and Settings\dshimbo\Desktop\Eag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297488"/>
            <a:ext cx="1295400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 sz="3400" b="1" dirty="0" smtClean="0"/>
              <a:t>What Are the Benefits of Being An Eagle Scout?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Once An Eagle Scout, Always An Eagle Scout</a:t>
            </a:r>
          </a:p>
          <a:p>
            <a:pPr eaLnBrk="1" hangingPunct="1"/>
            <a:r>
              <a:rPr lang="en-US" altLang="en-US" dirty="0" smtClean="0"/>
              <a:t>Skills</a:t>
            </a:r>
          </a:p>
          <a:p>
            <a:pPr lvl="1" eaLnBrk="1" hangingPunct="1"/>
            <a:r>
              <a:rPr lang="en-US" altLang="en-US" dirty="0" smtClean="0"/>
              <a:t>Leadership</a:t>
            </a:r>
          </a:p>
          <a:p>
            <a:pPr lvl="1" eaLnBrk="1" hangingPunct="1"/>
            <a:r>
              <a:rPr lang="en-US" altLang="en-US" dirty="0" smtClean="0"/>
              <a:t>Community Service</a:t>
            </a:r>
          </a:p>
          <a:p>
            <a:pPr lvl="1" eaLnBrk="1" hangingPunct="1"/>
            <a:r>
              <a:rPr lang="en-US" altLang="en-US" dirty="0" smtClean="0"/>
              <a:t>Survival Skills</a:t>
            </a:r>
          </a:p>
          <a:p>
            <a:pPr lvl="1" eaLnBrk="1" hangingPunct="1"/>
            <a:r>
              <a:rPr lang="en-US" altLang="en-US" dirty="0" smtClean="0"/>
              <a:t>Personal Management and Family Life</a:t>
            </a:r>
          </a:p>
          <a:p>
            <a:pPr lvl="1" eaLnBrk="1" hangingPunct="1"/>
            <a:r>
              <a:rPr lang="en-US" altLang="en-US" dirty="0" smtClean="0"/>
              <a:t>Citizenship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13316" name="Picture 2" descr="C:\Documents and Settings\dshimbo\Desktop\Eag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480050"/>
            <a:ext cx="11430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What Are the Benefits of An Eagle Scout?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Experiences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Camping, Hiking, Rafting, Skiing, Fishing, Cooking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Volunteer activities and service projects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Your Most Important Achievement as a Young Adult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Credentials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College applications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Job resumes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 certified Outdoorsman and Scout Citizen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</p:txBody>
      </p:sp>
      <p:pic>
        <p:nvPicPr>
          <p:cNvPr id="14340" name="Picture 2" descr="C:\Documents and Settings\dshimbo\Desktop\Eag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63" y="5257800"/>
            <a:ext cx="13287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083050" y="3333750"/>
          <a:ext cx="9779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wongj</a:t>
                      </a:r>
                      <a:endParaRPr lang="en-US" sz="11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323850"/>
            <a:ext cx="8229600" cy="8191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References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57200" y="1617663"/>
            <a:ext cx="8229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http://</a:t>
            </a:r>
            <a:r>
              <a:rPr lang="en-US" altLang="en-US">
                <a:hlinkClick r:id="" action="ppaction://noaction"/>
              </a:rPr>
              <a:t>www.scouting.org/scoutsource/BoyScouts/AdvancementandAwards/MeritBadges.aspx</a:t>
            </a:r>
            <a:endParaRPr lang="en-US" altLang="en-US"/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457200" y="1219200"/>
            <a:ext cx="396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Merit Badge Overview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33400" y="2903538"/>
            <a:ext cx="800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hlinkClick r:id="" action="ppaction://noaction"/>
              </a:rPr>
              <a:t>http://www.meritbadge.org/wiki/index.php/Merit_Badges</a:t>
            </a:r>
            <a:endParaRPr lang="en-US" altLang="en-US"/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533400" y="2362200"/>
            <a:ext cx="403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Merit Badge Worksheets</a:t>
            </a:r>
          </a:p>
        </p:txBody>
      </p: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533400" y="3505200"/>
            <a:ext cx="403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BSA Advancement Guide</a:t>
            </a: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533400" y="4025900"/>
            <a:ext cx="7315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www.scouting.org/filestore/pdf/33088.pdf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http://www.scouting.org/scoutsource/BoyScouts/AdvancementandAwards.aspx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8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What Is the Eagle Trail?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Eagle Trail is a roadmap to becoming an Eagle Scout</a:t>
            </a:r>
          </a:p>
          <a:p>
            <a:pPr eaLnBrk="1" hangingPunct="1"/>
            <a:r>
              <a:rPr lang="en-US" altLang="en-US" dirty="0" smtClean="0"/>
              <a:t>It includes Scout, Tenderfoot, Second Class, First Class, Star, Life and Eagle Scout</a:t>
            </a:r>
          </a:p>
          <a:p>
            <a:pPr eaLnBrk="1" hangingPunct="1"/>
            <a:r>
              <a:rPr lang="en-US" altLang="en-US" dirty="0" smtClean="0"/>
              <a:t>It is a 4-6 year commitment by both the Scout and his family</a:t>
            </a:r>
          </a:p>
          <a:p>
            <a:pPr eaLnBrk="1" hangingPunct="1"/>
            <a:r>
              <a:rPr lang="en-US" altLang="en-US" dirty="0" smtClean="0"/>
              <a:t>The end result is a young adult with valuable lifetime skills</a:t>
            </a:r>
          </a:p>
        </p:txBody>
      </p:sp>
      <p:pic>
        <p:nvPicPr>
          <p:cNvPr id="3076" name="Picture 3" descr="C:\Documents and Settings\dshimbo\Desktop\Eag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5334000"/>
            <a:ext cx="12652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7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How Do I Become An Eagle Scout?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 begin with fundamental Scouting skills via Scout, Tenderfoot, Second Class and First Class</a:t>
            </a:r>
          </a:p>
          <a:p>
            <a:pPr eaLnBrk="1" hangingPunct="1"/>
            <a:r>
              <a:rPr lang="en-US" altLang="en-US" dirty="0" smtClean="0"/>
              <a:t>You then develop advanced Scouting skills via merit badges, troop leadership positions and community service projects</a:t>
            </a:r>
          </a:p>
          <a:p>
            <a:pPr eaLnBrk="1" hangingPunct="1"/>
            <a:r>
              <a:rPr lang="en-US" altLang="en-US" dirty="0" smtClean="0"/>
              <a:t>You finish the Eagle Trail by completing 21 merit badges (13 Eagle Badges required) and  a large community service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Possible Pathway</a:t>
            </a:r>
          </a:p>
        </p:txBody>
      </p:sp>
      <p:pic>
        <p:nvPicPr>
          <p:cNvPr id="3076" name="Picture 3" descr="C:\Documents and Settings\dshimbo\Desktop\Eag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2026920"/>
            <a:ext cx="10366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75920" y="1174819"/>
            <a:ext cx="8788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Note:   this represents a possible pathway.   There is no implied requirement to complete </a:t>
            </a:r>
            <a:r>
              <a:rPr lang="en-US" sz="1200" dirty="0" smtClean="0"/>
              <a:t>Ranks </a:t>
            </a:r>
            <a:r>
              <a:rPr lang="en-US" sz="1200" dirty="0"/>
              <a:t>in the years denoted.</a:t>
            </a:r>
          </a:p>
        </p:txBody>
      </p:sp>
      <p:pic>
        <p:nvPicPr>
          <p:cNvPr id="7" name="Picture 2" descr="C:\Documents and Settings\dshimbo\Desktop\Lif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0" y="202692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Documents and Settings\dshimbo\Desktop\Sta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80260"/>
            <a:ext cx="990600" cy="89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dshimbo\Desktop\1clas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0" y="2080260"/>
            <a:ext cx="1066800" cy="90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Documents and Settings\dshimbo\Desktop\2clas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77721"/>
            <a:ext cx="1143000" cy="86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Documents and Settings\dshimbo\Desktop\Tfoot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77721"/>
            <a:ext cx="1089224" cy="86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http://www.scoutmasterbucky.com/graphics/rank/scou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77721"/>
            <a:ext cx="107696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5920" y="3423920"/>
            <a:ext cx="198628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New Scout Patrol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04440" y="3423920"/>
            <a:ext cx="165608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Patrol Member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3423920"/>
            <a:ext cx="15113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Patrol Leader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994400" y="3423920"/>
            <a:ext cx="15494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Sr. Leaders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696200" y="3430637"/>
            <a:ext cx="12954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Jr. ASM’s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75920" y="3962400"/>
            <a:ext cx="1986280" cy="369332"/>
          </a:xfrm>
          <a:prstGeom prst="rect">
            <a:avLst/>
          </a:prstGeom>
          <a:solidFill>
            <a:schemeClr val="accent6">
              <a:lumMod val="60000"/>
              <a:lumOff val="4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1st Year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53640" y="3962400"/>
            <a:ext cx="247904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2nd Year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88560" y="3962400"/>
            <a:ext cx="164084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23380" y="3962400"/>
            <a:ext cx="164084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+ Year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0840" y="4497348"/>
            <a:ext cx="1991360" cy="369332"/>
          </a:xfrm>
          <a:prstGeom prst="rect">
            <a:avLst/>
          </a:prstGeom>
          <a:solidFill>
            <a:schemeClr val="accent3">
              <a:lumMod val="60000"/>
              <a:lumOff val="4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Age: </a:t>
            </a:r>
            <a:r>
              <a:rPr lang="en-US" dirty="0" smtClean="0"/>
              <a:t>11-12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63164" y="4497348"/>
            <a:ext cx="2469515" cy="369332"/>
          </a:xfrm>
          <a:prstGeom prst="rect">
            <a:avLst/>
          </a:prstGeom>
          <a:solidFill>
            <a:schemeClr val="accent3">
              <a:lumMod val="60000"/>
              <a:lumOff val="4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Age: </a:t>
            </a:r>
            <a:r>
              <a:rPr lang="en-US" dirty="0" smtClean="0"/>
              <a:t>12 -13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8561" y="4508421"/>
            <a:ext cx="1640840" cy="369332"/>
          </a:xfrm>
          <a:prstGeom prst="rect">
            <a:avLst/>
          </a:prstGeom>
          <a:solidFill>
            <a:schemeClr val="accent3">
              <a:lumMod val="60000"/>
              <a:lumOff val="4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Age: </a:t>
            </a:r>
            <a:r>
              <a:rPr lang="en-US" dirty="0" smtClean="0"/>
              <a:t>13 -14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23380" y="4497348"/>
            <a:ext cx="1640840" cy="369332"/>
          </a:xfrm>
          <a:prstGeom prst="rect">
            <a:avLst/>
          </a:prstGeom>
          <a:solidFill>
            <a:schemeClr val="accent3">
              <a:lumMod val="60000"/>
              <a:lumOff val="4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Age: </a:t>
            </a:r>
            <a:r>
              <a:rPr lang="en-US" dirty="0" smtClean="0"/>
              <a:t>15+</a:t>
            </a:r>
            <a:endParaRPr lang="en-US" dirty="0"/>
          </a:p>
        </p:txBody>
      </p:sp>
      <p:pic>
        <p:nvPicPr>
          <p:cNvPr id="30" name="Picture 2" descr="C:\Documents and Settings\dshimbo\Desktop\Sta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2026920"/>
            <a:ext cx="990600" cy="89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C:\Documents and Settings\dshimbo\Desktop\1clas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70" y="2026920"/>
            <a:ext cx="1066800" cy="90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C:\Documents and Settings\dshimbo\Desktop\2clas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2024381"/>
            <a:ext cx="1143000" cy="86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C:\Documents and Settings\dshimbo\Desktop\Tfoot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024381"/>
            <a:ext cx="1089224" cy="86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 descr="http://www.scoutmasterbucky.com/graphics/rank/scou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24381"/>
            <a:ext cx="107696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Scout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u="sng" dirty="0" smtClean="0"/>
              <a:t>KNOWLEDGE</a:t>
            </a:r>
            <a:endParaRPr lang="en-US" u="sng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Scout Oath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Scout Law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Scout Motto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Scout Slogan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Knots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Knife Safety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u="sng" dirty="0" smtClean="0"/>
              <a:t>Scout Process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Leadership in Troop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Steps of Advancement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Ranks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Patrol Method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Scoutmaster Conference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Board of Review</a:t>
            </a:r>
          </a:p>
        </p:txBody>
      </p:sp>
      <p:pic>
        <p:nvPicPr>
          <p:cNvPr id="7" name="Picture 6" descr="http://www.scoutmasterbucky.com/graphics/rank/sc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86400"/>
            <a:ext cx="1076960" cy="97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Tenderfoot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u="sng" dirty="0" smtClean="0"/>
              <a:t>KNOWLEDGE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Camping &amp; Outdoor Ethics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First Aid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Hiking Safety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Scout Slogan, etc.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Scoutmaster conference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Board of Review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u="sng" dirty="0" smtClean="0"/>
              <a:t>SKILLS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One campout, includes cooking.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Basic knots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Flag protocol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Physical fitness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Service </a:t>
            </a:r>
          </a:p>
        </p:txBody>
      </p:sp>
      <p:pic>
        <p:nvPicPr>
          <p:cNvPr id="5125" name="Picture 2" descr="C:\Documents and Settings\dshimbo\Desktop\Tfo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429250"/>
            <a:ext cx="1143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9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Second Class Requirements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910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b="1" u="sng" dirty="0" smtClean="0"/>
              <a:t>EXPERIENCE</a:t>
            </a:r>
          </a:p>
          <a:p>
            <a:pPr eaLnBrk="1" hangingPunct="1"/>
            <a:r>
              <a:rPr lang="en-US" altLang="en-US" sz="2600" dirty="0" smtClean="0"/>
              <a:t>5 troop activities, including 3 Camping Trips</a:t>
            </a:r>
          </a:p>
          <a:p>
            <a:pPr eaLnBrk="1" hangingPunct="1"/>
            <a:r>
              <a:rPr lang="en-US" altLang="en-US" sz="2600" dirty="0" smtClean="0"/>
              <a:t>Flag ceremony</a:t>
            </a:r>
          </a:p>
          <a:p>
            <a:pPr eaLnBrk="1" hangingPunct="1"/>
            <a:r>
              <a:rPr lang="en-US" altLang="en-US" sz="2600" dirty="0" smtClean="0"/>
              <a:t>Service project</a:t>
            </a:r>
          </a:p>
          <a:p>
            <a:pPr eaLnBrk="1" hangingPunct="1"/>
            <a:r>
              <a:rPr lang="en-US" altLang="en-US" sz="2600" dirty="0" smtClean="0"/>
              <a:t>Drugs and Alcohol Dangers.</a:t>
            </a:r>
          </a:p>
          <a:p>
            <a:pPr eaLnBrk="1" hangingPunct="1"/>
            <a:r>
              <a:rPr lang="en-US" altLang="en-US" sz="2600" dirty="0" smtClean="0"/>
              <a:t>Personal Fitness</a:t>
            </a:r>
          </a:p>
          <a:p>
            <a:pPr eaLnBrk="1" hangingPunct="1"/>
            <a:r>
              <a:rPr lang="en-US" altLang="en-US" sz="2600" dirty="0" smtClean="0"/>
              <a:t>Scoutmaster conference</a:t>
            </a:r>
          </a:p>
          <a:p>
            <a:pPr eaLnBrk="1" hangingPunct="1"/>
            <a:r>
              <a:rPr lang="en-US" altLang="en-US" sz="2600" dirty="0" smtClean="0"/>
              <a:t>Board of Review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sz="half" idx="2"/>
          </p:nvPr>
        </p:nvSpPr>
        <p:spPr>
          <a:xfrm>
            <a:off x="4533900" y="1447800"/>
            <a:ext cx="4038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b="1" u="sng" dirty="0" smtClean="0"/>
              <a:t>SKILLS</a:t>
            </a:r>
          </a:p>
          <a:p>
            <a:pPr eaLnBrk="1" hangingPunct="1"/>
            <a:r>
              <a:rPr lang="en-US" altLang="en-US" sz="2600" dirty="0" smtClean="0"/>
              <a:t>Cooking</a:t>
            </a:r>
          </a:p>
          <a:p>
            <a:pPr eaLnBrk="1" hangingPunct="1"/>
            <a:r>
              <a:rPr lang="en-US" altLang="en-US" sz="2600" dirty="0" smtClean="0"/>
              <a:t>Knots</a:t>
            </a:r>
          </a:p>
          <a:p>
            <a:pPr eaLnBrk="1" hangingPunct="1"/>
            <a:r>
              <a:rPr lang="en-US" altLang="en-US" sz="2600" dirty="0" smtClean="0"/>
              <a:t>Navigation</a:t>
            </a:r>
          </a:p>
          <a:p>
            <a:pPr eaLnBrk="1" hangingPunct="1"/>
            <a:r>
              <a:rPr lang="en-US" altLang="en-US" sz="2600" dirty="0" smtClean="0"/>
              <a:t>Wild animals</a:t>
            </a:r>
          </a:p>
          <a:p>
            <a:pPr eaLnBrk="1" hangingPunct="1"/>
            <a:r>
              <a:rPr lang="en-US" altLang="en-US" sz="2600" dirty="0" smtClean="0"/>
              <a:t>First </a:t>
            </a:r>
            <a:r>
              <a:rPr lang="en-US" altLang="en-US" sz="2600" dirty="0"/>
              <a:t>A</a:t>
            </a:r>
            <a:r>
              <a:rPr lang="en-US" altLang="en-US" sz="2600" dirty="0" smtClean="0"/>
              <a:t>id &amp; Emergency Preparedness</a:t>
            </a:r>
          </a:p>
          <a:p>
            <a:pPr eaLnBrk="1" hangingPunct="1"/>
            <a:r>
              <a:rPr lang="en-US" altLang="en-US" sz="2600" dirty="0" smtClean="0"/>
              <a:t>Swimming</a:t>
            </a:r>
          </a:p>
          <a:p>
            <a:pPr eaLnBrk="1" hangingPunct="1"/>
            <a:r>
              <a:rPr lang="en-US" altLang="en-US" sz="2600" dirty="0" smtClean="0"/>
              <a:t>Money Management</a:t>
            </a:r>
          </a:p>
        </p:txBody>
      </p:sp>
      <p:pic>
        <p:nvPicPr>
          <p:cNvPr id="6149" name="Picture 2" descr="C:\Documents and Settings\dshimbo\Desktop\2cla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429250"/>
            <a:ext cx="1143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First Class Requirements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b="1" u="sng" dirty="0" smtClean="0"/>
              <a:t>EXPERIENCE</a:t>
            </a:r>
          </a:p>
          <a:p>
            <a:pPr eaLnBrk="1" hangingPunct="1"/>
            <a:r>
              <a:rPr lang="en-US" altLang="en-US" sz="2600" dirty="0" smtClean="0"/>
              <a:t>10 troop activities, including six overnight camping trips.</a:t>
            </a:r>
          </a:p>
          <a:p>
            <a:pPr eaLnBrk="1" hangingPunct="1"/>
            <a:r>
              <a:rPr lang="en-US" altLang="en-US" sz="2600" dirty="0" smtClean="0"/>
              <a:t>Service project(s)</a:t>
            </a:r>
          </a:p>
          <a:p>
            <a:pPr eaLnBrk="1" hangingPunct="1"/>
            <a:r>
              <a:rPr lang="en-US" altLang="en-US" sz="2600" dirty="0" smtClean="0"/>
              <a:t>Internet safety</a:t>
            </a:r>
          </a:p>
          <a:p>
            <a:pPr eaLnBrk="1" hangingPunct="1"/>
            <a:r>
              <a:rPr lang="en-US" altLang="en-US" sz="2600" dirty="0" smtClean="0"/>
              <a:t>Personal Fitness</a:t>
            </a:r>
          </a:p>
          <a:p>
            <a:pPr eaLnBrk="1" hangingPunct="1"/>
            <a:r>
              <a:rPr lang="en-US" altLang="en-US" sz="2600" dirty="0" smtClean="0"/>
              <a:t>Recruiting a new Scout</a:t>
            </a:r>
          </a:p>
          <a:p>
            <a:pPr eaLnBrk="1" hangingPunct="1"/>
            <a:r>
              <a:rPr lang="en-US" altLang="en-US" sz="2600" dirty="0" smtClean="0"/>
              <a:t>Scoutmaster conference</a:t>
            </a:r>
          </a:p>
          <a:p>
            <a:pPr eaLnBrk="1" hangingPunct="1"/>
            <a:r>
              <a:rPr lang="en-US" altLang="en-US" sz="2600" dirty="0" smtClean="0"/>
              <a:t>Board of Review</a:t>
            </a:r>
          </a:p>
        </p:txBody>
      </p:sp>
      <p:sp>
        <p:nvSpPr>
          <p:cNvPr id="717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b="1" u="sng" dirty="0" smtClean="0"/>
              <a:t>SKILLS</a:t>
            </a:r>
          </a:p>
          <a:p>
            <a:pPr eaLnBrk="1" hangingPunct="1"/>
            <a:r>
              <a:rPr lang="en-US" altLang="en-US" sz="2600" dirty="0" smtClean="0"/>
              <a:t>Cooking</a:t>
            </a:r>
          </a:p>
          <a:p>
            <a:pPr eaLnBrk="1" hangingPunct="1"/>
            <a:r>
              <a:rPr lang="en-US" altLang="en-US" sz="2600" dirty="0" smtClean="0"/>
              <a:t>Knots</a:t>
            </a:r>
          </a:p>
          <a:p>
            <a:pPr eaLnBrk="1" hangingPunct="1"/>
            <a:r>
              <a:rPr lang="en-US" altLang="en-US" sz="2600" dirty="0" smtClean="0"/>
              <a:t>Navigation</a:t>
            </a:r>
          </a:p>
          <a:p>
            <a:pPr eaLnBrk="1" hangingPunct="1"/>
            <a:r>
              <a:rPr lang="en-US" altLang="en-US" sz="2600" dirty="0" smtClean="0"/>
              <a:t>Native plants</a:t>
            </a:r>
          </a:p>
          <a:p>
            <a:pPr eaLnBrk="1" hangingPunct="1"/>
            <a:r>
              <a:rPr lang="en-US" altLang="en-US" sz="2600" dirty="0" smtClean="0"/>
              <a:t>Weather &amp; Hazards</a:t>
            </a:r>
          </a:p>
          <a:p>
            <a:pPr eaLnBrk="1" hangingPunct="1"/>
            <a:r>
              <a:rPr lang="en-US" altLang="en-US" sz="2600" dirty="0" smtClean="0"/>
              <a:t>Swimming (BSA Swim Test)</a:t>
            </a:r>
          </a:p>
          <a:p>
            <a:pPr eaLnBrk="1" hangingPunct="1"/>
            <a:r>
              <a:rPr lang="en-US" altLang="en-US" sz="2600" dirty="0" smtClean="0"/>
              <a:t>First </a:t>
            </a:r>
            <a:r>
              <a:rPr lang="en-US" altLang="en-US" sz="2600" dirty="0"/>
              <a:t>A</a:t>
            </a:r>
            <a:r>
              <a:rPr lang="en-US" altLang="en-US" sz="2600" dirty="0" smtClean="0"/>
              <a:t>id/Emergency Preparedness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7173" name="Picture 2" descr="C:\Documents and Settings\dshimbo\Desktop\1cla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429250"/>
            <a:ext cx="1143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Star Requirements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6 merit badges including 4 Eagle badges</a:t>
            </a:r>
          </a:p>
          <a:p>
            <a:pPr eaLnBrk="1" hangingPunct="1"/>
            <a:r>
              <a:rPr lang="en-US" altLang="en-US" dirty="0" smtClean="0"/>
              <a:t>6 hours of Service Projects</a:t>
            </a:r>
          </a:p>
          <a:p>
            <a:pPr eaLnBrk="1" hangingPunct="1"/>
            <a:r>
              <a:rPr lang="en-US" altLang="en-US" dirty="0" smtClean="0"/>
              <a:t>Troop Leadership for 4 months</a:t>
            </a:r>
          </a:p>
          <a:p>
            <a:pPr eaLnBrk="1" hangingPunct="1"/>
            <a:r>
              <a:rPr lang="en-US" altLang="en-US" dirty="0" smtClean="0"/>
              <a:t>Protect Child from Child Abuse &amp; Cyber Chip Award</a:t>
            </a:r>
          </a:p>
          <a:p>
            <a:pPr eaLnBrk="1" hangingPunct="1"/>
            <a:r>
              <a:rPr lang="en-US" altLang="en-US" dirty="0" smtClean="0"/>
              <a:t>Scoutmaster Conference</a:t>
            </a:r>
          </a:p>
          <a:p>
            <a:pPr eaLnBrk="1" hangingPunct="1"/>
            <a:r>
              <a:rPr lang="en-US" altLang="en-US" dirty="0" smtClean="0"/>
              <a:t>Board of Review</a:t>
            </a:r>
          </a:p>
        </p:txBody>
      </p:sp>
      <p:pic>
        <p:nvPicPr>
          <p:cNvPr id="9220" name="Picture 2" descr="C:\Documents and Settings\dshimbo\Desktop\Sta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429250"/>
            <a:ext cx="1143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575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EAGLE TRAIL What Is It? How Do You Get There? </vt:lpstr>
      <vt:lpstr>What Is the Eagle Trail?</vt:lpstr>
      <vt:lpstr>How Do I Become An Eagle Scout?</vt:lpstr>
      <vt:lpstr>Possible Pathway</vt:lpstr>
      <vt:lpstr>Scout Requirements</vt:lpstr>
      <vt:lpstr>Tenderfoot Requirements</vt:lpstr>
      <vt:lpstr>Second Class Requirements</vt:lpstr>
      <vt:lpstr>First Class Requirements</vt:lpstr>
      <vt:lpstr>Star Requirements</vt:lpstr>
      <vt:lpstr>Life Requirements</vt:lpstr>
      <vt:lpstr>Eagle Requirements</vt:lpstr>
      <vt:lpstr>What Does It Take To Become An Eagle Scout?</vt:lpstr>
      <vt:lpstr>What Are the Benefits of Being An Eagle Scout?</vt:lpstr>
      <vt:lpstr>What Are the Benefits of An Eagle Scout?</vt:lpstr>
      <vt:lpstr>References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EAGLE TRAIL What Is It? How Do You Get There?</dc:title>
  <dc:creator>David Shimbo</dc:creator>
  <cp:lastModifiedBy>Al4u1yj</cp:lastModifiedBy>
  <cp:revision>34</cp:revision>
  <dcterms:created xsi:type="dcterms:W3CDTF">2009-12-09T18:42:00Z</dcterms:created>
  <dcterms:modified xsi:type="dcterms:W3CDTF">2016-03-01T23:59:02Z</dcterms:modified>
</cp:coreProperties>
</file>