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4F19-D7D1-4003-92B1-ECF8F232244C}" type="datetimeFigureOut">
              <a:rPr lang="pt-BR" smtClean="0"/>
              <a:pPr/>
              <a:t>2/3/2012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BA36-DDC6-48CD-A1BD-A21D8F6F8A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17"/>
            <a:ext cx="7772400" cy="2428892"/>
          </a:xfrm>
        </p:spPr>
        <p:txBody>
          <a:bodyPr>
            <a:noAutofit/>
          </a:bodyPr>
          <a:lstStyle/>
          <a:p>
            <a:r>
              <a:rPr lang="pt-BR" sz="7200" b="1" i="1" dirty="0" smtClean="0"/>
              <a:t>Frases</a:t>
            </a:r>
            <a:br>
              <a:rPr lang="pt-BR" sz="7200" b="1" i="1" dirty="0" smtClean="0"/>
            </a:br>
            <a:r>
              <a:rPr lang="pt-BR" sz="7200" b="1" i="1" dirty="0" smtClean="0"/>
              <a:t>para Reflexão</a:t>
            </a:r>
            <a:endParaRPr lang="pt-BR" sz="72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dirty="0" smtClean="0"/>
              <a:t>Frases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05226"/>
            <a:ext cx="6400800" cy="17526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Educacional</a:t>
            </a:r>
            <a:endParaRPr lang="pt-BR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5720" y="2071678"/>
            <a:ext cx="8572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Book Antiqua" pitchFamily="18" charset="0"/>
              </a:rPr>
              <a:t/>
            </a:r>
            <a:br>
              <a:rPr lang="pt-BR" sz="2800" b="1" dirty="0" smtClean="0">
                <a:latin typeface="Book Antiqua" pitchFamily="18" charset="0"/>
              </a:rPr>
            </a:br>
            <a:r>
              <a:rPr lang="pt-BR" sz="2800" b="1" dirty="0" smtClean="0">
                <a:latin typeface="Book Antiqua" pitchFamily="18" charset="0"/>
              </a:rPr>
              <a:t/>
            </a:r>
            <a:br>
              <a:rPr lang="pt-BR" sz="2800" b="1" dirty="0" smtClean="0">
                <a:latin typeface="Book Antiqua" pitchFamily="18" charset="0"/>
              </a:rPr>
            </a:br>
            <a:r>
              <a:rPr lang="pt-BR" sz="2800" b="1" i="1" dirty="0" smtClean="0">
                <a:latin typeface="Book Antiqua" pitchFamily="18" charset="0"/>
              </a:rPr>
              <a:t>"Não se pode ensinar coisa alguma a alguém;</a:t>
            </a:r>
            <a:br>
              <a:rPr lang="pt-BR" sz="2800" b="1" i="1" dirty="0" smtClean="0">
                <a:latin typeface="Book Antiqua" pitchFamily="18" charset="0"/>
              </a:rPr>
            </a:br>
            <a:r>
              <a:rPr lang="pt-BR" sz="2800" b="1" i="1" dirty="0" smtClean="0">
                <a:latin typeface="Book Antiqua" pitchFamily="18" charset="0"/>
              </a:rPr>
              <a:t>pode-se apenas auxiliá-la a descobrir por si mesmo." </a:t>
            </a:r>
          </a:p>
          <a:p>
            <a:endParaRPr lang="pt-BR" sz="2800" b="1" i="1" dirty="0" smtClean="0">
              <a:latin typeface="Book Antiqua" pitchFamily="18" charset="0"/>
            </a:endParaRPr>
          </a:p>
          <a:p>
            <a:pPr algn="r"/>
            <a:r>
              <a:rPr lang="pt-BR" sz="2800" b="1" dirty="0" smtClean="0">
                <a:latin typeface="Book Antiqua" pitchFamily="18" charset="0"/>
              </a:rPr>
              <a:t>(Galileu </a:t>
            </a:r>
            <a:r>
              <a:rPr lang="pt-BR" sz="2800" b="1" dirty="0" err="1" smtClean="0">
                <a:latin typeface="Book Antiqua" pitchFamily="18" charset="0"/>
              </a:rPr>
              <a:t>Galilei</a:t>
            </a:r>
            <a:r>
              <a:rPr lang="pt-BR" sz="2800" b="1" dirty="0" smtClean="0">
                <a:latin typeface="Book Antiqua" pitchFamily="18" charset="0"/>
              </a:rPr>
              <a:t>)</a:t>
            </a:r>
            <a:endParaRPr lang="pt-BR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85852" y="2071678"/>
            <a:ext cx="6572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ook Antiqua" pitchFamily="18" charset="0"/>
              </a:rPr>
              <a:t/>
            </a:r>
            <a:br>
              <a:rPr lang="pt-BR" sz="2800" b="1" dirty="0" smtClean="0">
                <a:latin typeface="Book Antiqua" pitchFamily="18" charset="0"/>
              </a:rPr>
            </a:br>
            <a:r>
              <a:rPr lang="pt-BR" sz="2800" b="1" dirty="0" smtClean="0">
                <a:latin typeface="Book Antiqua" pitchFamily="18" charset="0"/>
              </a:rPr>
              <a:t/>
            </a:r>
            <a:br>
              <a:rPr lang="pt-BR" sz="2800" b="1" dirty="0" smtClean="0">
                <a:latin typeface="Book Antiqua" pitchFamily="18" charset="0"/>
              </a:rPr>
            </a:br>
            <a:r>
              <a:rPr lang="pt-BR" sz="2800" b="1" i="1" dirty="0" smtClean="0">
                <a:latin typeface="Book Antiqua" pitchFamily="18" charset="0"/>
              </a:rPr>
              <a:t>"</a:t>
            </a:r>
            <a:r>
              <a:rPr lang="pt-BR" sz="2800" b="1" i="1" dirty="0" smtClean="0">
                <a:latin typeface="Book Antiqua" pitchFamily="18" charset="0"/>
              </a:rPr>
              <a:t>A condição natural dos corpos não é o repouso, mas o movimento</a:t>
            </a:r>
            <a:r>
              <a:rPr lang="pt-BR" sz="2800" b="1" i="1" dirty="0" smtClean="0">
                <a:latin typeface="Book Antiqua" pitchFamily="18" charset="0"/>
              </a:rPr>
              <a:t>.</a:t>
            </a:r>
            <a:r>
              <a:rPr lang="pt-BR" sz="2800" b="1" i="1" dirty="0" smtClean="0">
                <a:latin typeface="Book Antiqua" pitchFamily="18" charset="0"/>
              </a:rPr>
              <a:t>" </a:t>
            </a:r>
            <a:endParaRPr lang="pt-BR" sz="2800" b="1" i="1" dirty="0" smtClean="0">
              <a:latin typeface="Book Antiqua" pitchFamily="18" charset="0"/>
            </a:endParaRPr>
          </a:p>
          <a:p>
            <a:endParaRPr lang="pt-BR" sz="2800" b="1" i="1" dirty="0" smtClean="0">
              <a:latin typeface="Book Antiqua" pitchFamily="18" charset="0"/>
            </a:endParaRPr>
          </a:p>
          <a:p>
            <a:pPr algn="r"/>
            <a:r>
              <a:rPr lang="pt-BR" sz="2800" b="1" dirty="0" smtClean="0">
                <a:latin typeface="Book Antiqua" pitchFamily="18" charset="0"/>
              </a:rPr>
              <a:t>(Galileu </a:t>
            </a:r>
            <a:r>
              <a:rPr lang="pt-BR" sz="2800" b="1" dirty="0" err="1" smtClean="0">
                <a:latin typeface="Book Antiqua" pitchFamily="18" charset="0"/>
              </a:rPr>
              <a:t>Galilei</a:t>
            </a:r>
            <a:r>
              <a:rPr lang="pt-BR" sz="2800" b="1" dirty="0" smtClean="0">
                <a:latin typeface="Book Antiqua" pitchFamily="18" charset="0"/>
              </a:rPr>
              <a:t>)</a:t>
            </a:r>
            <a:endParaRPr lang="pt-BR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14480" y="2071678"/>
            <a:ext cx="5786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i="1" spc="110" dirty="0" smtClean="0">
                <a:latin typeface="Book Antiqua" pitchFamily="18" charset="0"/>
              </a:rPr>
              <a:t>“Duas </a:t>
            </a:r>
            <a:r>
              <a:rPr lang="pt-BR" sz="2800" b="1" i="1" spc="110" dirty="0" smtClean="0">
                <a:latin typeface="Book Antiqua" pitchFamily="18" charset="0"/>
              </a:rPr>
              <a:t>verdades nunca se podem contradizer</a:t>
            </a:r>
            <a:r>
              <a:rPr lang="pt-BR" sz="2800" b="1" i="1" spc="110" dirty="0" smtClean="0">
                <a:latin typeface="Book Antiqua" pitchFamily="18" charset="0"/>
              </a:rPr>
              <a:t>.”</a:t>
            </a:r>
            <a:endParaRPr lang="pt-BR" sz="2800" b="1" i="1" spc="110" dirty="0" smtClean="0">
              <a:latin typeface="Book Antiqua" pitchFamily="18" charset="0"/>
            </a:endParaRPr>
          </a:p>
          <a:p>
            <a:endParaRPr lang="pt-BR" sz="2800" b="1" i="1" spc="110" dirty="0" smtClean="0">
              <a:latin typeface="Book Antiqua" pitchFamily="18" charset="0"/>
            </a:endParaRPr>
          </a:p>
          <a:p>
            <a:pPr algn="r"/>
            <a:r>
              <a:rPr lang="pt-BR" sz="2800" b="1" spc="110" dirty="0" smtClean="0">
                <a:latin typeface="Book Antiqua" pitchFamily="18" charset="0"/>
              </a:rPr>
              <a:t>(Galileu </a:t>
            </a:r>
            <a:r>
              <a:rPr lang="pt-BR" sz="2800" b="1" spc="110" dirty="0" err="1" smtClean="0">
                <a:latin typeface="Book Antiqua" pitchFamily="18" charset="0"/>
              </a:rPr>
              <a:t>Galilei</a:t>
            </a:r>
            <a:r>
              <a:rPr lang="pt-BR" sz="2800" b="1" spc="110" dirty="0" smtClean="0">
                <a:latin typeface="Book Antiqua" pitchFamily="18" charset="0"/>
              </a:rPr>
              <a:t>)</a:t>
            </a:r>
            <a:endParaRPr lang="pt-BR" sz="2800" b="1" spc="11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57290" y="1928802"/>
            <a:ext cx="6500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i="1" spc="110" dirty="0" smtClean="0">
                <a:latin typeface="Book Antiqua" pitchFamily="18" charset="0"/>
              </a:rPr>
              <a:t>“</a:t>
            </a:r>
            <a:r>
              <a:rPr lang="pt-BR" sz="2800" b="1" i="1" dirty="0" smtClean="0">
                <a:latin typeface="Book Antiqua" pitchFamily="18" charset="0"/>
              </a:rPr>
              <a:t>Falar obscuramente qualquer um sabe; com clareza, raríssimos</a:t>
            </a:r>
            <a:r>
              <a:rPr lang="pt-BR" sz="2800" b="1" i="1" spc="110" dirty="0" smtClean="0">
                <a:latin typeface="Book Antiqua" pitchFamily="18" charset="0"/>
              </a:rPr>
              <a:t>.”</a:t>
            </a:r>
            <a:endParaRPr lang="pt-BR" sz="2800" b="1" i="1" spc="110" dirty="0" smtClean="0">
              <a:latin typeface="Book Antiqua" pitchFamily="18" charset="0"/>
            </a:endParaRPr>
          </a:p>
          <a:p>
            <a:endParaRPr lang="pt-BR" sz="2800" b="1" i="1" spc="110" dirty="0" smtClean="0">
              <a:latin typeface="Book Antiqua" pitchFamily="18" charset="0"/>
            </a:endParaRPr>
          </a:p>
          <a:p>
            <a:pPr algn="r"/>
            <a:r>
              <a:rPr lang="pt-BR" sz="2800" b="1" spc="110" dirty="0" smtClean="0">
                <a:latin typeface="Book Antiqua" pitchFamily="18" charset="0"/>
              </a:rPr>
              <a:t>(Galileu </a:t>
            </a:r>
            <a:r>
              <a:rPr lang="pt-BR" sz="2800" b="1" spc="110" dirty="0" err="1" smtClean="0">
                <a:latin typeface="Book Antiqua" pitchFamily="18" charset="0"/>
              </a:rPr>
              <a:t>Galilei</a:t>
            </a:r>
            <a:r>
              <a:rPr lang="pt-BR" sz="2800" b="1" spc="110" dirty="0" smtClean="0">
                <a:latin typeface="Book Antiqua" pitchFamily="18" charset="0"/>
              </a:rPr>
              <a:t>)</a:t>
            </a:r>
            <a:endParaRPr lang="pt-BR" sz="2800" b="1" spc="11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71472" y="1928802"/>
            <a:ext cx="792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i="1" spc="110" dirty="0" smtClean="0">
                <a:latin typeface="Book Antiqua" pitchFamily="18" charset="0"/>
              </a:rPr>
              <a:t>“</a:t>
            </a:r>
            <a:r>
              <a:rPr lang="pt-BR" sz="2800" b="1" i="1" dirty="0" smtClean="0">
                <a:latin typeface="Book Antiqua" pitchFamily="18" charset="0"/>
              </a:rPr>
              <a:t>É certamente prejudicial para as almas tornar uma </a:t>
            </a:r>
            <a:r>
              <a:rPr lang="pt-BR" sz="2800" b="1" i="1" dirty="0" smtClean="0">
                <a:latin typeface="Book Antiqua" pitchFamily="18" charset="0"/>
              </a:rPr>
              <a:t>heresia  o </a:t>
            </a:r>
            <a:r>
              <a:rPr lang="pt-BR" sz="2800" b="1" i="1" dirty="0" smtClean="0">
                <a:latin typeface="Book Antiqua" pitchFamily="18" charset="0"/>
              </a:rPr>
              <a:t>acreditar no que é provado</a:t>
            </a:r>
            <a:r>
              <a:rPr lang="pt-BR" sz="2800" b="1" i="1" spc="110" dirty="0" smtClean="0">
                <a:latin typeface="Book Antiqua" pitchFamily="18" charset="0"/>
              </a:rPr>
              <a:t>.”</a:t>
            </a:r>
            <a:endParaRPr lang="pt-BR" sz="2800" b="1" i="1" spc="110" dirty="0" smtClean="0">
              <a:latin typeface="Book Antiqua" pitchFamily="18" charset="0"/>
            </a:endParaRPr>
          </a:p>
          <a:p>
            <a:endParaRPr lang="pt-BR" sz="2800" b="1" i="1" spc="110" dirty="0" smtClean="0">
              <a:latin typeface="Book Antiqua" pitchFamily="18" charset="0"/>
            </a:endParaRPr>
          </a:p>
          <a:p>
            <a:pPr algn="r"/>
            <a:r>
              <a:rPr lang="pt-BR" sz="2800" b="1" spc="110" dirty="0" smtClean="0">
                <a:latin typeface="Book Antiqua" pitchFamily="18" charset="0"/>
              </a:rPr>
              <a:t>(Galileu </a:t>
            </a:r>
            <a:r>
              <a:rPr lang="pt-BR" sz="2800" b="1" spc="110" dirty="0" err="1" smtClean="0">
                <a:latin typeface="Book Antiqua" pitchFamily="18" charset="0"/>
              </a:rPr>
              <a:t>Galilei</a:t>
            </a:r>
            <a:r>
              <a:rPr lang="pt-BR" sz="2800" b="1" spc="110" dirty="0" smtClean="0">
                <a:latin typeface="Book Antiqua" pitchFamily="18" charset="0"/>
              </a:rPr>
              <a:t>)</a:t>
            </a:r>
            <a:endParaRPr lang="pt-BR" sz="2800" b="1" spc="11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57356" y="1928802"/>
            <a:ext cx="542928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spc="110" dirty="0" smtClean="0">
                <a:latin typeface="Book Antiqua" pitchFamily="18" charset="0"/>
              </a:rPr>
              <a:t/>
            </a:r>
            <a:br>
              <a:rPr lang="pt-BR" sz="2800" b="1" spc="110" dirty="0" smtClean="0">
                <a:latin typeface="Book Antiqua" pitchFamily="18" charset="0"/>
              </a:rPr>
            </a:br>
            <a:r>
              <a:rPr lang="pt-BR" sz="2800" b="1" i="1" spc="110" dirty="0" smtClean="0">
                <a:latin typeface="Book Antiqua" pitchFamily="18" charset="0"/>
              </a:rPr>
              <a:t>“</a:t>
            </a:r>
            <a:r>
              <a:rPr lang="pt-BR" sz="2800" b="1" i="1" dirty="0" smtClean="0">
                <a:latin typeface="Book Antiqua" pitchFamily="18" charset="0"/>
              </a:rPr>
              <a:t>Quanto menos alguém entende, mais quer discordar</a:t>
            </a:r>
            <a:r>
              <a:rPr lang="pt-BR" sz="2800" b="1" i="1" dirty="0" smtClean="0">
                <a:latin typeface="Book Antiqua" pitchFamily="18" charset="0"/>
              </a:rPr>
              <a:t>.</a:t>
            </a:r>
            <a:r>
              <a:rPr lang="pt-BR" sz="2800" b="1" i="1" spc="110" dirty="0" smtClean="0">
                <a:latin typeface="Book Antiqua" pitchFamily="18" charset="0"/>
              </a:rPr>
              <a:t>”</a:t>
            </a:r>
            <a:endParaRPr lang="pt-BR" sz="2800" b="1" i="1" spc="110" dirty="0" smtClean="0">
              <a:latin typeface="Book Antiqua" pitchFamily="18" charset="0"/>
            </a:endParaRPr>
          </a:p>
          <a:p>
            <a:endParaRPr lang="pt-BR" sz="2800" b="1" i="1" spc="110" dirty="0" smtClean="0">
              <a:latin typeface="Book Antiqua" pitchFamily="18" charset="0"/>
            </a:endParaRPr>
          </a:p>
          <a:p>
            <a:pPr algn="r"/>
            <a:r>
              <a:rPr lang="pt-BR" sz="2800" b="1" spc="110" dirty="0" smtClean="0">
                <a:latin typeface="Book Antiqua" pitchFamily="18" charset="0"/>
              </a:rPr>
              <a:t>(Galileu </a:t>
            </a:r>
            <a:r>
              <a:rPr lang="pt-BR" sz="2800" b="1" spc="110" dirty="0" err="1" smtClean="0">
                <a:latin typeface="Book Antiqua" pitchFamily="18" charset="0"/>
              </a:rPr>
              <a:t>Galilei</a:t>
            </a:r>
            <a:r>
              <a:rPr lang="pt-BR" sz="2800" b="1" spc="110" dirty="0" smtClean="0">
                <a:latin typeface="Book Antiqua" pitchFamily="18" charset="0"/>
              </a:rPr>
              <a:t>)</a:t>
            </a:r>
            <a:endParaRPr lang="pt-BR" sz="2800" b="1" spc="11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Frases para Reflexão</vt:lpstr>
      <vt:lpstr>Frases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Frases</dc:title>
  <dc:creator>Marcelo</dc:creator>
  <cp:lastModifiedBy>Marcelo</cp:lastModifiedBy>
  <cp:revision>7</cp:revision>
  <dcterms:created xsi:type="dcterms:W3CDTF">2012-02-29T12:15:57Z</dcterms:created>
  <dcterms:modified xsi:type="dcterms:W3CDTF">2012-03-03T01:44:24Z</dcterms:modified>
</cp:coreProperties>
</file>