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4F19-D7D1-4003-92B1-ECF8F232244C}" type="datetimeFigureOut">
              <a:rPr lang="pt-BR" smtClean="0"/>
              <a:t>29/2/2012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BA36-DDC6-48CD-A1BD-A21D8F6F8A6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Frases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Educacional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2910" y="2071678"/>
            <a:ext cx="778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i="1" dirty="0" smtClean="0"/>
              <a:t>"Não se pode ensinar coisa alguma a alguém;</a:t>
            </a:r>
            <a:br>
              <a:rPr lang="pt-BR" sz="2800" i="1" dirty="0" smtClean="0"/>
            </a:br>
            <a:r>
              <a:rPr lang="pt-BR" sz="2800" i="1" dirty="0" smtClean="0"/>
              <a:t>pode-se apenas auxiliá-la a descobrir por si mesmo." </a:t>
            </a:r>
          </a:p>
          <a:p>
            <a:endParaRPr lang="pt-BR" sz="2800" i="1" dirty="0" smtClean="0"/>
          </a:p>
          <a:p>
            <a:pPr algn="r"/>
            <a:r>
              <a:rPr lang="pt-BR" sz="2800" dirty="0" smtClean="0"/>
              <a:t>(Galileu </a:t>
            </a:r>
            <a:r>
              <a:rPr lang="pt-BR" sz="2800" dirty="0" err="1" smtClean="0"/>
              <a:t>Galilei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Frases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Frases</dc:title>
  <dc:creator>Marcelo</dc:creator>
  <cp:lastModifiedBy>Marcelo</cp:lastModifiedBy>
  <cp:revision>1</cp:revision>
  <dcterms:created xsi:type="dcterms:W3CDTF">2012-02-29T12:15:57Z</dcterms:created>
  <dcterms:modified xsi:type="dcterms:W3CDTF">2012-02-29T14:16:13Z</dcterms:modified>
</cp:coreProperties>
</file>