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106.png" ContentType="image/png"/>
  <Override PartName="/ppt/media/image99.png" ContentType="image/png"/>
  <Override PartName="/ppt/media/image62.png" ContentType="image/png"/>
  <Override PartName="/ppt/media/image105.png" ContentType="image/png"/>
  <Override PartName="/ppt/media/image98.png" ContentType="image/png"/>
  <Override PartName="/ppt/media/image61.png" ContentType="image/png"/>
  <Override PartName="/ppt/media/image104.png" ContentType="image/png"/>
  <Override PartName="/ppt/media/image97.png" ContentType="image/png"/>
  <Override PartName="/ppt/media/image60.png" ContentType="image/png"/>
  <Override PartName="/ppt/media/image103.png" ContentType="image/png"/>
  <Override PartName="/ppt/media/image96.png" ContentType="image/png"/>
  <Override PartName="/ppt/media/image89.png" ContentType="image/png"/>
  <Override PartName="/ppt/media/image102.png" ContentType="image/png"/>
  <Override PartName="/ppt/media/image95.png" ContentType="image/png"/>
  <Override PartName="/ppt/media/image88.png" ContentType="image/png"/>
  <Override PartName="/ppt/media/image79.png" ContentType="image/png"/>
  <Override PartName="/ppt/media/image101.png" ContentType="image/png"/>
  <Override PartName="/ppt/media/image64.png" ContentType="image/png"/>
  <Override PartName="/ppt/media/image63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4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91.png" ContentType="image/png"/>
  <Override PartName="/ppt/media/image26.png" ContentType="image/png"/>
  <Override PartName="/ppt/media/image15.png" ContentType="image/png"/>
  <Override PartName="/ppt/media/image80.png" ContentType="image/png"/>
  <Override PartName="/ppt/media/image3.png" ContentType="image/png"/>
  <Override PartName="/ppt/media/image33.png" ContentType="image/png"/>
  <Override PartName="/ppt/media/image92.png" ContentType="image/png"/>
  <Override PartName="/ppt/media/image27.png" ContentType="image/png"/>
  <Override PartName="/ppt/media/image16.png" ContentType="image/png"/>
  <Override PartName="/ppt/media/image81.png" ContentType="image/png"/>
  <Override PartName="/ppt/media/image4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q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í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05C77E6-5B6F-4161-9352-113E15D8A20B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26/04/21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008581-3395-49DB-9574-6CB5DD41BC2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4D015DE-94F8-4777-9A61-B0B4F498172C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26/04/21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62A21D-EFB9-498A-BDAB-FEB167AD742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par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tar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tex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títu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F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l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i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p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-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F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l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o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p</a:t>
            </a:r>
            <a:br/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S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R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e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i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p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o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ffffff"/>
                </a:solidFill>
                <a:latin typeface="Calibri Light"/>
              </a:rPr>
              <a:t>D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1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0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2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–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F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s 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s 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6971400" y="365904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7" name="Line 2"/>
          <p:cNvSpPr/>
          <p:nvPr/>
        </p:nvSpPr>
        <p:spPr>
          <a:xfrm>
            <a:off x="7053120" y="3703680"/>
            <a:ext cx="109260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3"/>
          <p:cNvSpPr/>
          <p:nvPr/>
        </p:nvSpPr>
        <p:spPr>
          <a:xfrm>
            <a:off x="4116600" y="447480"/>
            <a:ext cx="4583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FLIP-FLOP Tipo D Master-Slave 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489" name="Imagem 2" descr=""/>
          <p:cNvPicPr/>
          <p:nvPr/>
        </p:nvPicPr>
        <p:blipFill>
          <a:blip r:embed="rId1"/>
          <a:stretch/>
        </p:blipFill>
        <p:spPr>
          <a:xfrm>
            <a:off x="4939560" y="199692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490" name="Imagem 3" descr=""/>
          <p:cNvPicPr/>
          <p:nvPr/>
        </p:nvPicPr>
        <p:blipFill>
          <a:blip r:embed="rId2"/>
          <a:stretch/>
        </p:blipFill>
        <p:spPr>
          <a:xfrm>
            <a:off x="4939560" y="310032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491" name="CustomShape 4"/>
          <p:cNvSpPr/>
          <p:nvPr/>
        </p:nvSpPr>
        <p:spPr>
          <a:xfrm>
            <a:off x="6108120" y="199584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2" name="CustomShape 5"/>
          <p:cNvSpPr/>
          <p:nvPr/>
        </p:nvSpPr>
        <p:spPr>
          <a:xfrm>
            <a:off x="6094800" y="338076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93" name="Group 6"/>
          <p:cNvGrpSpPr/>
          <p:nvPr/>
        </p:nvGrpSpPr>
        <p:grpSpPr>
          <a:xfrm>
            <a:off x="4395960" y="2180520"/>
            <a:ext cx="2012400" cy="1384920"/>
            <a:chOff x="4395960" y="2180520"/>
            <a:chExt cx="2012400" cy="1384920"/>
          </a:xfrm>
        </p:grpSpPr>
        <p:sp>
          <p:nvSpPr>
            <p:cNvPr id="494" name="Line 7"/>
            <p:cNvSpPr/>
            <p:nvPr/>
          </p:nvSpPr>
          <p:spPr>
            <a:xfrm>
              <a:off x="4927320" y="281592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Line 8"/>
            <p:cNvSpPr/>
            <p:nvPr/>
          </p:nvSpPr>
          <p:spPr>
            <a:xfrm>
              <a:off x="5796720" y="23385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96" name="Group 9"/>
            <p:cNvGrpSpPr/>
            <p:nvPr/>
          </p:nvGrpSpPr>
          <p:grpSpPr>
            <a:xfrm>
              <a:off x="4395960" y="2180520"/>
              <a:ext cx="542520" cy="637920"/>
              <a:chOff x="4395960" y="2180520"/>
              <a:chExt cx="542520" cy="637920"/>
            </a:xfrm>
          </p:grpSpPr>
          <p:sp>
            <p:nvSpPr>
              <p:cNvPr id="497" name="Line 10"/>
              <p:cNvSpPr/>
              <p:nvPr/>
            </p:nvSpPr>
            <p:spPr>
              <a:xfrm>
                <a:off x="4395960" y="2180520"/>
                <a:ext cx="54252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8" name="Line 11"/>
              <p:cNvSpPr/>
              <p:nvPr/>
            </p:nvSpPr>
            <p:spPr>
              <a:xfrm>
                <a:off x="4938480" y="247284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99" name="Line 12"/>
            <p:cNvSpPr/>
            <p:nvPr/>
          </p:nvSpPr>
          <p:spPr>
            <a:xfrm>
              <a:off x="5776920" y="343044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" name="Line 13"/>
            <p:cNvSpPr/>
            <p:nvPr/>
          </p:nvSpPr>
          <p:spPr>
            <a:xfrm>
              <a:off x="4397040" y="356544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Line 14"/>
            <p:cNvSpPr/>
            <p:nvPr/>
          </p:nvSpPr>
          <p:spPr>
            <a:xfrm>
              <a:off x="6080400" y="2815920"/>
              <a:ext cx="2160" cy="6145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Line 15"/>
            <p:cNvSpPr/>
            <p:nvPr/>
          </p:nvSpPr>
          <p:spPr>
            <a:xfrm>
              <a:off x="5861160" y="2338560"/>
              <a:ext cx="0" cy="601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Line 16"/>
            <p:cNvSpPr/>
            <p:nvPr/>
          </p:nvSpPr>
          <p:spPr>
            <a:xfrm>
              <a:off x="4944600" y="294804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Line 17"/>
            <p:cNvSpPr/>
            <p:nvPr/>
          </p:nvSpPr>
          <p:spPr>
            <a:xfrm flipV="1">
              <a:off x="4939200" y="2940120"/>
              <a:ext cx="921960" cy="7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Line 18"/>
            <p:cNvSpPr/>
            <p:nvPr/>
          </p:nvSpPr>
          <p:spPr>
            <a:xfrm>
              <a:off x="5922720" y="282024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6" name="Line 19"/>
          <p:cNvSpPr/>
          <p:nvPr/>
        </p:nvSpPr>
        <p:spPr>
          <a:xfrm>
            <a:off x="2111040" y="2020320"/>
            <a:ext cx="145404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Line 20"/>
          <p:cNvSpPr/>
          <p:nvPr/>
        </p:nvSpPr>
        <p:spPr>
          <a:xfrm>
            <a:off x="3481560" y="2326680"/>
            <a:ext cx="0" cy="11037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Line 21"/>
          <p:cNvSpPr/>
          <p:nvPr/>
        </p:nvSpPr>
        <p:spPr>
          <a:xfrm>
            <a:off x="2159640" y="2841480"/>
            <a:ext cx="1321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22"/>
          <p:cNvSpPr/>
          <p:nvPr/>
        </p:nvSpPr>
        <p:spPr>
          <a:xfrm>
            <a:off x="1762200" y="260892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En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0" name="Imagem 27" descr=""/>
          <p:cNvPicPr/>
          <p:nvPr/>
        </p:nvPicPr>
        <p:blipFill>
          <a:blip r:embed="rId3"/>
          <a:stretch/>
        </p:blipFill>
        <p:spPr>
          <a:xfrm>
            <a:off x="3526560" y="1841760"/>
            <a:ext cx="869760" cy="669240"/>
          </a:xfrm>
          <a:prstGeom prst="rect">
            <a:avLst/>
          </a:prstGeom>
          <a:ln>
            <a:noFill/>
          </a:ln>
        </p:spPr>
      </p:pic>
      <p:pic>
        <p:nvPicPr>
          <p:cNvPr id="511" name="Imagem 42" descr=""/>
          <p:cNvPicPr/>
          <p:nvPr/>
        </p:nvPicPr>
        <p:blipFill>
          <a:blip r:embed="rId4"/>
          <a:stretch/>
        </p:blipFill>
        <p:spPr>
          <a:xfrm>
            <a:off x="3535560" y="3230280"/>
            <a:ext cx="869760" cy="669240"/>
          </a:xfrm>
          <a:prstGeom prst="rect">
            <a:avLst/>
          </a:prstGeom>
          <a:ln>
            <a:noFill/>
          </a:ln>
        </p:spPr>
      </p:pic>
      <p:sp>
        <p:nvSpPr>
          <p:cNvPr id="512" name="Line 23"/>
          <p:cNvSpPr/>
          <p:nvPr/>
        </p:nvSpPr>
        <p:spPr>
          <a:xfrm>
            <a:off x="3468600" y="2020320"/>
            <a:ext cx="115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Line 24"/>
          <p:cNvSpPr/>
          <p:nvPr/>
        </p:nvSpPr>
        <p:spPr>
          <a:xfrm>
            <a:off x="3468600" y="2326680"/>
            <a:ext cx="1227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Line 25"/>
          <p:cNvSpPr/>
          <p:nvPr/>
        </p:nvSpPr>
        <p:spPr>
          <a:xfrm>
            <a:off x="3468600" y="3418560"/>
            <a:ext cx="115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Line 26"/>
          <p:cNvSpPr/>
          <p:nvPr/>
        </p:nvSpPr>
        <p:spPr>
          <a:xfrm>
            <a:off x="3344400" y="3712680"/>
            <a:ext cx="2257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6" name="Imagem 51" descr=""/>
          <p:cNvPicPr/>
          <p:nvPr/>
        </p:nvPicPr>
        <p:blipFill>
          <a:blip r:embed="rId5"/>
          <a:stretch/>
        </p:blipFill>
        <p:spPr>
          <a:xfrm>
            <a:off x="2834280" y="3485520"/>
            <a:ext cx="600480" cy="457200"/>
          </a:xfrm>
          <a:prstGeom prst="rect">
            <a:avLst/>
          </a:prstGeom>
          <a:ln>
            <a:noFill/>
          </a:ln>
        </p:spPr>
      </p:pic>
      <p:grpSp>
        <p:nvGrpSpPr>
          <p:cNvPr id="517" name="Group 27"/>
          <p:cNvGrpSpPr/>
          <p:nvPr/>
        </p:nvGrpSpPr>
        <p:grpSpPr>
          <a:xfrm>
            <a:off x="2585520" y="2020320"/>
            <a:ext cx="291240" cy="1692360"/>
            <a:chOff x="2585520" y="2020320"/>
            <a:chExt cx="291240" cy="1692360"/>
          </a:xfrm>
        </p:grpSpPr>
        <p:sp>
          <p:nvSpPr>
            <p:cNvPr id="518" name="Line 28"/>
            <p:cNvSpPr/>
            <p:nvPr/>
          </p:nvSpPr>
          <p:spPr>
            <a:xfrm>
              <a:off x="2585520" y="3712680"/>
              <a:ext cx="2912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Line 29"/>
            <p:cNvSpPr/>
            <p:nvPr/>
          </p:nvSpPr>
          <p:spPr>
            <a:xfrm>
              <a:off x="2603880" y="2882880"/>
              <a:ext cx="0" cy="8298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" name="Line 30"/>
            <p:cNvSpPr/>
            <p:nvPr/>
          </p:nvSpPr>
          <p:spPr>
            <a:xfrm flipV="1">
              <a:off x="2600640" y="2020320"/>
              <a:ext cx="0" cy="7401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1" name="CustomShape 31"/>
          <p:cNvSpPr/>
          <p:nvPr/>
        </p:nvSpPr>
        <p:spPr>
          <a:xfrm>
            <a:off x="1705320" y="180720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522" name="Table 32"/>
          <p:cNvGraphicFramePr/>
          <p:nvPr/>
        </p:nvGraphicFramePr>
        <p:xfrm>
          <a:off x="8660880" y="4376520"/>
          <a:ext cx="2622960" cy="1482840"/>
        </p:xfrm>
        <a:graphic>
          <a:graphicData uri="http://schemas.openxmlformats.org/drawingml/2006/table">
            <a:tbl>
              <a:tblPr/>
              <a:tblGrid>
                <a:gridCol w="506520"/>
                <a:gridCol w="522360"/>
                <a:gridCol w="771840"/>
                <a:gridCol w="822240"/>
              </a:tblGrid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523" name="Imagem 52" descr=""/>
          <p:cNvPicPr/>
          <p:nvPr/>
        </p:nvPicPr>
        <p:blipFill>
          <a:blip r:embed="rId6"/>
          <a:stretch/>
        </p:blipFill>
        <p:spPr>
          <a:xfrm>
            <a:off x="9549720" y="198792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524" name="Imagem 53" descr=""/>
          <p:cNvPicPr/>
          <p:nvPr/>
        </p:nvPicPr>
        <p:blipFill>
          <a:blip r:embed="rId7"/>
          <a:stretch/>
        </p:blipFill>
        <p:spPr>
          <a:xfrm>
            <a:off x="9549720" y="309132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525" name="CustomShape 33"/>
          <p:cNvSpPr/>
          <p:nvPr/>
        </p:nvSpPr>
        <p:spPr>
          <a:xfrm>
            <a:off x="11026440" y="213300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6" name="CustomShape 34"/>
          <p:cNvSpPr/>
          <p:nvPr/>
        </p:nvSpPr>
        <p:spPr>
          <a:xfrm>
            <a:off x="11026440" y="323676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527" name="Group 35"/>
          <p:cNvGrpSpPr/>
          <p:nvPr/>
        </p:nvGrpSpPr>
        <p:grpSpPr>
          <a:xfrm>
            <a:off x="9006480" y="2171160"/>
            <a:ext cx="2012040" cy="1385280"/>
            <a:chOff x="9006480" y="2171160"/>
            <a:chExt cx="2012040" cy="1385280"/>
          </a:xfrm>
        </p:grpSpPr>
        <p:sp>
          <p:nvSpPr>
            <p:cNvPr id="528" name="Line 36"/>
            <p:cNvSpPr/>
            <p:nvPr/>
          </p:nvSpPr>
          <p:spPr>
            <a:xfrm>
              <a:off x="9537480" y="280692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" name="Line 37"/>
            <p:cNvSpPr/>
            <p:nvPr/>
          </p:nvSpPr>
          <p:spPr>
            <a:xfrm>
              <a:off x="10406880" y="23295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30" name="Group 38"/>
            <p:cNvGrpSpPr/>
            <p:nvPr/>
          </p:nvGrpSpPr>
          <p:grpSpPr>
            <a:xfrm>
              <a:off x="9006480" y="2171160"/>
              <a:ext cx="542160" cy="638280"/>
              <a:chOff x="9006480" y="2171160"/>
              <a:chExt cx="542160" cy="638280"/>
            </a:xfrm>
          </p:grpSpPr>
          <p:sp>
            <p:nvSpPr>
              <p:cNvPr id="531" name="Line 39"/>
              <p:cNvSpPr/>
              <p:nvPr/>
            </p:nvSpPr>
            <p:spPr>
              <a:xfrm>
                <a:off x="9006480" y="217116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2" name="Line 40"/>
              <p:cNvSpPr/>
              <p:nvPr/>
            </p:nvSpPr>
            <p:spPr>
              <a:xfrm>
                <a:off x="9548640" y="246384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33" name="Line 41"/>
            <p:cNvSpPr/>
            <p:nvPr/>
          </p:nvSpPr>
          <p:spPr>
            <a:xfrm>
              <a:off x="10387080" y="34210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Line 42"/>
            <p:cNvSpPr/>
            <p:nvPr/>
          </p:nvSpPr>
          <p:spPr>
            <a:xfrm>
              <a:off x="9007200" y="355644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" name="Line 43"/>
            <p:cNvSpPr/>
            <p:nvPr/>
          </p:nvSpPr>
          <p:spPr>
            <a:xfrm>
              <a:off x="10690560" y="2806920"/>
              <a:ext cx="2520" cy="6141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" name="Line 44"/>
            <p:cNvSpPr/>
            <p:nvPr/>
          </p:nvSpPr>
          <p:spPr>
            <a:xfrm>
              <a:off x="10471320" y="2329560"/>
              <a:ext cx="0" cy="601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Line 45"/>
            <p:cNvSpPr/>
            <p:nvPr/>
          </p:nvSpPr>
          <p:spPr>
            <a:xfrm>
              <a:off x="9555120" y="293904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" name="Line 46"/>
            <p:cNvSpPr/>
            <p:nvPr/>
          </p:nvSpPr>
          <p:spPr>
            <a:xfrm flipV="1">
              <a:off x="9549360" y="2931120"/>
              <a:ext cx="921960" cy="7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" name="Line 47"/>
            <p:cNvSpPr/>
            <p:nvPr/>
          </p:nvSpPr>
          <p:spPr>
            <a:xfrm>
              <a:off x="10532880" y="281124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0" name="Line 48"/>
          <p:cNvSpPr/>
          <p:nvPr/>
        </p:nvSpPr>
        <p:spPr>
          <a:xfrm>
            <a:off x="6985080" y="2023200"/>
            <a:ext cx="109260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Line 49"/>
          <p:cNvSpPr/>
          <p:nvPr/>
        </p:nvSpPr>
        <p:spPr>
          <a:xfrm>
            <a:off x="8091720" y="2317680"/>
            <a:ext cx="0" cy="110340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Line 50"/>
          <p:cNvSpPr/>
          <p:nvPr/>
        </p:nvSpPr>
        <p:spPr>
          <a:xfrm>
            <a:off x="7011360" y="2829240"/>
            <a:ext cx="109260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51"/>
          <p:cNvSpPr/>
          <p:nvPr/>
        </p:nvSpPr>
        <p:spPr>
          <a:xfrm>
            <a:off x="6937920" y="246240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En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44" name="Imagem 61" descr=""/>
          <p:cNvPicPr/>
          <p:nvPr/>
        </p:nvPicPr>
        <p:blipFill>
          <a:blip r:embed="rId8"/>
          <a:stretch/>
        </p:blipFill>
        <p:spPr>
          <a:xfrm>
            <a:off x="8137080" y="1832760"/>
            <a:ext cx="869760" cy="669240"/>
          </a:xfrm>
          <a:prstGeom prst="rect">
            <a:avLst/>
          </a:prstGeom>
          <a:ln>
            <a:noFill/>
          </a:ln>
        </p:spPr>
      </p:pic>
      <p:pic>
        <p:nvPicPr>
          <p:cNvPr id="545" name="Imagem 62" descr=""/>
          <p:cNvPicPr/>
          <p:nvPr/>
        </p:nvPicPr>
        <p:blipFill>
          <a:blip r:embed="rId9"/>
          <a:stretch/>
        </p:blipFill>
        <p:spPr>
          <a:xfrm>
            <a:off x="8145720" y="3221280"/>
            <a:ext cx="869760" cy="669240"/>
          </a:xfrm>
          <a:prstGeom prst="rect">
            <a:avLst/>
          </a:prstGeom>
          <a:ln>
            <a:noFill/>
          </a:ln>
        </p:spPr>
      </p:pic>
      <p:sp>
        <p:nvSpPr>
          <p:cNvPr id="546" name="Line 52"/>
          <p:cNvSpPr/>
          <p:nvPr/>
        </p:nvSpPr>
        <p:spPr>
          <a:xfrm>
            <a:off x="8078760" y="2023200"/>
            <a:ext cx="115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Line 53"/>
          <p:cNvSpPr/>
          <p:nvPr/>
        </p:nvSpPr>
        <p:spPr>
          <a:xfrm>
            <a:off x="8078760" y="2317680"/>
            <a:ext cx="1227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Line 54"/>
          <p:cNvSpPr/>
          <p:nvPr/>
        </p:nvSpPr>
        <p:spPr>
          <a:xfrm>
            <a:off x="8078760" y="3421080"/>
            <a:ext cx="115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Line 55"/>
          <p:cNvSpPr/>
          <p:nvPr/>
        </p:nvSpPr>
        <p:spPr>
          <a:xfrm>
            <a:off x="7954920" y="3703680"/>
            <a:ext cx="2253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56"/>
          <p:cNvSpPr/>
          <p:nvPr/>
        </p:nvSpPr>
        <p:spPr>
          <a:xfrm>
            <a:off x="6880320" y="165780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51" name="CustomShape 57"/>
          <p:cNvSpPr/>
          <p:nvPr/>
        </p:nvSpPr>
        <p:spPr>
          <a:xfrm>
            <a:off x="3772800" y="2607120"/>
            <a:ext cx="98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b0f0"/>
                </a:solidFill>
                <a:latin typeface="Calibri"/>
              </a:rPr>
              <a:t>MASTER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52" name="CustomShape 58"/>
          <p:cNvSpPr/>
          <p:nvPr/>
        </p:nvSpPr>
        <p:spPr>
          <a:xfrm>
            <a:off x="8460360" y="2604240"/>
            <a:ext cx="86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b0f0"/>
                </a:solidFill>
                <a:latin typeface="Calibri"/>
              </a:rPr>
              <a:t>SLAVE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553" name="Group 59"/>
          <p:cNvGrpSpPr/>
          <p:nvPr/>
        </p:nvGrpSpPr>
        <p:grpSpPr>
          <a:xfrm>
            <a:off x="6364800" y="2020320"/>
            <a:ext cx="707760" cy="1683720"/>
            <a:chOff x="6364800" y="2020320"/>
            <a:chExt cx="707760" cy="1683720"/>
          </a:xfrm>
        </p:grpSpPr>
        <p:sp>
          <p:nvSpPr>
            <p:cNvPr id="554" name="CustomShape 60"/>
            <p:cNvSpPr/>
            <p:nvPr/>
          </p:nvSpPr>
          <p:spPr>
            <a:xfrm flipV="1">
              <a:off x="6364800" y="2019600"/>
              <a:ext cx="619920" cy="317880"/>
            </a:xfrm>
            <a:prstGeom prst="bentConnector3">
              <a:avLst>
                <a:gd name="adj1" fmla="val 50000"/>
              </a:avLst>
            </a:prstGeom>
            <a:noFill/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" name="CustomShape 61"/>
            <p:cNvSpPr/>
            <p:nvPr/>
          </p:nvSpPr>
          <p:spPr>
            <a:xfrm rot="10800000">
              <a:off x="6371640" y="3429360"/>
              <a:ext cx="700920" cy="274680"/>
            </a:xfrm>
            <a:prstGeom prst="bentConnector3">
              <a:avLst>
                <a:gd name="adj1" fmla="val 50000"/>
              </a:avLst>
            </a:prstGeom>
            <a:noFill/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56" name="CustomShape 62"/>
          <p:cNvSpPr/>
          <p:nvPr/>
        </p:nvSpPr>
        <p:spPr>
          <a:xfrm>
            <a:off x="4116600" y="753840"/>
            <a:ext cx="4583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</a:rPr>
              <a:t>sensível à borda de subida – Clock Pulse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57" name="Imagem 94" descr=""/>
          <p:cNvPicPr/>
          <p:nvPr/>
        </p:nvPicPr>
        <p:blipFill>
          <a:blip r:embed="rId10"/>
          <a:stretch/>
        </p:blipFill>
        <p:spPr>
          <a:xfrm>
            <a:off x="2713320" y="2604600"/>
            <a:ext cx="600480" cy="457200"/>
          </a:xfrm>
          <a:prstGeom prst="rect">
            <a:avLst/>
          </a:prstGeom>
          <a:ln>
            <a:noFill/>
          </a:ln>
        </p:spPr>
      </p:pic>
      <p:grpSp>
        <p:nvGrpSpPr>
          <p:cNvPr id="558" name="Group 63"/>
          <p:cNvGrpSpPr/>
          <p:nvPr/>
        </p:nvGrpSpPr>
        <p:grpSpPr>
          <a:xfrm>
            <a:off x="2304360" y="2837520"/>
            <a:ext cx="4707000" cy="1235520"/>
            <a:chOff x="2304360" y="2837520"/>
            <a:chExt cx="4707000" cy="1235520"/>
          </a:xfrm>
        </p:grpSpPr>
        <p:sp>
          <p:nvSpPr>
            <p:cNvPr id="559" name="Line 64"/>
            <p:cNvSpPr/>
            <p:nvPr/>
          </p:nvSpPr>
          <p:spPr>
            <a:xfrm>
              <a:off x="2304360" y="4066200"/>
              <a:ext cx="47070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2304360" y="2837520"/>
              <a:ext cx="0" cy="12153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 flipH="1">
              <a:off x="7006320" y="2837520"/>
              <a:ext cx="5040" cy="12355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62" name="CustomShape 67"/>
          <p:cNvSpPr/>
          <p:nvPr/>
        </p:nvSpPr>
        <p:spPr>
          <a:xfrm>
            <a:off x="1762200" y="262260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CP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563" name="Group 68"/>
          <p:cNvGrpSpPr/>
          <p:nvPr/>
        </p:nvGrpSpPr>
        <p:grpSpPr>
          <a:xfrm>
            <a:off x="3291840" y="4434480"/>
            <a:ext cx="3594240" cy="2120760"/>
            <a:chOff x="3291840" y="4434480"/>
            <a:chExt cx="3594240" cy="2120760"/>
          </a:xfrm>
        </p:grpSpPr>
        <p:sp>
          <p:nvSpPr>
            <p:cNvPr id="564" name="CustomShape 69"/>
            <p:cNvSpPr/>
            <p:nvPr/>
          </p:nvSpPr>
          <p:spPr>
            <a:xfrm flipV="1">
              <a:off x="3772800" y="4749480"/>
              <a:ext cx="360" cy="1614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" name="CustomShape 70"/>
            <p:cNvSpPr/>
            <p:nvPr/>
          </p:nvSpPr>
          <p:spPr>
            <a:xfrm>
              <a:off x="3771000" y="6375240"/>
              <a:ext cx="2593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" name="CustomShape 71"/>
            <p:cNvSpPr/>
            <p:nvPr/>
          </p:nvSpPr>
          <p:spPr>
            <a:xfrm>
              <a:off x="3291840" y="6180480"/>
              <a:ext cx="546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0”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567" name="CustomShape 72"/>
            <p:cNvSpPr/>
            <p:nvPr/>
          </p:nvSpPr>
          <p:spPr>
            <a:xfrm>
              <a:off x="3295800" y="5090760"/>
              <a:ext cx="546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1”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568" name="CustomShape 73"/>
            <p:cNvSpPr/>
            <p:nvPr/>
          </p:nvSpPr>
          <p:spPr>
            <a:xfrm>
              <a:off x="3699000" y="4434480"/>
              <a:ext cx="546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CP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569" name="CustomShape 74"/>
            <p:cNvSpPr/>
            <p:nvPr/>
          </p:nvSpPr>
          <p:spPr>
            <a:xfrm>
              <a:off x="6339600" y="6190560"/>
              <a:ext cx="546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pt-BR" sz="1800" spc="-1" strike="noStrike">
                  <a:solidFill>
                    <a:srgbClr val="000000"/>
                  </a:solidFill>
                  <a:latin typeface="Calibri"/>
                </a:rPr>
                <a:t>t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570" name="Line 75"/>
          <p:cNvSpPr/>
          <p:nvPr/>
        </p:nvSpPr>
        <p:spPr>
          <a:xfrm>
            <a:off x="3770640" y="6377040"/>
            <a:ext cx="1173960" cy="0"/>
          </a:xfrm>
          <a:prstGeom prst="line">
            <a:avLst/>
          </a:prstGeom>
          <a:ln w="381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Line 76"/>
          <p:cNvSpPr/>
          <p:nvPr/>
        </p:nvSpPr>
        <p:spPr>
          <a:xfrm>
            <a:off x="4944600" y="5270400"/>
            <a:ext cx="1174320" cy="0"/>
          </a:xfrm>
          <a:prstGeom prst="line">
            <a:avLst/>
          </a:prstGeom>
          <a:ln w="3816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Line 77"/>
          <p:cNvSpPr/>
          <p:nvPr/>
        </p:nvSpPr>
        <p:spPr>
          <a:xfrm>
            <a:off x="4927320" y="5283360"/>
            <a:ext cx="0" cy="1077480"/>
          </a:xfrm>
          <a:prstGeom prst="line">
            <a:avLst/>
          </a:prstGeom>
          <a:ln w="3816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78"/>
          <p:cNvSpPr/>
          <p:nvPr/>
        </p:nvSpPr>
        <p:spPr>
          <a:xfrm>
            <a:off x="4849560" y="5699880"/>
            <a:ext cx="177840" cy="17388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79"/>
          <p:cNvSpPr/>
          <p:nvPr/>
        </p:nvSpPr>
        <p:spPr>
          <a:xfrm flipV="1">
            <a:off x="5797080" y="3941640"/>
            <a:ext cx="1802160" cy="11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80"/>
          <p:cNvSpPr/>
          <p:nvPr/>
        </p:nvSpPr>
        <p:spPr>
          <a:xfrm flipH="1" flipV="1">
            <a:off x="4116240" y="4168080"/>
            <a:ext cx="279360" cy="20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76" name="Table 81"/>
          <p:cNvGraphicFramePr/>
          <p:nvPr/>
        </p:nvGraphicFramePr>
        <p:xfrm>
          <a:off x="8660880" y="4374000"/>
          <a:ext cx="2622960" cy="1482840"/>
        </p:xfrm>
        <a:graphic>
          <a:graphicData uri="http://schemas.openxmlformats.org/drawingml/2006/table">
            <a:tbl>
              <a:tblPr/>
              <a:tblGrid>
                <a:gridCol w="506520"/>
                <a:gridCol w="522360"/>
                <a:gridCol w="771840"/>
                <a:gridCol w="822240"/>
              </a:tblGrid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577" name="CustomShape 82"/>
          <p:cNvSpPr/>
          <p:nvPr/>
        </p:nvSpPr>
        <p:spPr>
          <a:xfrm>
            <a:off x="2230920" y="1691280"/>
            <a:ext cx="8658360" cy="246672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4" dur="indefinite" restart="never" nodeType="tmRoot">
          <p:childTnLst>
            <p:seq>
              <p:cTn id="605" dur="indefinite" nodeType="mainSeq">
                <p:childTnLst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0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1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6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7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2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3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3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6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2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3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8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9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53"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4"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57"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8"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4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5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8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3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6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0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4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8" name="Table 1"/>
          <p:cNvGraphicFramePr/>
          <p:nvPr/>
        </p:nvGraphicFramePr>
        <p:xfrm>
          <a:off x="8660880" y="4374000"/>
          <a:ext cx="2622960" cy="1482840"/>
        </p:xfrm>
        <a:graphic>
          <a:graphicData uri="http://schemas.openxmlformats.org/drawingml/2006/table">
            <a:tbl>
              <a:tblPr/>
              <a:tblGrid>
                <a:gridCol w="506520"/>
                <a:gridCol w="522360"/>
                <a:gridCol w="771840"/>
                <a:gridCol w="822240"/>
              </a:tblGrid>
              <a:tr h="354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54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4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579" name="Line 2"/>
          <p:cNvSpPr/>
          <p:nvPr/>
        </p:nvSpPr>
        <p:spPr>
          <a:xfrm>
            <a:off x="7053120" y="3703680"/>
            <a:ext cx="109260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3"/>
          <p:cNvSpPr/>
          <p:nvPr/>
        </p:nvSpPr>
        <p:spPr>
          <a:xfrm>
            <a:off x="2673720" y="352800"/>
            <a:ext cx="7094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FLIP-FLOP Tipo D Master-Slave com Set e Reset 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581" name="Imagem 2" descr=""/>
          <p:cNvPicPr/>
          <p:nvPr/>
        </p:nvPicPr>
        <p:blipFill>
          <a:blip r:embed="rId1"/>
          <a:stretch/>
        </p:blipFill>
        <p:spPr>
          <a:xfrm>
            <a:off x="4939560" y="199692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582" name="Imagem 3" descr=""/>
          <p:cNvPicPr/>
          <p:nvPr/>
        </p:nvPicPr>
        <p:blipFill>
          <a:blip r:embed="rId2"/>
          <a:stretch/>
        </p:blipFill>
        <p:spPr>
          <a:xfrm>
            <a:off x="4939560" y="3100320"/>
            <a:ext cx="857160" cy="659520"/>
          </a:xfrm>
          <a:prstGeom prst="rect">
            <a:avLst/>
          </a:prstGeom>
          <a:ln>
            <a:noFill/>
          </a:ln>
        </p:spPr>
      </p:pic>
      <p:grpSp>
        <p:nvGrpSpPr>
          <p:cNvPr id="583" name="Group 4"/>
          <p:cNvGrpSpPr/>
          <p:nvPr/>
        </p:nvGrpSpPr>
        <p:grpSpPr>
          <a:xfrm>
            <a:off x="4395960" y="2180520"/>
            <a:ext cx="2012400" cy="1384920"/>
            <a:chOff x="4395960" y="2180520"/>
            <a:chExt cx="2012400" cy="1384920"/>
          </a:xfrm>
        </p:grpSpPr>
        <p:sp>
          <p:nvSpPr>
            <p:cNvPr id="584" name="Line 5"/>
            <p:cNvSpPr/>
            <p:nvPr/>
          </p:nvSpPr>
          <p:spPr>
            <a:xfrm>
              <a:off x="4927320" y="281592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Line 6"/>
            <p:cNvSpPr/>
            <p:nvPr/>
          </p:nvSpPr>
          <p:spPr>
            <a:xfrm>
              <a:off x="5796720" y="23385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86" name="Group 7"/>
            <p:cNvGrpSpPr/>
            <p:nvPr/>
          </p:nvGrpSpPr>
          <p:grpSpPr>
            <a:xfrm>
              <a:off x="4395960" y="2180520"/>
              <a:ext cx="542520" cy="637920"/>
              <a:chOff x="4395960" y="2180520"/>
              <a:chExt cx="542520" cy="637920"/>
            </a:xfrm>
          </p:grpSpPr>
          <p:sp>
            <p:nvSpPr>
              <p:cNvPr id="587" name="Line 8"/>
              <p:cNvSpPr/>
              <p:nvPr/>
            </p:nvSpPr>
            <p:spPr>
              <a:xfrm>
                <a:off x="4395960" y="2180520"/>
                <a:ext cx="54252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8" name="Line 9"/>
              <p:cNvSpPr/>
              <p:nvPr/>
            </p:nvSpPr>
            <p:spPr>
              <a:xfrm>
                <a:off x="4938480" y="247284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89" name="Line 10"/>
            <p:cNvSpPr/>
            <p:nvPr/>
          </p:nvSpPr>
          <p:spPr>
            <a:xfrm>
              <a:off x="5776920" y="343044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" name="Line 11"/>
            <p:cNvSpPr/>
            <p:nvPr/>
          </p:nvSpPr>
          <p:spPr>
            <a:xfrm>
              <a:off x="4397040" y="356544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Line 12"/>
            <p:cNvSpPr/>
            <p:nvPr/>
          </p:nvSpPr>
          <p:spPr>
            <a:xfrm>
              <a:off x="6080400" y="2815920"/>
              <a:ext cx="2160" cy="6145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" name="Line 13"/>
            <p:cNvSpPr/>
            <p:nvPr/>
          </p:nvSpPr>
          <p:spPr>
            <a:xfrm>
              <a:off x="5861160" y="2338560"/>
              <a:ext cx="0" cy="601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Line 14"/>
            <p:cNvSpPr/>
            <p:nvPr/>
          </p:nvSpPr>
          <p:spPr>
            <a:xfrm>
              <a:off x="4944600" y="294804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" name="Line 15"/>
            <p:cNvSpPr/>
            <p:nvPr/>
          </p:nvSpPr>
          <p:spPr>
            <a:xfrm flipV="1">
              <a:off x="4939200" y="2940120"/>
              <a:ext cx="921960" cy="7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" name="Line 16"/>
            <p:cNvSpPr/>
            <p:nvPr/>
          </p:nvSpPr>
          <p:spPr>
            <a:xfrm>
              <a:off x="5922720" y="282024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6" name="Line 17"/>
          <p:cNvSpPr/>
          <p:nvPr/>
        </p:nvSpPr>
        <p:spPr>
          <a:xfrm>
            <a:off x="2111040" y="2020320"/>
            <a:ext cx="145404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Line 18"/>
          <p:cNvSpPr/>
          <p:nvPr/>
        </p:nvSpPr>
        <p:spPr>
          <a:xfrm>
            <a:off x="3481560" y="2326680"/>
            <a:ext cx="0" cy="11037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Line 19"/>
          <p:cNvSpPr/>
          <p:nvPr/>
        </p:nvSpPr>
        <p:spPr>
          <a:xfrm>
            <a:off x="2159640" y="2841480"/>
            <a:ext cx="1321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9" name="Imagem 27" descr=""/>
          <p:cNvPicPr/>
          <p:nvPr/>
        </p:nvPicPr>
        <p:blipFill>
          <a:blip r:embed="rId3"/>
          <a:stretch/>
        </p:blipFill>
        <p:spPr>
          <a:xfrm>
            <a:off x="3526560" y="1841760"/>
            <a:ext cx="869760" cy="669240"/>
          </a:xfrm>
          <a:prstGeom prst="rect">
            <a:avLst/>
          </a:prstGeom>
          <a:ln>
            <a:noFill/>
          </a:ln>
        </p:spPr>
      </p:pic>
      <p:pic>
        <p:nvPicPr>
          <p:cNvPr id="600" name="Imagem 42" descr=""/>
          <p:cNvPicPr/>
          <p:nvPr/>
        </p:nvPicPr>
        <p:blipFill>
          <a:blip r:embed="rId4"/>
          <a:stretch/>
        </p:blipFill>
        <p:spPr>
          <a:xfrm>
            <a:off x="3535560" y="3230280"/>
            <a:ext cx="869760" cy="669240"/>
          </a:xfrm>
          <a:prstGeom prst="rect">
            <a:avLst/>
          </a:prstGeom>
          <a:ln>
            <a:noFill/>
          </a:ln>
        </p:spPr>
      </p:pic>
      <p:sp>
        <p:nvSpPr>
          <p:cNvPr id="601" name="Line 20"/>
          <p:cNvSpPr/>
          <p:nvPr/>
        </p:nvSpPr>
        <p:spPr>
          <a:xfrm>
            <a:off x="3468600" y="2020320"/>
            <a:ext cx="115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Line 21"/>
          <p:cNvSpPr/>
          <p:nvPr/>
        </p:nvSpPr>
        <p:spPr>
          <a:xfrm>
            <a:off x="3468600" y="2326680"/>
            <a:ext cx="1227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Line 22"/>
          <p:cNvSpPr/>
          <p:nvPr/>
        </p:nvSpPr>
        <p:spPr>
          <a:xfrm>
            <a:off x="3468600" y="3418560"/>
            <a:ext cx="115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Line 23"/>
          <p:cNvSpPr/>
          <p:nvPr/>
        </p:nvSpPr>
        <p:spPr>
          <a:xfrm>
            <a:off x="3344400" y="3712680"/>
            <a:ext cx="2257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5" name="Imagem 51" descr=""/>
          <p:cNvPicPr/>
          <p:nvPr/>
        </p:nvPicPr>
        <p:blipFill>
          <a:blip r:embed="rId5"/>
          <a:stretch/>
        </p:blipFill>
        <p:spPr>
          <a:xfrm>
            <a:off x="2834280" y="3485520"/>
            <a:ext cx="600480" cy="457200"/>
          </a:xfrm>
          <a:prstGeom prst="rect">
            <a:avLst/>
          </a:prstGeom>
          <a:ln>
            <a:noFill/>
          </a:ln>
        </p:spPr>
      </p:pic>
      <p:grpSp>
        <p:nvGrpSpPr>
          <p:cNvPr id="606" name="Group 24"/>
          <p:cNvGrpSpPr/>
          <p:nvPr/>
        </p:nvGrpSpPr>
        <p:grpSpPr>
          <a:xfrm>
            <a:off x="2585520" y="2020320"/>
            <a:ext cx="291240" cy="1692360"/>
            <a:chOff x="2585520" y="2020320"/>
            <a:chExt cx="291240" cy="1692360"/>
          </a:xfrm>
        </p:grpSpPr>
        <p:sp>
          <p:nvSpPr>
            <p:cNvPr id="607" name="Line 25"/>
            <p:cNvSpPr/>
            <p:nvPr/>
          </p:nvSpPr>
          <p:spPr>
            <a:xfrm>
              <a:off x="2585520" y="3712680"/>
              <a:ext cx="2912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" name="Line 26"/>
            <p:cNvSpPr/>
            <p:nvPr/>
          </p:nvSpPr>
          <p:spPr>
            <a:xfrm>
              <a:off x="2603880" y="2882880"/>
              <a:ext cx="0" cy="8298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" name="Line 27"/>
            <p:cNvSpPr/>
            <p:nvPr/>
          </p:nvSpPr>
          <p:spPr>
            <a:xfrm flipV="1">
              <a:off x="2600640" y="2020320"/>
              <a:ext cx="0" cy="7401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0" name="CustomShape 28"/>
          <p:cNvSpPr/>
          <p:nvPr/>
        </p:nvSpPr>
        <p:spPr>
          <a:xfrm>
            <a:off x="1705320" y="180720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11" name="Imagem 52" descr=""/>
          <p:cNvPicPr/>
          <p:nvPr/>
        </p:nvPicPr>
        <p:blipFill>
          <a:blip r:embed="rId6"/>
          <a:stretch/>
        </p:blipFill>
        <p:spPr>
          <a:xfrm>
            <a:off x="9549720" y="198792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612" name="Imagem 53" descr=""/>
          <p:cNvPicPr/>
          <p:nvPr/>
        </p:nvPicPr>
        <p:blipFill>
          <a:blip r:embed="rId7"/>
          <a:stretch/>
        </p:blipFill>
        <p:spPr>
          <a:xfrm>
            <a:off x="9549720" y="309132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613" name="CustomShape 29"/>
          <p:cNvSpPr/>
          <p:nvPr/>
        </p:nvSpPr>
        <p:spPr>
          <a:xfrm>
            <a:off x="11026440" y="213300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4" name="CustomShape 30"/>
          <p:cNvSpPr/>
          <p:nvPr/>
        </p:nvSpPr>
        <p:spPr>
          <a:xfrm>
            <a:off x="11026440" y="323676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615" name="Group 31"/>
          <p:cNvGrpSpPr/>
          <p:nvPr/>
        </p:nvGrpSpPr>
        <p:grpSpPr>
          <a:xfrm>
            <a:off x="9006480" y="2171160"/>
            <a:ext cx="2012040" cy="1385280"/>
            <a:chOff x="9006480" y="2171160"/>
            <a:chExt cx="2012040" cy="1385280"/>
          </a:xfrm>
        </p:grpSpPr>
        <p:sp>
          <p:nvSpPr>
            <p:cNvPr id="616" name="Line 32"/>
            <p:cNvSpPr/>
            <p:nvPr/>
          </p:nvSpPr>
          <p:spPr>
            <a:xfrm>
              <a:off x="9537480" y="280692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" name="Line 33"/>
            <p:cNvSpPr/>
            <p:nvPr/>
          </p:nvSpPr>
          <p:spPr>
            <a:xfrm>
              <a:off x="10406880" y="23295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18" name="Group 34"/>
            <p:cNvGrpSpPr/>
            <p:nvPr/>
          </p:nvGrpSpPr>
          <p:grpSpPr>
            <a:xfrm>
              <a:off x="9006480" y="2171160"/>
              <a:ext cx="542160" cy="638280"/>
              <a:chOff x="9006480" y="2171160"/>
              <a:chExt cx="542160" cy="638280"/>
            </a:xfrm>
          </p:grpSpPr>
          <p:sp>
            <p:nvSpPr>
              <p:cNvPr id="619" name="Line 35"/>
              <p:cNvSpPr/>
              <p:nvPr/>
            </p:nvSpPr>
            <p:spPr>
              <a:xfrm>
                <a:off x="9006480" y="217116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0" name="Line 36"/>
              <p:cNvSpPr/>
              <p:nvPr/>
            </p:nvSpPr>
            <p:spPr>
              <a:xfrm>
                <a:off x="9548640" y="246384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21" name="Line 37"/>
            <p:cNvSpPr/>
            <p:nvPr/>
          </p:nvSpPr>
          <p:spPr>
            <a:xfrm>
              <a:off x="10387080" y="34210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" name="Line 38"/>
            <p:cNvSpPr/>
            <p:nvPr/>
          </p:nvSpPr>
          <p:spPr>
            <a:xfrm>
              <a:off x="9007200" y="355644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" name="Line 39"/>
            <p:cNvSpPr/>
            <p:nvPr/>
          </p:nvSpPr>
          <p:spPr>
            <a:xfrm>
              <a:off x="10690560" y="2806920"/>
              <a:ext cx="2520" cy="6141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" name="Line 40"/>
            <p:cNvSpPr/>
            <p:nvPr/>
          </p:nvSpPr>
          <p:spPr>
            <a:xfrm>
              <a:off x="10471320" y="2329560"/>
              <a:ext cx="0" cy="601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" name="Line 41"/>
            <p:cNvSpPr/>
            <p:nvPr/>
          </p:nvSpPr>
          <p:spPr>
            <a:xfrm>
              <a:off x="9555120" y="293904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" name="Line 42"/>
            <p:cNvSpPr/>
            <p:nvPr/>
          </p:nvSpPr>
          <p:spPr>
            <a:xfrm flipV="1">
              <a:off x="9549360" y="2931120"/>
              <a:ext cx="921960" cy="7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" name="Line 43"/>
            <p:cNvSpPr/>
            <p:nvPr/>
          </p:nvSpPr>
          <p:spPr>
            <a:xfrm>
              <a:off x="10532880" y="281124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28" name="Line 44"/>
          <p:cNvSpPr/>
          <p:nvPr/>
        </p:nvSpPr>
        <p:spPr>
          <a:xfrm>
            <a:off x="6985080" y="2023200"/>
            <a:ext cx="109260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Line 45"/>
          <p:cNvSpPr/>
          <p:nvPr/>
        </p:nvSpPr>
        <p:spPr>
          <a:xfrm>
            <a:off x="8091720" y="2317680"/>
            <a:ext cx="0" cy="110340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Line 46"/>
          <p:cNvSpPr/>
          <p:nvPr/>
        </p:nvSpPr>
        <p:spPr>
          <a:xfrm>
            <a:off x="7011360" y="2829240"/>
            <a:ext cx="109260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Imagem 61" descr=""/>
          <p:cNvPicPr/>
          <p:nvPr/>
        </p:nvPicPr>
        <p:blipFill>
          <a:blip r:embed="rId8"/>
          <a:stretch/>
        </p:blipFill>
        <p:spPr>
          <a:xfrm>
            <a:off x="8137080" y="1832760"/>
            <a:ext cx="869760" cy="669240"/>
          </a:xfrm>
          <a:prstGeom prst="rect">
            <a:avLst/>
          </a:prstGeom>
          <a:ln>
            <a:noFill/>
          </a:ln>
        </p:spPr>
      </p:pic>
      <p:pic>
        <p:nvPicPr>
          <p:cNvPr id="632" name="Imagem 62" descr=""/>
          <p:cNvPicPr/>
          <p:nvPr/>
        </p:nvPicPr>
        <p:blipFill>
          <a:blip r:embed="rId9"/>
          <a:stretch/>
        </p:blipFill>
        <p:spPr>
          <a:xfrm>
            <a:off x="8145720" y="3221280"/>
            <a:ext cx="869760" cy="669240"/>
          </a:xfrm>
          <a:prstGeom prst="rect">
            <a:avLst/>
          </a:prstGeom>
          <a:ln>
            <a:noFill/>
          </a:ln>
        </p:spPr>
      </p:pic>
      <p:sp>
        <p:nvSpPr>
          <p:cNvPr id="633" name="Line 47"/>
          <p:cNvSpPr/>
          <p:nvPr/>
        </p:nvSpPr>
        <p:spPr>
          <a:xfrm>
            <a:off x="8078760" y="2023200"/>
            <a:ext cx="115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Line 48"/>
          <p:cNvSpPr/>
          <p:nvPr/>
        </p:nvSpPr>
        <p:spPr>
          <a:xfrm>
            <a:off x="8078760" y="2317680"/>
            <a:ext cx="1227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Line 49"/>
          <p:cNvSpPr/>
          <p:nvPr/>
        </p:nvSpPr>
        <p:spPr>
          <a:xfrm>
            <a:off x="8078760" y="3421080"/>
            <a:ext cx="1159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Line 50"/>
          <p:cNvSpPr/>
          <p:nvPr/>
        </p:nvSpPr>
        <p:spPr>
          <a:xfrm>
            <a:off x="7954920" y="3703680"/>
            <a:ext cx="2253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CustomShape 51"/>
          <p:cNvSpPr/>
          <p:nvPr/>
        </p:nvSpPr>
        <p:spPr>
          <a:xfrm>
            <a:off x="6880320" y="165780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38" name="CustomShape 52"/>
          <p:cNvSpPr/>
          <p:nvPr/>
        </p:nvSpPr>
        <p:spPr>
          <a:xfrm>
            <a:off x="3772800" y="2607120"/>
            <a:ext cx="98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b0f0"/>
                </a:solidFill>
                <a:latin typeface="Calibri"/>
              </a:rPr>
              <a:t>MASTER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39" name="CustomShape 53"/>
          <p:cNvSpPr/>
          <p:nvPr/>
        </p:nvSpPr>
        <p:spPr>
          <a:xfrm>
            <a:off x="8460360" y="2604240"/>
            <a:ext cx="86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b0f0"/>
                </a:solidFill>
                <a:latin typeface="Calibri"/>
              </a:rPr>
              <a:t>SLAVE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640" name="Group 54"/>
          <p:cNvGrpSpPr/>
          <p:nvPr/>
        </p:nvGrpSpPr>
        <p:grpSpPr>
          <a:xfrm>
            <a:off x="6364800" y="2020320"/>
            <a:ext cx="707760" cy="1683720"/>
            <a:chOff x="6364800" y="2020320"/>
            <a:chExt cx="707760" cy="1683720"/>
          </a:xfrm>
        </p:grpSpPr>
        <p:sp>
          <p:nvSpPr>
            <p:cNvPr id="641" name="CustomShape 55"/>
            <p:cNvSpPr/>
            <p:nvPr/>
          </p:nvSpPr>
          <p:spPr>
            <a:xfrm flipV="1">
              <a:off x="6364800" y="2019600"/>
              <a:ext cx="619920" cy="317880"/>
            </a:xfrm>
            <a:prstGeom prst="bentConnector3">
              <a:avLst>
                <a:gd name="adj1" fmla="val 50000"/>
              </a:avLst>
            </a:prstGeom>
            <a:noFill/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" name="CustomShape 56"/>
            <p:cNvSpPr/>
            <p:nvPr/>
          </p:nvSpPr>
          <p:spPr>
            <a:xfrm rot="10800000">
              <a:off x="6371640" y="3429360"/>
              <a:ext cx="700920" cy="274680"/>
            </a:xfrm>
            <a:prstGeom prst="bentConnector3">
              <a:avLst>
                <a:gd name="adj1" fmla="val 50000"/>
              </a:avLst>
            </a:prstGeom>
            <a:noFill/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3" name="CustomShape 57"/>
          <p:cNvSpPr/>
          <p:nvPr/>
        </p:nvSpPr>
        <p:spPr>
          <a:xfrm>
            <a:off x="3709800" y="706320"/>
            <a:ext cx="45835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</a:rPr>
              <a:t>sensível à borda de subida – Clock Pulse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pt-BR" sz="2800" spc="-1" strike="noStrike">
                <a:solidFill>
                  <a:srgbClr val="000000"/>
                </a:solidFill>
                <a:latin typeface="Calibri"/>
              </a:rPr>
              <a:t>74HC74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644" name="Imagem 94" descr=""/>
          <p:cNvPicPr/>
          <p:nvPr/>
        </p:nvPicPr>
        <p:blipFill>
          <a:blip r:embed="rId10"/>
          <a:stretch/>
        </p:blipFill>
        <p:spPr>
          <a:xfrm>
            <a:off x="2713320" y="2604600"/>
            <a:ext cx="600480" cy="457200"/>
          </a:xfrm>
          <a:prstGeom prst="rect">
            <a:avLst/>
          </a:prstGeom>
          <a:ln>
            <a:noFill/>
          </a:ln>
        </p:spPr>
      </p:pic>
      <p:grpSp>
        <p:nvGrpSpPr>
          <p:cNvPr id="645" name="Group 58"/>
          <p:cNvGrpSpPr/>
          <p:nvPr/>
        </p:nvGrpSpPr>
        <p:grpSpPr>
          <a:xfrm>
            <a:off x="2304360" y="2837520"/>
            <a:ext cx="4707000" cy="1235520"/>
            <a:chOff x="2304360" y="2837520"/>
            <a:chExt cx="4707000" cy="1235520"/>
          </a:xfrm>
        </p:grpSpPr>
        <p:sp>
          <p:nvSpPr>
            <p:cNvPr id="646" name="Line 59"/>
            <p:cNvSpPr/>
            <p:nvPr/>
          </p:nvSpPr>
          <p:spPr>
            <a:xfrm>
              <a:off x="2304360" y="4066200"/>
              <a:ext cx="47070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" name="Line 60"/>
            <p:cNvSpPr/>
            <p:nvPr/>
          </p:nvSpPr>
          <p:spPr>
            <a:xfrm>
              <a:off x="2304360" y="2837520"/>
              <a:ext cx="0" cy="12153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8" name="Line 61"/>
            <p:cNvSpPr/>
            <p:nvPr/>
          </p:nvSpPr>
          <p:spPr>
            <a:xfrm flipH="1">
              <a:off x="7006320" y="2837520"/>
              <a:ext cx="5040" cy="12355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9" name="CustomShape 62"/>
          <p:cNvSpPr/>
          <p:nvPr/>
        </p:nvSpPr>
        <p:spPr>
          <a:xfrm>
            <a:off x="1766160" y="265320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CP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50" name="CustomShape 63"/>
          <p:cNvSpPr/>
          <p:nvPr/>
        </p:nvSpPr>
        <p:spPr>
          <a:xfrm>
            <a:off x="2230920" y="1691280"/>
            <a:ext cx="8658360" cy="246672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0" dur="indefinite" restart="never" nodeType="tmRoot">
          <p:childTnLst>
            <p:seq>
              <p:cTn id="711" dur="indefinite" nodeType="mainSeq">
                <p:childTnLst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15"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6"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2673720" y="352800"/>
            <a:ext cx="7094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FLIP-FLOP Tipo D Master-Slave com Set e Reset 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652" name="Imagem 2" descr=""/>
          <p:cNvPicPr/>
          <p:nvPr/>
        </p:nvPicPr>
        <p:blipFill>
          <a:blip r:embed="rId1"/>
          <a:stretch/>
        </p:blipFill>
        <p:spPr>
          <a:xfrm>
            <a:off x="4939560" y="199692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653" name="Imagem 3" descr=""/>
          <p:cNvPicPr/>
          <p:nvPr/>
        </p:nvPicPr>
        <p:blipFill>
          <a:blip r:embed="rId2"/>
          <a:stretch/>
        </p:blipFill>
        <p:spPr>
          <a:xfrm>
            <a:off x="4939560" y="3100320"/>
            <a:ext cx="857160" cy="659520"/>
          </a:xfrm>
          <a:prstGeom prst="rect">
            <a:avLst/>
          </a:prstGeom>
          <a:ln>
            <a:noFill/>
          </a:ln>
        </p:spPr>
      </p:pic>
      <p:grpSp>
        <p:nvGrpSpPr>
          <p:cNvPr id="654" name="Group 2"/>
          <p:cNvGrpSpPr/>
          <p:nvPr/>
        </p:nvGrpSpPr>
        <p:grpSpPr>
          <a:xfrm>
            <a:off x="4395960" y="2192400"/>
            <a:ext cx="2012400" cy="1396800"/>
            <a:chOff x="4395960" y="2192400"/>
            <a:chExt cx="2012400" cy="1396800"/>
          </a:xfrm>
        </p:grpSpPr>
        <p:sp>
          <p:nvSpPr>
            <p:cNvPr id="655" name="Line 3"/>
            <p:cNvSpPr/>
            <p:nvPr/>
          </p:nvSpPr>
          <p:spPr>
            <a:xfrm>
              <a:off x="4927320" y="281592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" name="Line 4"/>
            <p:cNvSpPr/>
            <p:nvPr/>
          </p:nvSpPr>
          <p:spPr>
            <a:xfrm>
              <a:off x="5796720" y="23385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57" name="Group 5"/>
            <p:cNvGrpSpPr/>
            <p:nvPr/>
          </p:nvGrpSpPr>
          <p:grpSpPr>
            <a:xfrm>
              <a:off x="4395960" y="2192400"/>
              <a:ext cx="542520" cy="626040"/>
              <a:chOff x="4395960" y="2192400"/>
              <a:chExt cx="542520" cy="626040"/>
            </a:xfrm>
          </p:grpSpPr>
          <p:sp>
            <p:nvSpPr>
              <p:cNvPr id="658" name="Line 6"/>
              <p:cNvSpPr/>
              <p:nvPr/>
            </p:nvSpPr>
            <p:spPr>
              <a:xfrm>
                <a:off x="4395960" y="2192400"/>
                <a:ext cx="54252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9" name="Line 7"/>
              <p:cNvSpPr/>
              <p:nvPr/>
            </p:nvSpPr>
            <p:spPr>
              <a:xfrm>
                <a:off x="4938480" y="247284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60" name="Line 8"/>
            <p:cNvSpPr/>
            <p:nvPr/>
          </p:nvSpPr>
          <p:spPr>
            <a:xfrm>
              <a:off x="5776920" y="343044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" name="Line 9"/>
            <p:cNvSpPr/>
            <p:nvPr/>
          </p:nvSpPr>
          <p:spPr>
            <a:xfrm>
              <a:off x="4397040" y="358920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" name="Line 10"/>
            <p:cNvSpPr/>
            <p:nvPr/>
          </p:nvSpPr>
          <p:spPr>
            <a:xfrm>
              <a:off x="6080400" y="2815920"/>
              <a:ext cx="2160" cy="6145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" name="Line 11"/>
            <p:cNvSpPr/>
            <p:nvPr/>
          </p:nvSpPr>
          <p:spPr>
            <a:xfrm>
              <a:off x="5861160" y="2338560"/>
              <a:ext cx="0" cy="601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" name="Line 12"/>
            <p:cNvSpPr/>
            <p:nvPr/>
          </p:nvSpPr>
          <p:spPr>
            <a:xfrm>
              <a:off x="4944600" y="294804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" name="Line 13"/>
            <p:cNvSpPr/>
            <p:nvPr/>
          </p:nvSpPr>
          <p:spPr>
            <a:xfrm flipV="1">
              <a:off x="4939200" y="2940120"/>
              <a:ext cx="921960" cy="7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" name="Line 14"/>
            <p:cNvSpPr/>
            <p:nvPr/>
          </p:nvSpPr>
          <p:spPr>
            <a:xfrm>
              <a:off x="5922720" y="282024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67" name="Imagem 52" descr=""/>
          <p:cNvPicPr/>
          <p:nvPr/>
        </p:nvPicPr>
        <p:blipFill>
          <a:blip r:embed="rId3"/>
          <a:stretch/>
        </p:blipFill>
        <p:spPr>
          <a:xfrm>
            <a:off x="9549720" y="198792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668" name="Imagem 53" descr=""/>
          <p:cNvPicPr/>
          <p:nvPr/>
        </p:nvPicPr>
        <p:blipFill>
          <a:blip r:embed="rId4"/>
          <a:stretch/>
        </p:blipFill>
        <p:spPr>
          <a:xfrm>
            <a:off x="9549720" y="309132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669" name="CustomShape 15"/>
          <p:cNvSpPr/>
          <p:nvPr/>
        </p:nvSpPr>
        <p:spPr>
          <a:xfrm>
            <a:off x="11026440" y="213300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70" name="CustomShape 16"/>
          <p:cNvSpPr/>
          <p:nvPr/>
        </p:nvSpPr>
        <p:spPr>
          <a:xfrm>
            <a:off x="11026440" y="323676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671" name="Group 17"/>
          <p:cNvGrpSpPr/>
          <p:nvPr/>
        </p:nvGrpSpPr>
        <p:grpSpPr>
          <a:xfrm>
            <a:off x="9006480" y="2171160"/>
            <a:ext cx="2012040" cy="1385280"/>
            <a:chOff x="9006480" y="2171160"/>
            <a:chExt cx="2012040" cy="1385280"/>
          </a:xfrm>
        </p:grpSpPr>
        <p:sp>
          <p:nvSpPr>
            <p:cNvPr id="672" name="Line 18"/>
            <p:cNvSpPr/>
            <p:nvPr/>
          </p:nvSpPr>
          <p:spPr>
            <a:xfrm>
              <a:off x="9537480" y="280692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" name="Line 19"/>
            <p:cNvSpPr/>
            <p:nvPr/>
          </p:nvSpPr>
          <p:spPr>
            <a:xfrm>
              <a:off x="10406880" y="23295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74" name="Group 20"/>
            <p:cNvGrpSpPr/>
            <p:nvPr/>
          </p:nvGrpSpPr>
          <p:grpSpPr>
            <a:xfrm>
              <a:off x="9006480" y="2171160"/>
              <a:ext cx="542160" cy="638280"/>
              <a:chOff x="9006480" y="2171160"/>
              <a:chExt cx="542160" cy="638280"/>
            </a:xfrm>
          </p:grpSpPr>
          <p:sp>
            <p:nvSpPr>
              <p:cNvPr id="675" name="Line 21"/>
              <p:cNvSpPr/>
              <p:nvPr/>
            </p:nvSpPr>
            <p:spPr>
              <a:xfrm>
                <a:off x="9006480" y="217116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Line 22"/>
              <p:cNvSpPr/>
              <p:nvPr/>
            </p:nvSpPr>
            <p:spPr>
              <a:xfrm>
                <a:off x="9548640" y="246384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77" name="Line 23"/>
            <p:cNvSpPr/>
            <p:nvPr/>
          </p:nvSpPr>
          <p:spPr>
            <a:xfrm>
              <a:off x="10387080" y="34210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" name="Line 24"/>
            <p:cNvSpPr/>
            <p:nvPr/>
          </p:nvSpPr>
          <p:spPr>
            <a:xfrm>
              <a:off x="9007200" y="355644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" name="Line 25"/>
            <p:cNvSpPr/>
            <p:nvPr/>
          </p:nvSpPr>
          <p:spPr>
            <a:xfrm>
              <a:off x="10690560" y="2806920"/>
              <a:ext cx="2520" cy="6141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" name="Line 26"/>
            <p:cNvSpPr/>
            <p:nvPr/>
          </p:nvSpPr>
          <p:spPr>
            <a:xfrm>
              <a:off x="10471320" y="2329560"/>
              <a:ext cx="0" cy="601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" name="Line 27"/>
            <p:cNvSpPr/>
            <p:nvPr/>
          </p:nvSpPr>
          <p:spPr>
            <a:xfrm>
              <a:off x="9555120" y="293904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" name="Line 28"/>
            <p:cNvSpPr/>
            <p:nvPr/>
          </p:nvSpPr>
          <p:spPr>
            <a:xfrm flipV="1">
              <a:off x="9549360" y="2931120"/>
              <a:ext cx="921960" cy="7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" name="Line 29"/>
            <p:cNvSpPr/>
            <p:nvPr/>
          </p:nvSpPr>
          <p:spPr>
            <a:xfrm>
              <a:off x="10532880" y="281124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84" name="Line 30"/>
          <p:cNvSpPr/>
          <p:nvPr/>
        </p:nvSpPr>
        <p:spPr>
          <a:xfrm>
            <a:off x="6364080" y="2829240"/>
            <a:ext cx="4633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5" name="Group 31"/>
          <p:cNvGrpSpPr/>
          <p:nvPr/>
        </p:nvGrpSpPr>
        <p:grpSpPr>
          <a:xfrm>
            <a:off x="6707880" y="1832760"/>
            <a:ext cx="1060560" cy="2057760"/>
            <a:chOff x="6707880" y="1832760"/>
            <a:chExt cx="1060560" cy="2057760"/>
          </a:xfrm>
        </p:grpSpPr>
        <p:sp>
          <p:nvSpPr>
            <p:cNvPr id="686" name="Line 32"/>
            <p:cNvSpPr/>
            <p:nvPr/>
          </p:nvSpPr>
          <p:spPr>
            <a:xfrm>
              <a:off x="6845040" y="2317680"/>
              <a:ext cx="0" cy="11034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687" name="Imagem 61" descr=""/>
            <p:cNvPicPr/>
            <p:nvPr/>
          </p:nvPicPr>
          <p:blipFill>
            <a:blip r:embed="rId5"/>
            <a:stretch/>
          </p:blipFill>
          <p:spPr>
            <a:xfrm>
              <a:off x="6890040" y="1832760"/>
              <a:ext cx="869760" cy="669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8" name="Imagem 62" descr=""/>
            <p:cNvPicPr/>
            <p:nvPr/>
          </p:nvPicPr>
          <p:blipFill>
            <a:blip r:embed="rId6"/>
            <a:stretch/>
          </p:blipFill>
          <p:spPr>
            <a:xfrm>
              <a:off x="6898680" y="3221280"/>
              <a:ext cx="869760" cy="669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89" name="Line 33"/>
            <p:cNvSpPr/>
            <p:nvPr/>
          </p:nvSpPr>
          <p:spPr>
            <a:xfrm>
              <a:off x="6832080" y="2023200"/>
              <a:ext cx="11556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" name="Line 34"/>
            <p:cNvSpPr/>
            <p:nvPr/>
          </p:nvSpPr>
          <p:spPr>
            <a:xfrm>
              <a:off x="6832080" y="2317680"/>
              <a:ext cx="122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" name="Line 35"/>
            <p:cNvSpPr/>
            <p:nvPr/>
          </p:nvSpPr>
          <p:spPr>
            <a:xfrm>
              <a:off x="6832080" y="3421080"/>
              <a:ext cx="11556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" name="Line 36"/>
            <p:cNvSpPr/>
            <p:nvPr/>
          </p:nvSpPr>
          <p:spPr>
            <a:xfrm>
              <a:off x="6707880" y="3703680"/>
              <a:ext cx="22536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93" name="CustomShape 37"/>
          <p:cNvSpPr/>
          <p:nvPr/>
        </p:nvSpPr>
        <p:spPr>
          <a:xfrm>
            <a:off x="6880320" y="165780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4" name="CustomShape 38"/>
          <p:cNvSpPr/>
          <p:nvPr/>
        </p:nvSpPr>
        <p:spPr>
          <a:xfrm>
            <a:off x="3501000" y="2591280"/>
            <a:ext cx="98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b0f0"/>
                </a:solidFill>
                <a:latin typeface="Calibri"/>
              </a:rPr>
              <a:t>MASTER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5" name="CustomShape 39"/>
          <p:cNvSpPr/>
          <p:nvPr/>
        </p:nvSpPr>
        <p:spPr>
          <a:xfrm>
            <a:off x="8246880" y="2604240"/>
            <a:ext cx="86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b0f0"/>
                </a:solidFill>
                <a:latin typeface="Calibri"/>
              </a:rPr>
              <a:t>SLAVE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6" name="CustomShape 40"/>
          <p:cNvSpPr/>
          <p:nvPr/>
        </p:nvSpPr>
        <p:spPr>
          <a:xfrm flipV="1">
            <a:off x="6233760" y="2019240"/>
            <a:ext cx="619920" cy="317880"/>
          </a:xfrm>
          <a:prstGeom prst="bentConnector3">
            <a:avLst>
              <a:gd name="adj1" fmla="val 50000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CustomShape 41"/>
          <p:cNvSpPr/>
          <p:nvPr/>
        </p:nvSpPr>
        <p:spPr>
          <a:xfrm rot="10800000">
            <a:off x="6240600" y="3429360"/>
            <a:ext cx="700920" cy="274680"/>
          </a:xfrm>
          <a:prstGeom prst="bentConnector3">
            <a:avLst>
              <a:gd name="adj1" fmla="val 50000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CustomShape 42"/>
          <p:cNvSpPr/>
          <p:nvPr/>
        </p:nvSpPr>
        <p:spPr>
          <a:xfrm>
            <a:off x="3709800" y="706320"/>
            <a:ext cx="45835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</a:rPr>
              <a:t>sensível à borda de subida – Clock Pulse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pt-BR" sz="2800" spc="-1" strike="noStrike">
                <a:solidFill>
                  <a:srgbClr val="000000"/>
                </a:solidFill>
                <a:latin typeface="Calibri"/>
              </a:rPr>
              <a:t>74HC74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99" name="Line 43"/>
          <p:cNvSpPr/>
          <p:nvPr/>
        </p:nvSpPr>
        <p:spPr>
          <a:xfrm>
            <a:off x="1427760" y="4066200"/>
            <a:ext cx="49363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Line 44"/>
          <p:cNvSpPr/>
          <p:nvPr/>
        </p:nvSpPr>
        <p:spPr>
          <a:xfrm>
            <a:off x="1425600" y="2848680"/>
            <a:ext cx="0" cy="121500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Line 45"/>
          <p:cNvSpPr/>
          <p:nvPr/>
        </p:nvSpPr>
        <p:spPr>
          <a:xfrm flipH="1">
            <a:off x="6365160" y="2825640"/>
            <a:ext cx="5040" cy="1235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02" name="Group 46"/>
          <p:cNvGrpSpPr/>
          <p:nvPr/>
        </p:nvGrpSpPr>
        <p:grpSpPr>
          <a:xfrm>
            <a:off x="686880" y="1822680"/>
            <a:ext cx="2700360" cy="2135160"/>
            <a:chOff x="686880" y="1822680"/>
            <a:chExt cx="2700360" cy="2135160"/>
          </a:xfrm>
        </p:grpSpPr>
        <p:sp>
          <p:nvSpPr>
            <p:cNvPr id="703" name="CustomShape 47"/>
            <p:cNvSpPr/>
            <p:nvPr/>
          </p:nvSpPr>
          <p:spPr>
            <a:xfrm>
              <a:off x="686880" y="1822680"/>
              <a:ext cx="580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  </a:t>
              </a: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D</a:t>
              </a:r>
              <a:endParaRPr b="0" lang="pt-BR" sz="1800" spc="-1" strike="noStrike">
                <a:latin typeface="Arial"/>
              </a:endParaRPr>
            </a:p>
          </p:txBody>
        </p:sp>
        <p:grpSp>
          <p:nvGrpSpPr>
            <p:cNvPr id="704" name="Group 48"/>
            <p:cNvGrpSpPr/>
            <p:nvPr/>
          </p:nvGrpSpPr>
          <p:grpSpPr>
            <a:xfrm>
              <a:off x="748080" y="1857240"/>
              <a:ext cx="2639160" cy="2100600"/>
              <a:chOff x="748080" y="1857240"/>
              <a:chExt cx="2639160" cy="2100600"/>
            </a:xfrm>
          </p:grpSpPr>
          <p:sp>
            <p:nvSpPr>
              <p:cNvPr id="705" name="Line 49"/>
              <p:cNvSpPr/>
              <p:nvPr/>
            </p:nvSpPr>
            <p:spPr>
              <a:xfrm>
                <a:off x="1092600" y="2035800"/>
                <a:ext cx="145440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Line 50"/>
              <p:cNvSpPr/>
              <p:nvPr/>
            </p:nvSpPr>
            <p:spPr>
              <a:xfrm>
                <a:off x="2463480" y="2341800"/>
                <a:ext cx="0" cy="110376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Line 51"/>
              <p:cNvSpPr/>
              <p:nvPr/>
            </p:nvSpPr>
            <p:spPr>
              <a:xfrm>
                <a:off x="1141560" y="2856960"/>
                <a:ext cx="132192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708" name="Imagem 27" descr=""/>
              <p:cNvPicPr/>
              <p:nvPr/>
            </p:nvPicPr>
            <p:blipFill>
              <a:blip r:embed="rId7"/>
              <a:stretch/>
            </p:blipFill>
            <p:spPr>
              <a:xfrm>
                <a:off x="2508480" y="1857240"/>
                <a:ext cx="869760" cy="6692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09" name="Imagem 42" descr=""/>
              <p:cNvPicPr/>
              <p:nvPr/>
            </p:nvPicPr>
            <p:blipFill>
              <a:blip r:embed="rId8"/>
              <a:stretch/>
            </p:blipFill>
            <p:spPr>
              <a:xfrm>
                <a:off x="2517480" y="3245760"/>
                <a:ext cx="869760" cy="6692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10" name="Line 52"/>
              <p:cNvSpPr/>
              <p:nvPr/>
            </p:nvSpPr>
            <p:spPr>
              <a:xfrm>
                <a:off x="2450520" y="2035800"/>
                <a:ext cx="11556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Line 53"/>
              <p:cNvSpPr/>
              <p:nvPr/>
            </p:nvSpPr>
            <p:spPr>
              <a:xfrm>
                <a:off x="2450520" y="2341800"/>
                <a:ext cx="12240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Line 54"/>
              <p:cNvSpPr/>
              <p:nvPr/>
            </p:nvSpPr>
            <p:spPr>
              <a:xfrm>
                <a:off x="2450520" y="3433680"/>
                <a:ext cx="11556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Line 55"/>
              <p:cNvSpPr/>
              <p:nvPr/>
            </p:nvSpPr>
            <p:spPr>
              <a:xfrm>
                <a:off x="2326320" y="3728160"/>
                <a:ext cx="22536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714" name="Imagem 51" descr=""/>
              <p:cNvPicPr/>
              <p:nvPr/>
            </p:nvPicPr>
            <p:blipFill>
              <a:blip r:embed="rId9"/>
              <a:stretch/>
            </p:blipFill>
            <p:spPr>
              <a:xfrm>
                <a:off x="1815840" y="3500640"/>
                <a:ext cx="600480" cy="45720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715" name="Group 56"/>
              <p:cNvGrpSpPr/>
              <p:nvPr/>
            </p:nvGrpSpPr>
            <p:grpSpPr>
              <a:xfrm>
                <a:off x="1567440" y="2035800"/>
                <a:ext cx="291240" cy="1692360"/>
                <a:chOff x="1567440" y="2035800"/>
                <a:chExt cx="291240" cy="1692360"/>
              </a:xfrm>
            </p:grpSpPr>
            <p:sp>
              <p:nvSpPr>
                <p:cNvPr id="716" name="Line 57"/>
                <p:cNvSpPr/>
                <p:nvPr/>
              </p:nvSpPr>
              <p:spPr>
                <a:xfrm>
                  <a:off x="1567440" y="3728160"/>
                  <a:ext cx="291240" cy="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7" name="Line 58"/>
                <p:cNvSpPr/>
                <p:nvPr/>
              </p:nvSpPr>
              <p:spPr>
                <a:xfrm>
                  <a:off x="1585800" y="2898360"/>
                  <a:ext cx="0" cy="82980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8" name="Line 59"/>
                <p:cNvSpPr/>
                <p:nvPr/>
              </p:nvSpPr>
              <p:spPr>
                <a:xfrm flipV="1">
                  <a:off x="1582560" y="2035800"/>
                  <a:ext cx="0" cy="73980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pic>
            <p:nvPicPr>
              <p:cNvPr id="719" name="Imagem 94" descr=""/>
              <p:cNvPicPr/>
              <p:nvPr/>
            </p:nvPicPr>
            <p:blipFill>
              <a:blip r:embed="rId10"/>
              <a:stretch/>
            </p:blipFill>
            <p:spPr>
              <a:xfrm>
                <a:off x="1695240" y="2620080"/>
                <a:ext cx="600480" cy="457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20" name="CustomShape 60"/>
              <p:cNvSpPr/>
              <p:nvPr/>
            </p:nvSpPr>
            <p:spPr>
              <a:xfrm>
                <a:off x="748080" y="2668680"/>
                <a:ext cx="541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b0f0"/>
                    </a:solidFill>
                    <a:latin typeface="Calibri"/>
                  </a:rPr>
                  <a:t>CP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</p:grpSp>
      <p:sp>
        <p:nvSpPr>
          <p:cNvPr id="721" name="Line 61"/>
          <p:cNvSpPr/>
          <p:nvPr/>
        </p:nvSpPr>
        <p:spPr>
          <a:xfrm>
            <a:off x="3269160" y="3580560"/>
            <a:ext cx="1253520" cy="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Line 62"/>
          <p:cNvSpPr/>
          <p:nvPr/>
        </p:nvSpPr>
        <p:spPr>
          <a:xfrm>
            <a:off x="3269160" y="2191680"/>
            <a:ext cx="1253520" cy="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Line 63"/>
          <p:cNvSpPr/>
          <p:nvPr/>
        </p:nvSpPr>
        <p:spPr>
          <a:xfrm>
            <a:off x="7752960" y="2172960"/>
            <a:ext cx="1253520" cy="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Line 64"/>
          <p:cNvSpPr/>
          <p:nvPr/>
        </p:nvSpPr>
        <p:spPr>
          <a:xfrm>
            <a:off x="7762680" y="3548520"/>
            <a:ext cx="1253520" cy="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5" name="Imagem 29" descr=""/>
          <p:cNvPicPr/>
          <p:nvPr/>
        </p:nvPicPr>
        <p:blipFill>
          <a:blip r:embed="rId11"/>
          <a:stretch/>
        </p:blipFill>
        <p:spPr>
          <a:xfrm>
            <a:off x="3784680" y="1856520"/>
            <a:ext cx="869760" cy="659520"/>
          </a:xfrm>
          <a:prstGeom prst="rect">
            <a:avLst/>
          </a:prstGeom>
          <a:ln>
            <a:noFill/>
          </a:ln>
        </p:spPr>
      </p:pic>
      <p:pic>
        <p:nvPicPr>
          <p:cNvPr id="726" name="Imagem 100" descr=""/>
          <p:cNvPicPr/>
          <p:nvPr/>
        </p:nvPicPr>
        <p:blipFill>
          <a:blip r:embed="rId12"/>
          <a:stretch/>
        </p:blipFill>
        <p:spPr>
          <a:xfrm>
            <a:off x="3794400" y="3255840"/>
            <a:ext cx="869760" cy="659520"/>
          </a:xfrm>
          <a:prstGeom prst="rect">
            <a:avLst/>
          </a:prstGeom>
          <a:ln>
            <a:noFill/>
          </a:ln>
        </p:spPr>
      </p:pic>
      <p:pic>
        <p:nvPicPr>
          <p:cNvPr id="727" name="Imagem 102" descr=""/>
          <p:cNvPicPr/>
          <p:nvPr/>
        </p:nvPicPr>
        <p:blipFill>
          <a:blip r:embed="rId13"/>
          <a:stretch/>
        </p:blipFill>
        <p:spPr>
          <a:xfrm>
            <a:off x="8186400" y="3218400"/>
            <a:ext cx="869760" cy="659520"/>
          </a:xfrm>
          <a:prstGeom prst="rect">
            <a:avLst/>
          </a:prstGeom>
          <a:ln>
            <a:noFill/>
          </a:ln>
        </p:spPr>
      </p:pic>
      <p:pic>
        <p:nvPicPr>
          <p:cNvPr id="728" name="Imagem 103" descr=""/>
          <p:cNvPicPr/>
          <p:nvPr/>
        </p:nvPicPr>
        <p:blipFill>
          <a:blip r:embed="rId14"/>
          <a:stretch/>
        </p:blipFill>
        <p:spPr>
          <a:xfrm>
            <a:off x="8184600" y="1838880"/>
            <a:ext cx="869760" cy="65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3" dur="indefinite" restart="never" nodeType="tmRoot">
          <p:childTnLst>
            <p:seq>
              <p:cTn id="724" dur="indefinite" nodeType="mainSeq">
                <p:childTnLst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28" dur="5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9" dur="5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32" dur="5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3" dur="5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36"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7"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40"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1"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500"/>
                            </p:stCondLst>
                            <p:childTnLst>
                              <p:par>
                                <p:cTn id="744" nodeType="after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45"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6"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49"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0"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6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0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4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5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8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9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ustomShape 1"/>
          <p:cNvSpPr/>
          <p:nvPr/>
        </p:nvSpPr>
        <p:spPr>
          <a:xfrm>
            <a:off x="2673720" y="352800"/>
            <a:ext cx="7094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FLIP-FLOP Tipo D Master-Slave com Set e Reset 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730" name="Imagem 2" descr=""/>
          <p:cNvPicPr/>
          <p:nvPr/>
        </p:nvPicPr>
        <p:blipFill>
          <a:blip r:embed="rId1"/>
          <a:stretch/>
        </p:blipFill>
        <p:spPr>
          <a:xfrm>
            <a:off x="4939560" y="199692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731" name="Imagem 3" descr=""/>
          <p:cNvPicPr/>
          <p:nvPr/>
        </p:nvPicPr>
        <p:blipFill>
          <a:blip r:embed="rId2"/>
          <a:stretch/>
        </p:blipFill>
        <p:spPr>
          <a:xfrm>
            <a:off x="4939560" y="3100320"/>
            <a:ext cx="857160" cy="659520"/>
          </a:xfrm>
          <a:prstGeom prst="rect">
            <a:avLst/>
          </a:prstGeom>
          <a:ln>
            <a:noFill/>
          </a:ln>
        </p:spPr>
      </p:pic>
      <p:grpSp>
        <p:nvGrpSpPr>
          <p:cNvPr id="732" name="Group 2"/>
          <p:cNvGrpSpPr/>
          <p:nvPr/>
        </p:nvGrpSpPr>
        <p:grpSpPr>
          <a:xfrm>
            <a:off x="4395960" y="2192400"/>
            <a:ext cx="2012400" cy="1396800"/>
            <a:chOff x="4395960" y="2192400"/>
            <a:chExt cx="2012400" cy="1396800"/>
          </a:xfrm>
        </p:grpSpPr>
        <p:sp>
          <p:nvSpPr>
            <p:cNvPr id="733" name="Line 3"/>
            <p:cNvSpPr/>
            <p:nvPr/>
          </p:nvSpPr>
          <p:spPr>
            <a:xfrm>
              <a:off x="4927320" y="281592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" name="Line 4"/>
            <p:cNvSpPr/>
            <p:nvPr/>
          </p:nvSpPr>
          <p:spPr>
            <a:xfrm>
              <a:off x="5796720" y="23385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35" name="Group 5"/>
            <p:cNvGrpSpPr/>
            <p:nvPr/>
          </p:nvGrpSpPr>
          <p:grpSpPr>
            <a:xfrm>
              <a:off x="4395960" y="2192400"/>
              <a:ext cx="542520" cy="626040"/>
              <a:chOff x="4395960" y="2192400"/>
              <a:chExt cx="542520" cy="626040"/>
            </a:xfrm>
          </p:grpSpPr>
          <p:sp>
            <p:nvSpPr>
              <p:cNvPr id="736" name="Line 6"/>
              <p:cNvSpPr/>
              <p:nvPr/>
            </p:nvSpPr>
            <p:spPr>
              <a:xfrm>
                <a:off x="4395960" y="2192400"/>
                <a:ext cx="54252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7" name="Line 7"/>
              <p:cNvSpPr/>
              <p:nvPr/>
            </p:nvSpPr>
            <p:spPr>
              <a:xfrm>
                <a:off x="4938480" y="247284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38" name="Line 8"/>
            <p:cNvSpPr/>
            <p:nvPr/>
          </p:nvSpPr>
          <p:spPr>
            <a:xfrm>
              <a:off x="5776920" y="343044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" name="Line 9"/>
            <p:cNvSpPr/>
            <p:nvPr/>
          </p:nvSpPr>
          <p:spPr>
            <a:xfrm>
              <a:off x="4397040" y="358920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" name="Line 10"/>
            <p:cNvSpPr/>
            <p:nvPr/>
          </p:nvSpPr>
          <p:spPr>
            <a:xfrm>
              <a:off x="6080400" y="2815920"/>
              <a:ext cx="2160" cy="6145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" name="Line 11"/>
            <p:cNvSpPr/>
            <p:nvPr/>
          </p:nvSpPr>
          <p:spPr>
            <a:xfrm>
              <a:off x="5861160" y="2338560"/>
              <a:ext cx="0" cy="601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" name="Line 12"/>
            <p:cNvSpPr/>
            <p:nvPr/>
          </p:nvSpPr>
          <p:spPr>
            <a:xfrm>
              <a:off x="4944600" y="294804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" name="Line 13"/>
            <p:cNvSpPr/>
            <p:nvPr/>
          </p:nvSpPr>
          <p:spPr>
            <a:xfrm flipV="1">
              <a:off x="4939200" y="2940120"/>
              <a:ext cx="921960" cy="7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" name="Line 14"/>
            <p:cNvSpPr/>
            <p:nvPr/>
          </p:nvSpPr>
          <p:spPr>
            <a:xfrm>
              <a:off x="5922720" y="282024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45" name="Imagem 52" descr=""/>
          <p:cNvPicPr/>
          <p:nvPr/>
        </p:nvPicPr>
        <p:blipFill>
          <a:blip r:embed="rId3"/>
          <a:stretch/>
        </p:blipFill>
        <p:spPr>
          <a:xfrm>
            <a:off x="9549720" y="198792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746" name="Imagem 53" descr=""/>
          <p:cNvPicPr/>
          <p:nvPr/>
        </p:nvPicPr>
        <p:blipFill>
          <a:blip r:embed="rId4"/>
          <a:stretch/>
        </p:blipFill>
        <p:spPr>
          <a:xfrm>
            <a:off x="9549720" y="309132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747" name="CustomShape 15"/>
          <p:cNvSpPr/>
          <p:nvPr/>
        </p:nvSpPr>
        <p:spPr>
          <a:xfrm>
            <a:off x="11026440" y="213300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48" name="CustomShape 16"/>
          <p:cNvSpPr/>
          <p:nvPr/>
        </p:nvSpPr>
        <p:spPr>
          <a:xfrm>
            <a:off x="11026440" y="323676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749" name="Group 17"/>
          <p:cNvGrpSpPr/>
          <p:nvPr/>
        </p:nvGrpSpPr>
        <p:grpSpPr>
          <a:xfrm>
            <a:off x="9006480" y="2171160"/>
            <a:ext cx="2012040" cy="1385280"/>
            <a:chOff x="9006480" y="2171160"/>
            <a:chExt cx="2012040" cy="1385280"/>
          </a:xfrm>
        </p:grpSpPr>
        <p:sp>
          <p:nvSpPr>
            <p:cNvPr id="750" name="Line 18"/>
            <p:cNvSpPr/>
            <p:nvPr/>
          </p:nvSpPr>
          <p:spPr>
            <a:xfrm>
              <a:off x="9537480" y="280692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" name="Line 19"/>
            <p:cNvSpPr/>
            <p:nvPr/>
          </p:nvSpPr>
          <p:spPr>
            <a:xfrm>
              <a:off x="10406880" y="23295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52" name="Group 20"/>
            <p:cNvGrpSpPr/>
            <p:nvPr/>
          </p:nvGrpSpPr>
          <p:grpSpPr>
            <a:xfrm>
              <a:off x="9006480" y="2171160"/>
              <a:ext cx="542160" cy="638280"/>
              <a:chOff x="9006480" y="2171160"/>
              <a:chExt cx="542160" cy="638280"/>
            </a:xfrm>
          </p:grpSpPr>
          <p:sp>
            <p:nvSpPr>
              <p:cNvPr id="753" name="Line 21"/>
              <p:cNvSpPr/>
              <p:nvPr/>
            </p:nvSpPr>
            <p:spPr>
              <a:xfrm>
                <a:off x="9006480" y="217116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4" name="Line 22"/>
              <p:cNvSpPr/>
              <p:nvPr/>
            </p:nvSpPr>
            <p:spPr>
              <a:xfrm>
                <a:off x="9548640" y="246384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55" name="Line 23"/>
            <p:cNvSpPr/>
            <p:nvPr/>
          </p:nvSpPr>
          <p:spPr>
            <a:xfrm>
              <a:off x="10387080" y="34210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" name="Line 24"/>
            <p:cNvSpPr/>
            <p:nvPr/>
          </p:nvSpPr>
          <p:spPr>
            <a:xfrm>
              <a:off x="9007200" y="355644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" name="Line 25"/>
            <p:cNvSpPr/>
            <p:nvPr/>
          </p:nvSpPr>
          <p:spPr>
            <a:xfrm>
              <a:off x="10690560" y="2806920"/>
              <a:ext cx="2520" cy="6141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" name="Line 26"/>
            <p:cNvSpPr/>
            <p:nvPr/>
          </p:nvSpPr>
          <p:spPr>
            <a:xfrm>
              <a:off x="10471320" y="2329560"/>
              <a:ext cx="0" cy="601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" name="Line 27"/>
            <p:cNvSpPr/>
            <p:nvPr/>
          </p:nvSpPr>
          <p:spPr>
            <a:xfrm>
              <a:off x="9555120" y="293904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Line 28"/>
            <p:cNvSpPr/>
            <p:nvPr/>
          </p:nvSpPr>
          <p:spPr>
            <a:xfrm flipV="1">
              <a:off x="9549360" y="2931120"/>
              <a:ext cx="921960" cy="7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Line 29"/>
            <p:cNvSpPr/>
            <p:nvPr/>
          </p:nvSpPr>
          <p:spPr>
            <a:xfrm>
              <a:off x="10532880" y="281124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2" name="Line 30"/>
          <p:cNvSpPr/>
          <p:nvPr/>
        </p:nvSpPr>
        <p:spPr>
          <a:xfrm>
            <a:off x="6364080" y="2829240"/>
            <a:ext cx="4633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63" name="Group 31"/>
          <p:cNvGrpSpPr/>
          <p:nvPr/>
        </p:nvGrpSpPr>
        <p:grpSpPr>
          <a:xfrm>
            <a:off x="6707880" y="1832760"/>
            <a:ext cx="1060560" cy="2057760"/>
            <a:chOff x="6707880" y="1832760"/>
            <a:chExt cx="1060560" cy="2057760"/>
          </a:xfrm>
        </p:grpSpPr>
        <p:sp>
          <p:nvSpPr>
            <p:cNvPr id="764" name="Line 32"/>
            <p:cNvSpPr/>
            <p:nvPr/>
          </p:nvSpPr>
          <p:spPr>
            <a:xfrm>
              <a:off x="6845040" y="2317680"/>
              <a:ext cx="0" cy="11034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765" name="Imagem 61" descr=""/>
            <p:cNvPicPr/>
            <p:nvPr/>
          </p:nvPicPr>
          <p:blipFill>
            <a:blip r:embed="rId5"/>
            <a:stretch/>
          </p:blipFill>
          <p:spPr>
            <a:xfrm>
              <a:off x="6890040" y="1832760"/>
              <a:ext cx="869760" cy="669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6" name="Imagem 62" descr=""/>
            <p:cNvPicPr/>
            <p:nvPr/>
          </p:nvPicPr>
          <p:blipFill>
            <a:blip r:embed="rId6"/>
            <a:stretch/>
          </p:blipFill>
          <p:spPr>
            <a:xfrm>
              <a:off x="6898680" y="3221280"/>
              <a:ext cx="869760" cy="669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67" name="Line 33"/>
            <p:cNvSpPr/>
            <p:nvPr/>
          </p:nvSpPr>
          <p:spPr>
            <a:xfrm>
              <a:off x="6832080" y="2023200"/>
              <a:ext cx="11556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" name="Line 34"/>
            <p:cNvSpPr/>
            <p:nvPr/>
          </p:nvSpPr>
          <p:spPr>
            <a:xfrm>
              <a:off x="6832080" y="2317680"/>
              <a:ext cx="122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" name="Line 35"/>
            <p:cNvSpPr/>
            <p:nvPr/>
          </p:nvSpPr>
          <p:spPr>
            <a:xfrm>
              <a:off x="6832080" y="3421080"/>
              <a:ext cx="11556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" name="Line 36"/>
            <p:cNvSpPr/>
            <p:nvPr/>
          </p:nvSpPr>
          <p:spPr>
            <a:xfrm>
              <a:off x="6707880" y="3703680"/>
              <a:ext cx="22536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1" name="CustomShape 37"/>
          <p:cNvSpPr/>
          <p:nvPr/>
        </p:nvSpPr>
        <p:spPr>
          <a:xfrm>
            <a:off x="6880320" y="165780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2" name="CustomShape 38"/>
          <p:cNvSpPr/>
          <p:nvPr/>
        </p:nvSpPr>
        <p:spPr>
          <a:xfrm flipV="1">
            <a:off x="6233760" y="2019240"/>
            <a:ext cx="619920" cy="317880"/>
          </a:xfrm>
          <a:prstGeom prst="bentConnector3">
            <a:avLst>
              <a:gd name="adj1" fmla="val 50000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CustomShape 39"/>
          <p:cNvSpPr/>
          <p:nvPr/>
        </p:nvSpPr>
        <p:spPr>
          <a:xfrm rot="10800000">
            <a:off x="6240600" y="3429360"/>
            <a:ext cx="700920" cy="274680"/>
          </a:xfrm>
          <a:prstGeom prst="bentConnector3">
            <a:avLst>
              <a:gd name="adj1" fmla="val 50000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CustomShape 40"/>
          <p:cNvSpPr/>
          <p:nvPr/>
        </p:nvSpPr>
        <p:spPr>
          <a:xfrm>
            <a:off x="3709800" y="706320"/>
            <a:ext cx="4583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</a:rPr>
              <a:t>sensível à borda de subida – Clock Pulse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pt-BR" sz="2000" spc="-1" strike="noStrike">
                <a:solidFill>
                  <a:srgbClr val="000000"/>
                </a:solidFill>
                <a:latin typeface="Calibri"/>
              </a:rPr>
              <a:t>Equivalente 74HC74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75" name="Line 41"/>
          <p:cNvSpPr/>
          <p:nvPr/>
        </p:nvSpPr>
        <p:spPr>
          <a:xfrm>
            <a:off x="1427760" y="4066200"/>
            <a:ext cx="493632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Line 42"/>
          <p:cNvSpPr/>
          <p:nvPr/>
        </p:nvSpPr>
        <p:spPr>
          <a:xfrm>
            <a:off x="1425600" y="2848680"/>
            <a:ext cx="0" cy="121500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Line 43"/>
          <p:cNvSpPr/>
          <p:nvPr/>
        </p:nvSpPr>
        <p:spPr>
          <a:xfrm flipH="1">
            <a:off x="6365160" y="2825640"/>
            <a:ext cx="5040" cy="1235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8" name="Group 44"/>
          <p:cNvGrpSpPr/>
          <p:nvPr/>
        </p:nvGrpSpPr>
        <p:grpSpPr>
          <a:xfrm>
            <a:off x="686880" y="1822680"/>
            <a:ext cx="2700360" cy="2135160"/>
            <a:chOff x="686880" y="1822680"/>
            <a:chExt cx="2700360" cy="2135160"/>
          </a:xfrm>
        </p:grpSpPr>
        <p:sp>
          <p:nvSpPr>
            <p:cNvPr id="779" name="CustomShape 45"/>
            <p:cNvSpPr/>
            <p:nvPr/>
          </p:nvSpPr>
          <p:spPr>
            <a:xfrm>
              <a:off x="686880" y="1822680"/>
              <a:ext cx="580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  </a:t>
              </a: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D</a:t>
              </a:r>
              <a:endParaRPr b="0" lang="pt-BR" sz="1800" spc="-1" strike="noStrike">
                <a:latin typeface="Arial"/>
              </a:endParaRPr>
            </a:p>
          </p:txBody>
        </p:sp>
        <p:grpSp>
          <p:nvGrpSpPr>
            <p:cNvPr id="780" name="Group 46"/>
            <p:cNvGrpSpPr/>
            <p:nvPr/>
          </p:nvGrpSpPr>
          <p:grpSpPr>
            <a:xfrm>
              <a:off x="748080" y="1857240"/>
              <a:ext cx="2639160" cy="2100600"/>
              <a:chOff x="748080" y="1857240"/>
              <a:chExt cx="2639160" cy="2100600"/>
            </a:xfrm>
          </p:grpSpPr>
          <p:sp>
            <p:nvSpPr>
              <p:cNvPr id="781" name="Line 47"/>
              <p:cNvSpPr/>
              <p:nvPr/>
            </p:nvSpPr>
            <p:spPr>
              <a:xfrm>
                <a:off x="1092600" y="2035800"/>
                <a:ext cx="145440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2" name="Line 48"/>
              <p:cNvSpPr/>
              <p:nvPr/>
            </p:nvSpPr>
            <p:spPr>
              <a:xfrm>
                <a:off x="2463480" y="2341800"/>
                <a:ext cx="0" cy="110376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3" name="Line 49"/>
              <p:cNvSpPr/>
              <p:nvPr/>
            </p:nvSpPr>
            <p:spPr>
              <a:xfrm>
                <a:off x="1141560" y="2856960"/>
                <a:ext cx="132192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784" name="Imagem 27" descr=""/>
              <p:cNvPicPr/>
              <p:nvPr/>
            </p:nvPicPr>
            <p:blipFill>
              <a:blip r:embed="rId7"/>
              <a:stretch/>
            </p:blipFill>
            <p:spPr>
              <a:xfrm>
                <a:off x="2508480" y="1857240"/>
                <a:ext cx="869760" cy="6692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85" name="Imagem 42" descr=""/>
              <p:cNvPicPr/>
              <p:nvPr/>
            </p:nvPicPr>
            <p:blipFill>
              <a:blip r:embed="rId8"/>
              <a:stretch/>
            </p:blipFill>
            <p:spPr>
              <a:xfrm>
                <a:off x="2517480" y="3245760"/>
                <a:ext cx="869760" cy="6692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86" name="Line 50"/>
              <p:cNvSpPr/>
              <p:nvPr/>
            </p:nvSpPr>
            <p:spPr>
              <a:xfrm>
                <a:off x="2450520" y="2035800"/>
                <a:ext cx="11556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7" name="Line 51"/>
              <p:cNvSpPr/>
              <p:nvPr/>
            </p:nvSpPr>
            <p:spPr>
              <a:xfrm>
                <a:off x="2450520" y="2341800"/>
                <a:ext cx="12240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8" name="Line 52"/>
              <p:cNvSpPr/>
              <p:nvPr/>
            </p:nvSpPr>
            <p:spPr>
              <a:xfrm>
                <a:off x="2450520" y="3433680"/>
                <a:ext cx="11556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9" name="Line 53"/>
              <p:cNvSpPr/>
              <p:nvPr/>
            </p:nvSpPr>
            <p:spPr>
              <a:xfrm>
                <a:off x="2326320" y="3728160"/>
                <a:ext cx="22536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790" name="Imagem 51" descr=""/>
              <p:cNvPicPr/>
              <p:nvPr/>
            </p:nvPicPr>
            <p:blipFill>
              <a:blip r:embed="rId9"/>
              <a:stretch/>
            </p:blipFill>
            <p:spPr>
              <a:xfrm>
                <a:off x="1815840" y="3500640"/>
                <a:ext cx="600480" cy="45720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791" name="Group 54"/>
              <p:cNvGrpSpPr/>
              <p:nvPr/>
            </p:nvGrpSpPr>
            <p:grpSpPr>
              <a:xfrm>
                <a:off x="1567440" y="2035800"/>
                <a:ext cx="291240" cy="1692360"/>
                <a:chOff x="1567440" y="2035800"/>
                <a:chExt cx="291240" cy="1692360"/>
              </a:xfrm>
            </p:grpSpPr>
            <p:sp>
              <p:nvSpPr>
                <p:cNvPr id="792" name="Line 55"/>
                <p:cNvSpPr/>
                <p:nvPr/>
              </p:nvSpPr>
              <p:spPr>
                <a:xfrm>
                  <a:off x="1567440" y="3728160"/>
                  <a:ext cx="291240" cy="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93" name="Line 56"/>
                <p:cNvSpPr/>
                <p:nvPr/>
              </p:nvSpPr>
              <p:spPr>
                <a:xfrm>
                  <a:off x="1585800" y="2898360"/>
                  <a:ext cx="0" cy="82980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94" name="Line 57"/>
                <p:cNvSpPr/>
                <p:nvPr/>
              </p:nvSpPr>
              <p:spPr>
                <a:xfrm flipV="1">
                  <a:off x="1582560" y="2035800"/>
                  <a:ext cx="0" cy="73980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pic>
            <p:nvPicPr>
              <p:cNvPr id="795" name="Imagem 94" descr=""/>
              <p:cNvPicPr/>
              <p:nvPr/>
            </p:nvPicPr>
            <p:blipFill>
              <a:blip r:embed="rId10"/>
              <a:stretch/>
            </p:blipFill>
            <p:spPr>
              <a:xfrm>
                <a:off x="1695240" y="2620080"/>
                <a:ext cx="600480" cy="457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96" name="CustomShape 58"/>
              <p:cNvSpPr/>
              <p:nvPr/>
            </p:nvSpPr>
            <p:spPr>
              <a:xfrm>
                <a:off x="748080" y="2668680"/>
                <a:ext cx="541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b0f0"/>
                    </a:solidFill>
                    <a:latin typeface="Calibri"/>
                  </a:rPr>
                  <a:t>CP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</p:grpSp>
      <p:pic>
        <p:nvPicPr>
          <p:cNvPr id="797" name="Imagem 29" descr=""/>
          <p:cNvPicPr/>
          <p:nvPr/>
        </p:nvPicPr>
        <p:blipFill>
          <a:blip r:embed="rId11"/>
          <a:stretch/>
        </p:blipFill>
        <p:spPr>
          <a:xfrm>
            <a:off x="3784680" y="1856520"/>
            <a:ext cx="869760" cy="659520"/>
          </a:xfrm>
          <a:prstGeom prst="rect">
            <a:avLst/>
          </a:prstGeom>
          <a:ln>
            <a:noFill/>
          </a:ln>
        </p:spPr>
      </p:pic>
      <p:pic>
        <p:nvPicPr>
          <p:cNvPr id="798" name="Imagem 100" descr=""/>
          <p:cNvPicPr/>
          <p:nvPr/>
        </p:nvPicPr>
        <p:blipFill>
          <a:blip r:embed="rId12"/>
          <a:stretch/>
        </p:blipFill>
        <p:spPr>
          <a:xfrm>
            <a:off x="3794400" y="3255840"/>
            <a:ext cx="869760" cy="659520"/>
          </a:xfrm>
          <a:prstGeom prst="rect">
            <a:avLst/>
          </a:prstGeom>
          <a:ln>
            <a:noFill/>
          </a:ln>
        </p:spPr>
      </p:pic>
      <p:pic>
        <p:nvPicPr>
          <p:cNvPr id="799" name="Imagem 102" descr=""/>
          <p:cNvPicPr/>
          <p:nvPr/>
        </p:nvPicPr>
        <p:blipFill>
          <a:blip r:embed="rId13"/>
          <a:stretch/>
        </p:blipFill>
        <p:spPr>
          <a:xfrm>
            <a:off x="8186400" y="3218400"/>
            <a:ext cx="869760" cy="659520"/>
          </a:xfrm>
          <a:prstGeom prst="rect">
            <a:avLst/>
          </a:prstGeom>
          <a:ln>
            <a:noFill/>
          </a:ln>
        </p:spPr>
      </p:pic>
      <p:pic>
        <p:nvPicPr>
          <p:cNvPr id="800" name="Imagem 103" descr=""/>
          <p:cNvPicPr/>
          <p:nvPr/>
        </p:nvPicPr>
        <p:blipFill>
          <a:blip r:embed="rId14"/>
          <a:stretch/>
        </p:blipFill>
        <p:spPr>
          <a:xfrm>
            <a:off x="8184600" y="1838880"/>
            <a:ext cx="869760" cy="659520"/>
          </a:xfrm>
          <a:prstGeom prst="rect">
            <a:avLst/>
          </a:prstGeom>
          <a:ln>
            <a:noFill/>
          </a:ln>
        </p:spPr>
      </p:pic>
      <p:sp>
        <p:nvSpPr>
          <p:cNvPr id="801" name="CustomShape 59"/>
          <p:cNvSpPr/>
          <p:nvPr/>
        </p:nvSpPr>
        <p:spPr>
          <a:xfrm flipV="1">
            <a:off x="3378600" y="2035800"/>
            <a:ext cx="405720" cy="155520"/>
          </a:xfrm>
          <a:prstGeom prst="bentConnector3">
            <a:avLst>
              <a:gd name="adj1" fmla="val 50000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CustomShape 60"/>
          <p:cNvSpPr/>
          <p:nvPr/>
        </p:nvSpPr>
        <p:spPr>
          <a:xfrm>
            <a:off x="3387600" y="3580560"/>
            <a:ext cx="406800" cy="147240"/>
          </a:xfrm>
          <a:prstGeom prst="bentConnector3">
            <a:avLst>
              <a:gd name="adj1" fmla="val 50000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CustomShape 61"/>
          <p:cNvSpPr/>
          <p:nvPr/>
        </p:nvSpPr>
        <p:spPr>
          <a:xfrm flipV="1">
            <a:off x="7760160" y="2026440"/>
            <a:ext cx="424080" cy="140040"/>
          </a:xfrm>
          <a:prstGeom prst="bentConnector3">
            <a:avLst>
              <a:gd name="adj1" fmla="val 50000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CustomShape 62"/>
          <p:cNvSpPr/>
          <p:nvPr/>
        </p:nvSpPr>
        <p:spPr>
          <a:xfrm>
            <a:off x="7769160" y="3556440"/>
            <a:ext cx="415080" cy="147240"/>
          </a:xfrm>
          <a:prstGeom prst="bentConnector3">
            <a:avLst>
              <a:gd name="adj1" fmla="val 50000"/>
            </a:avLst>
          </a:prstGeom>
          <a:noFill/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Line 63"/>
          <p:cNvSpPr/>
          <p:nvPr/>
        </p:nvSpPr>
        <p:spPr>
          <a:xfrm flipH="1">
            <a:off x="7771320" y="2317680"/>
            <a:ext cx="415440" cy="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Line 64"/>
          <p:cNvSpPr/>
          <p:nvPr/>
        </p:nvSpPr>
        <p:spPr>
          <a:xfrm flipV="1">
            <a:off x="7783200" y="2325600"/>
            <a:ext cx="0" cy="118692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Line 65"/>
          <p:cNvSpPr/>
          <p:nvPr/>
        </p:nvSpPr>
        <p:spPr>
          <a:xfrm flipV="1">
            <a:off x="7778880" y="3625920"/>
            <a:ext cx="0" cy="55368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Line 66"/>
          <p:cNvSpPr/>
          <p:nvPr/>
        </p:nvSpPr>
        <p:spPr>
          <a:xfrm flipH="1">
            <a:off x="1141560" y="4191480"/>
            <a:ext cx="6637320" cy="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Line 67"/>
          <p:cNvSpPr/>
          <p:nvPr/>
        </p:nvSpPr>
        <p:spPr>
          <a:xfrm flipH="1">
            <a:off x="3387240" y="2329560"/>
            <a:ext cx="415440" cy="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Line 68"/>
          <p:cNvSpPr/>
          <p:nvPr/>
        </p:nvSpPr>
        <p:spPr>
          <a:xfrm flipV="1">
            <a:off x="3399120" y="2337480"/>
            <a:ext cx="0" cy="118692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Line 69"/>
          <p:cNvSpPr/>
          <p:nvPr/>
        </p:nvSpPr>
        <p:spPr>
          <a:xfrm flipV="1">
            <a:off x="3400920" y="3616920"/>
            <a:ext cx="0" cy="38664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Line 70"/>
          <p:cNvSpPr/>
          <p:nvPr/>
        </p:nvSpPr>
        <p:spPr>
          <a:xfrm flipV="1">
            <a:off x="3398760" y="4089960"/>
            <a:ext cx="0" cy="101520"/>
          </a:xfrm>
          <a:prstGeom prst="line">
            <a:avLst/>
          </a:prstGeom>
          <a:ln w="255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CustomShape 71"/>
          <p:cNvSpPr/>
          <p:nvPr/>
        </p:nvSpPr>
        <p:spPr>
          <a:xfrm>
            <a:off x="759240" y="394524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SD’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4" name="Line 72"/>
          <p:cNvSpPr/>
          <p:nvPr/>
        </p:nvSpPr>
        <p:spPr>
          <a:xfrm flipH="1">
            <a:off x="8075160" y="3409560"/>
            <a:ext cx="109080" cy="0"/>
          </a:xfrm>
          <a:prstGeom prst="line">
            <a:avLst/>
          </a:prstGeom>
          <a:ln w="2556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Line 73"/>
          <p:cNvSpPr/>
          <p:nvPr/>
        </p:nvSpPr>
        <p:spPr>
          <a:xfrm>
            <a:off x="1124640" y="4376160"/>
            <a:ext cx="6950520" cy="0"/>
          </a:xfrm>
          <a:prstGeom prst="line">
            <a:avLst/>
          </a:prstGeom>
          <a:ln w="2556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74"/>
          <p:cNvSpPr/>
          <p:nvPr/>
        </p:nvSpPr>
        <p:spPr>
          <a:xfrm>
            <a:off x="728640" y="422244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RD’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7" name="Line 75"/>
          <p:cNvSpPr/>
          <p:nvPr/>
        </p:nvSpPr>
        <p:spPr>
          <a:xfrm>
            <a:off x="8075160" y="3779640"/>
            <a:ext cx="0" cy="587520"/>
          </a:xfrm>
          <a:prstGeom prst="line">
            <a:avLst/>
          </a:prstGeom>
          <a:ln w="2556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Line 76"/>
          <p:cNvSpPr/>
          <p:nvPr/>
        </p:nvSpPr>
        <p:spPr>
          <a:xfrm>
            <a:off x="8073000" y="3411000"/>
            <a:ext cx="0" cy="226800"/>
          </a:xfrm>
          <a:prstGeom prst="line">
            <a:avLst/>
          </a:prstGeom>
          <a:ln w="2556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Line 77"/>
          <p:cNvSpPr/>
          <p:nvPr/>
        </p:nvSpPr>
        <p:spPr>
          <a:xfrm flipH="1">
            <a:off x="3711600" y="3445200"/>
            <a:ext cx="109440" cy="0"/>
          </a:xfrm>
          <a:prstGeom prst="line">
            <a:avLst/>
          </a:prstGeom>
          <a:ln w="2556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Line 78"/>
          <p:cNvSpPr/>
          <p:nvPr/>
        </p:nvSpPr>
        <p:spPr>
          <a:xfrm>
            <a:off x="3709800" y="3446640"/>
            <a:ext cx="0" cy="226800"/>
          </a:xfrm>
          <a:prstGeom prst="line">
            <a:avLst/>
          </a:prstGeom>
          <a:ln w="2556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Line 79"/>
          <p:cNvSpPr/>
          <p:nvPr/>
        </p:nvSpPr>
        <p:spPr>
          <a:xfrm>
            <a:off x="3707640" y="3782160"/>
            <a:ext cx="0" cy="226440"/>
          </a:xfrm>
          <a:prstGeom prst="line">
            <a:avLst/>
          </a:prstGeom>
          <a:ln w="2556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Line 80"/>
          <p:cNvSpPr/>
          <p:nvPr/>
        </p:nvSpPr>
        <p:spPr>
          <a:xfrm>
            <a:off x="3705840" y="4212000"/>
            <a:ext cx="0" cy="170280"/>
          </a:xfrm>
          <a:prstGeom prst="line">
            <a:avLst/>
          </a:prstGeom>
          <a:ln w="2556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Line 81"/>
          <p:cNvSpPr/>
          <p:nvPr/>
        </p:nvSpPr>
        <p:spPr>
          <a:xfrm>
            <a:off x="3703680" y="4089240"/>
            <a:ext cx="0" cy="79200"/>
          </a:xfrm>
          <a:prstGeom prst="line">
            <a:avLst/>
          </a:prstGeom>
          <a:ln w="2556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CustomShape 82"/>
          <p:cNvSpPr/>
          <p:nvPr/>
        </p:nvSpPr>
        <p:spPr>
          <a:xfrm>
            <a:off x="1267560" y="1691280"/>
            <a:ext cx="9621720" cy="283680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25" name="Group 83"/>
          <p:cNvGrpSpPr/>
          <p:nvPr/>
        </p:nvGrpSpPr>
        <p:grpSpPr>
          <a:xfrm>
            <a:off x="1881360" y="4640760"/>
            <a:ext cx="2162160" cy="2094840"/>
            <a:chOff x="1881360" y="4640760"/>
            <a:chExt cx="2162160" cy="2094840"/>
          </a:xfrm>
        </p:grpSpPr>
        <p:sp>
          <p:nvSpPr>
            <p:cNvPr id="826" name="CustomShape 84"/>
            <p:cNvSpPr/>
            <p:nvPr/>
          </p:nvSpPr>
          <p:spPr>
            <a:xfrm>
              <a:off x="2140560" y="4859280"/>
              <a:ext cx="1654200" cy="16862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" name="CustomShape 85"/>
            <p:cNvSpPr/>
            <p:nvPr/>
          </p:nvSpPr>
          <p:spPr>
            <a:xfrm>
              <a:off x="2084040" y="5050080"/>
              <a:ext cx="5086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  </a:t>
              </a: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D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28" name="CustomShape 86"/>
            <p:cNvSpPr/>
            <p:nvPr/>
          </p:nvSpPr>
          <p:spPr>
            <a:xfrm>
              <a:off x="2167920" y="5526360"/>
              <a:ext cx="4748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CP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29" name="CustomShape 87"/>
            <p:cNvSpPr/>
            <p:nvPr/>
          </p:nvSpPr>
          <p:spPr>
            <a:xfrm>
              <a:off x="3378600" y="5284800"/>
              <a:ext cx="28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Q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30" name="CustomShape 88"/>
            <p:cNvSpPr/>
            <p:nvPr/>
          </p:nvSpPr>
          <p:spPr>
            <a:xfrm>
              <a:off x="3387600" y="5864400"/>
              <a:ext cx="4388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Q´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31" name="Line 89"/>
            <p:cNvSpPr/>
            <p:nvPr/>
          </p:nvSpPr>
          <p:spPr>
            <a:xfrm>
              <a:off x="1881360" y="5172480"/>
              <a:ext cx="24984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" name="Line 90"/>
            <p:cNvSpPr/>
            <p:nvPr/>
          </p:nvSpPr>
          <p:spPr>
            <a:xfrm>
              <a:off x="1881360" y="5693040"/>
              <a:ext cx="24984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" name="Line 91"/>
            <p:cNvSpPr/>
            <p:nvPr/>
          </p:nvSpPr>
          <p:spPr>
            <a:xfrm flipV="1">
              <a:off x="2921400" y="6526080"/>
              <a:ext cx="0" cy="20952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" name="Line 92"/>
            <p:cNvSpPr/>
            <p:nvPr/>
          </p:nvSpPr>
          <p:spPr>
            <a:xfrm>
              <a:off x="3793680" y="5986800"/>
              <a:ext cx="24984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" name="Line 93"/>
            <p:cNvSpPr/>
            <p:nvPr/>
          </p:nvSpPr>
          <p:spPr>
            <a:xfrm>
              <a:off x="3793680" y="5443200"/>
              <a:ext cx="24984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" name="Line 94"/>
            <p:cNvSpPr/>
            <p:nvPr/>
          </p:nvSpPr>
          <p:spPr>
            <a:xfrm flipV="1">
              <a:off x="2930760" y="4640760"/>
              <a:ext cx="0" cy="20844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" name="CustomShape 95"/>
            <p:cNvSpPr/>
            <p:nvPr/>
          </p:nvSpPr>
          <p:spPr>
            <a:xfrm>
              <a:off x="2713320" y="4864320"/>
              <a:ext cx="5086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SD’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38" name="CustomShape 96"/>
            <p:cNvSpPr/>
            <p:nvPr/>
          </p:nvSpPr>
          <p:spPr>
            <a:xfrm>
              <a:off x="2687040" y="6182640"/>
              <a:ext cx="5086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RD’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39" name="CustomShape 97"/>
            <p:cNvSpPr/>
            <p:nvPr/>
          </p:nvSpPr>
          <p:spPr>
            <a:xfrm rot="5400000">
              <a:off x="2103120" y="5652360"/>
              <a:ext cx="169560" cy="993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840" name="Table 98"/>
          <p:cNvGraphicFramePr/>
          <p:nvPr/>
        </p:nvGraphicFramePr>
        <p:xfrm>
          <a:off x="6933600" y="4601160"/>
          <a:ext cx="3821400" cy="1854000"/>
        </p:xfrm>
        <a:graphic>
          <a:graphicData uri="http://schemas.openxmlformats.org/drawingml/2006/table">
            <a:tbl>
              <a:tblPr/>
              <a:tblGrid>
                <a:gridCol w="532080"/>
                <a:gridCol w="532080"/>
                <a:gridCol w="532080"/>
                <a:gridCol w="549000"/>
                <a:gridCol w="811080"/>
                <a:gridCol w="865080"/>
              </a:tblGrid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SD’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RD’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0" dur="indefinite" restart="never" nodeType="tmRoot">
          <p:childTnLst>
            <p:seq>
              <p:cTn id="771" dur="indefinite" nodeType="mainSeq">
                <p:childTnLst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6" dur="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7" dur="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0" dur="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1" dur="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4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5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8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9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4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5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8" dur="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9" dur="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2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3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6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7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0" dur="5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1" dur="5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4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5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8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9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2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3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6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7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2" dur="5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3" dur="5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6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7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0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1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4" dur="5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5" dur="5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8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9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2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3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6" dur="5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7" dur="5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0" dur="5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1" dur="5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4" dur="5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5" dur="5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8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9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>
                      <p:stCondLst>
                        <p:cond delay="indefinite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4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9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0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5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Imagem 23" descr=""/>
          <p:cNvPicPr/>
          <p:nvPr/>
        </p:nvPicPr>
        <p:blipFill>
          <a:blip r:embed="rId1"/>
          <a:stretch/>
        </p:blipFill>
        <p:spPr>
          <a:xfrm>
            <a:off x="2355480" y="4324680"/>
            <a:ext cx="879480" cy="517680"/>
          </a:xfrm>
          <a:prstGeom prst="rect">
            <a:avLst/>
          </a:prstGeom>
          <a:ln>
            <a:noFill/>
          </a:ln>
        </p:spPr>
      </p:pic>
      <p:pic>
        <p:nvPicPr>
          <p:cNvPr id="842" name="Imagem 24" descr=""/>
          <p:cNvPicPr/>
          <p:nvPr/>
        </p:nvPicPr>
        <p:blipFill>
          <a:blip r:embed="rId2"/>
          <a:stretch/>
        </p:blipFill>
        <p:spPr>
          <a:xfrm>
            <a:off x="2353320" y="5420520"/>
            <a:ext cx="879480" cy="517680"/>
          </a:xfrm>
          <a:prstGeom prst="rect">
            <a:avLst/>
          </a:prstGeom>
          <a:ln>
            <a:noFill/>
          </a:ln>
        </p:spPr>
      </p:pic>
      <p:sp>
        <p:nvSpPr>
          <p:cNvPr id="843" name="CustomShape 1"/>
          <p:cNvSpPr/>
          <p:nvPr/>
        </p:nvSpPr>
        <p:spPr>
          <a:xfrm>
            <a:off x="3812040" y="439092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4" name="CustomShape 2"/>
          <p:cNvSpPr/>
          <p:nvPr/>
        </p:nvSpPr>
        <p:spPr>
          <a:xfrm>
            <a:off x="3811680" y="549468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5" name="CustomShape 3"/>
          <p:cNvSpPr/>
          <p:nvPr/>
        </p:nvSpPr>
        <p:spPr>
          <a:xfrm>
            <a:off x="1425240" y="423396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6" name="CustomShape 4"/>
          <p:cNvSpPr/>
          <p:nvPr/>
        </p:nvSpPr>
        <p:spPr>
          <a:xfrm>
            <a:off x="1521360" y="564012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B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847" name="Group 5"/>
          <p:cNvGrpSpPr/>
          <p:nvPr/>
        </p:nvGrpSpPr>
        <p:grpSpPr>
          <a:xfrm>
            <a:off x="1791720" y="4429440"/>
            <a:ext cx="2012040" cy="1384920"/>
            <a:chOff x="1791720" y="4429440"/>
            <a:chExt cx="2012040" cy="1384920"/>
          </a:xfrm>
        </p:grpSpPr>
        <p:sp>
          <p:nvSpPr>
            <p:cNvPr id="848" name="Line 6"/>
            <p:cNvSpPr/>
            <p:nvPr/>
          </p:nvSpPr>
          <p:spPr>
            <a:xfrm>
              <a:off x="2323080" y="5064840"/>
              <a:ext cx="8690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9" name="Line 7"/>
            <p:cNvSpPr/>
            <p:nvPr/>
          </p:nvSpPr>
          <p:spPr>
            <a:xfrm>
              <a:off x="3192120" y="45874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50" name="Group 8"/>
            <p:cNvGrpSpPr/>
            <p:nvPr/>
          </p:nvGrpSpPr>
          <p:grpSpPr>
            <a:xfrm>
              <a:off x="1791720" y="4429440"/>
              <a:ext cx="542160" cy="637920"/>
              <a:chOff x="1791720" y="4429440"/>
              <a:chExt cx="542160" cy="637920"/>
            </a:xfrm>
          </p:grpSpPr>
          <p:sp>
            <p:nvSpPr>
              <p:cNvPr id="851" name="Line 9"/>
              <p:cNvSpPr/>
              <p:nvPr/>
            </p:nvSpPr>
            <p:spPr>
              <a:xfrm>
                <a:off x="1791720" y="442944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2" name="Line 10"/>
              <p:cNvSpPr/>
              <p:nvPr/>
            </p:nvSpPr>
            <p:spPr>
              <a:xfrm>
                <a:off x="2333880" y="472176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53" name="Line 11"/>
            <p:cNvSpPr/>
            <p:nvPr/>
          </p:nvSpPr>
          <p:spPr>
            <a:xfrm>
              <a:off x="3172320" y="56793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4" name="Line 12"/>
            <p:cNvSpPr/>
            <p:nvPr/>
          </p:nvSpPr>
          <p:spPr>
            <a:xfrm>
              <a:off x="1792440" y="5814360"/>
              <a:ext cx="54252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5" name="Line 13"/>
            <p:cNvSpPr/>
            <p:nvPr/>
          </p:nvSpPr>
          <p:spPr>
            <a:xfrm>
              <a:off x="3476160" y="5064840"/>
              <a:ext cx="2160" cy="6145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6" name="Line 14"/>
            <p:cNvSpPr/>
            <p:nvPr/>
          </p:nvSpPr>
          <p:spPr>
            <a:xfrm>
              <a:off x="3256560" y="4587480"/>
              <a:ext cx="0" cy="601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7" name="Line 15"/>
            <p:cNvSpPr/>
            <p:nvPr/>
          </p:nvSpPr>
          <p:spPr>
            <a:xfrm>
              <a:off x="2340360" y="519696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8" name="Line 16"/>
            <p:cNvSpPr/>
            <p:nvPr/>
          </p:nvSpPr>
          <p:spPr>
            <a:xfrm flipV="1">
              <a:off x="2334960" y="5189400"/>
              <a:ext cx="921600" cy="7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9" name="Line 17"/>
            <p:cNvSpPr/>
            <p:nvPr/>
          </p:nvSpPr>
          <p:spPr>
            <a:xfrm>
              <a:off x="3318480" y="506916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860" name="Table 18"/>
          <p:cNvGraphicFramePr/>
          <p:nvPr/>
        </p:nvGraphicFramePr>
        <p:xfrm>
          <a:off x="5955120" y="4412520"/>
          <a:ext cx="4015800" cy="1854000"/>
        </p:xfrm>
        <a:graphic>
          <a:graphicData uri="http://schemas.openxmlformats.org/drawingml/2006/table">
            <a:tbl>
              <a:tblPr/>
              <a:tblGrid>
                <a:gridCol w="1003680"/>
                <a:gridCol w="1003680"/>
                <a:gridCol w="1003680"/>
                <a:gridCol w="1004760"/>
              </a:tblGrid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grpSp>
        <p:nvGrpSpPr>
          <p:cNvPr id="861" name="Group 19"/>
          <p:cNvGrpSpPr/>
          <p:nvPr/>
        </p:nvGrpSpPr>
        <p:grpSpPr>
          <a:xfrm>
            <a:off x="386640" y="224280"/>
            <a:ext cx="8401320" cy="1638000"/>
            <a:chOff x="386640" y="224280"/>
            <a:chExt cx="8401320" cy="1638000"/>
          </a:xfrm>
        </p:grpSpPr>
        <p:sp>
          <p:nvSpPr>
            <p:cNvPr id="862" name="CustomShape 20"/>
            <p:cNvSpPr/>
            <p:nvPr/>
          </p:nvSpPr>
          <p:spPr>
            <a:xfrm>
              <a:off x="2663280" y="224280"/>
              <a:ext cx="2619360" cy="1638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3" name="CustomShape 21"/>
            <p:cNvSpPr/>
            <p:nvPr/>
          </p:nvSpPr>
          <p:spPr>
            <a:xfrm>
              <a:off x="2998800" y="769680"/>
              <a:ext cx="205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Circuito Sequencial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64" name="CustomShape 22"/>
            <p:cNvSpPr/>
            <p:nvPr/>
          </p:nvSpPr>
          <p:spPr>
            <a:xfrm>
              <a:off x="2171880" y="529200"/>
              <a:ext cx="491400" cy="41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5" name="CustomShape 23"/>
            <p:cNvSpPr/>
            <p:nvPr/>
          </p:nvSpPr>
          <p:spPr>
            <a:xfrm>
              <a:off x="2184480" y="1240200"/>
              <a:ext cx="491400" cy="41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6" name="CustomShape 24"/>
            <p:cNvSpPr/>
            <p:nvPr/>
          </p:nvSpPr>
          <p:spPr>
            <a:xfrm>
              <a:off x="5283360" y="835200"/>
              <a:ext cx="491400" cy="41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7" name="CustomShape 25"/>
            <p:cNvSpPr/>
            <p:nvPr/>
          </p:nvSpPr>
          <p:spPr>
            <a:xfrm>
              <a:off x="5774760" y="835200"/>
              <a:ext cx="3013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b – Bomba (“0” OFF / “1” ON)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68" name="CustomShape 26"/>
            <p:cNvSpPr/>
            <p:nvPr/>
          </p:nvSpPr>
          <p:spPr>
            <a:xfrm>
              <a:off x="386640" y="537480"/>
              <a:ext cx="19328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Sc – Sensor Cheio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69" name="CustomShape 27"/>
            <p:cNvSpPr/>
            <p:nvPr/>
          </p:nvSpPr>
          <p:spPr>
            <a:xfrm>
              <a:off x="386640" y="1247400"/>
              <a:ext cx="19328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Sv – Sensor Vazio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870" name="Group 28"/>
          <p:cNvGrpSpPr/>
          <p:nvPr/>
        </p:nvGrpSpPr>
        <p:grpSpPr>
          <a:xfrm>
            <a:off x="6388200" y="1382760"/>
            <a:ext cx="4584240" cy="2366640"/>
            <a:chOff x="6388200" y="1382760"/>
            <a:chExt cx="4584240" cy="2366640"/>
          </a:xfrm>
        </p:grpSpPr>
        <p:grpSp>
          <p:nvGrpSpPr>
            <p:cNvPr id="871" name="Group 29"/>
            <p:cNvGrpSpPr/>
            <p:nvPr/>
          </p:nvGrpSpPr>
          <p:grpSpPr>
            <a:xfrm>
              <a:off x="6388200" y="1382760"/>
              <a:ext cx="4584240" cy="2120760"/>
              <a:chOff x="6388200" y="1382760"/>
              <a:chExt cx="4584240" cy="2120760"/>
            </a:xfrm>
          </p:grpSpPr>
          <p:sp>
            <p:nvSpPr>
              <p:cNvPr id="872" name="CustomShape 30"/>
              <p:cNvSpPr/>
              <p:nvPr/>
            </p:nvSpPr>
            <p:spPr>
              <a:xfrm flipV="1">
                <a:off x="7595280" y="1697760"/>
                <a:ext cx="360" cy="1614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3" name="CustomShape 31"/>
              <p:cNvSpPr/>
              <p:nvPr/>
            </p:nvSpPr>
            <p:spPr>
              <a:xfrm>
                <a:off x="7593480" y="3323160"/>
                <a:ext cx="2593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4" name="CustomShape 32"/>
              <p:cNvSpPr/>
              <p:nvPr/>
            </p:nvSpPr>
            <p:spPr>
              <a:xfrm>
                <a:off x="6388200" y="3128760"/>
                <a:ext cx="1272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Calibri"/>
                  </a:rPr>
                  <a:t>“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Calibri"/>
                  </a:rPr>
                  <a:t>Desligada”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875" name="CustomShape 33"/>
              <p:cNvSpPr/>
              <p:nvPr/>
            </p:nvSpPr>
            <p:spPr>
              <a:xfrm>
                <a:off x="6629400" y="2039040"/>
                <a:ext cx="10353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Calibri"/>
                  </a:rPr>
                  <a:t>“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Calibri"/>
                  </a:rPr>
                  <a:t>Ligada”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876" name="CustomShape 34"/>
              <p:cNvSpPr/>
              <p:nvPr/>
            </p:nvSpPr>
            <p:spPr>
              <a:xfrm>
                <a:off x="7521840" y="1382760"/>
                <a:ext cx="13280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Calibri"/>
                  </a:rPr>
                  <a:t>b (Bomba)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877" name="CustomShape 35"/>
              <p:cNvSpPr/>
              <p:nvPr/>
            </p:nvSpPr>
            <p:spPr>
              <a:xfrm>
                <a:off x="10162440" y="3138840"/>
                <a:ext cx="810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pt-BR" sz="1800" spc="-1" strike="noStrike">
                    <a:solidFill>
                      <a:srgbClr val="000000"/>
                    </a:solidFill>
                    <a:latin typeface="Calibri"/>
                  </a:rPr>
                  <a:t>Nível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878" name="Line 36"/>
            <p:cNvSpPr/>
            <p:nvPr/>
          </p:nvSpPr>
          <p:spPr>
            <a:xfrm>
              <a:off x="7593480" y="3324960"/>
              <a:ext cx="1918800" cy="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9" name="Line 37"/>
            <p:cNvSpPr/>
            <p:nvPr/>
          </p:nvSpPr>
          <p:spPr>
            <a:xfrm flipV="1">
              <a:off x="8178480" y="2218680"/>
              <a:ext cx="1762920" cy="12960"/>
            </a:xfrm>
            <a:prstGeom prst="line">
              <a:avLst/>
            </a:prstGeom>
            <a:ln w="3816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80" name="Group 38"/>
            <p:cNvGrpSpPr/>
            <p:nvPr/>
          </p:nvGrpSpPr>
          <p:grpSpPr>
            <a:xfrm>
              <a:off x="9423360" y="2231640"/>
              <a:ext cx="177840" cy="1077480"/>
              <a:chOff x="9423360" y="2231640"/>
              <a:chExt cx="177840" cy="1077480"/>
            </a:xfrm>
          </p:grpSpPr>
          <p:sp>
            <p:nvSpPr>
              <p:cNvPr id="881" name="Line 39"/>
              <p:cNvSpPr/>
              <p:nvPr/>
            </p:nvSpPr>
            <p:spPr>
              <a:xfrm flipV="1">
                <a:off x="9523080" y="2231640"/>
                <a:ext cx="0" cy="1077480"/>
              </a:xfrm>
              <a:prstGeom prst="line">
                <a:avLst/>
              </a:prstGeom>
              <a:ln w="3816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2" name="CustomShape 40"/>
              <p:cNvSpPr/>
              <p:nvPr/>
            </p:nvSpPr>
            <p:spPr>
              <a:xfrm rot="10800000">
                <a:off x="9423360" y="2719080"/>
                <a:ext cx="177840" cy="17388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83" name="Group 41"/>
            <p:cNvGrpSpPr/>
            <p:nvPr/>
          </p:nvGrpSpPr>
          <p:grpSpPr>
            <a:xfrm>
              <a:off x="8099280" y="2231640"/>
              <a:ext cx="177840" cy="1077480"/>
              <a:chOff x="8099280" y="2231640"/>
              <a:chExt cx="177840" cy="1077480"/>
            </a:xfrm>
          </p:grpSpPr>
          <p:sp>
            <p:nvSpPr>
              <p:cNvPr id="884" name="Line 42"/>
              <p:cNvSpPr/>
              <p:nvPr/>
            </p:nvSpPr>
            <p:spPr>
              <a:xfrm>
                <a:off x="8177400" y="2231640"/>
                <a:ext cx="0" cy="1077480"/>
              </a:xfrm>
              <a:prstGeom prst="line">
                <a:avLst/>
              </a:prstGeom>
              <a:ln w="3816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5" name="CustomShape 43"/>
              <p:cNvSpPr/>
              <p:nvPr/>
            </p:nvSpPr>
            <p:spPr>
              <a:xfrm>
                <a:off x="8099280" y="2648160"/>
                <a:ext cx="177840" cy="17388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86" name="CustomShape 44"/>
            <p:cNvSpPr/>
            <p:nvPr/>
          </p:nvSpPr>
          <p:spPr>
            <a:xfrm>
              <a:off x="9306360" y="3366720"/>
              <a:ext cx="411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Sc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87" name="CustomShape 45"/>
            <p:cNvSpPr/>
            <p:nvPr/>
          </p:nvSpPr>
          <p:spPr>
            <a:xfrm>
              <a:off x="7980120" y="3384720"/>
              <a:ext cx="411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Sv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888" name="CustomShape 46"/>
            <p:cNvSpPr/>
            <p:nvPr/>
          </p:nvSpPr>
          <p:spPr>
            <a:xfrm rot="16200000">
              <a:off x="8788320" y="3240360"/>
              <a:ext cx="177840" cy="17388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9" name="CustomShape 47"/>
            <p:cNvSpPr/>
            <p:nvPr/>
          </p:nvSpPr>
          <p:spPr>
            <a:xfrm rot="5400000">
              <a:off x="8852040" y="2148120"/>
              <a:ext cx="177840" cy="17388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6" dur="indefinite" restart="never" nodeType="tmRoot">
          <p:childTnLst>
            <p:seq>
              <p:cTn id="887" dur="indefinite" nodeType="mainSeq">
                <p:childTnLst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2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7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8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1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2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5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6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9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0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5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6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17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roup 1"/>
          <p:cNvGrpSpPr/>
          <p:nvPr/>
        </p:nvGrpSpPr>
        <p:grpSpPr>
          <a:xfrm>
            <a:off x="4095360" y="1517400"/>
            <a:ext cx="3711960" cy="3790800"/>
            <a:chOff x="4095360" y="1517400"/>
            <a:chExt cx="3711960" cy="3790800"/>
          </a:xfrm>
        </p:grpSpPr>
        <p:grpSp>
          <p:nvGrpSpPr>
            <p:cNvPr id="891" name="Group 2"/>
            <p:cNvGrpSpPr/>
            <p:nvPr/>
          </p:nvGrpSpPr>
          <p:grpSpPr>
            <a:xfrm>
              <a:off x="4764240" y="2381400"/>
              <a:ext cx="2162160" cy="2094840"/>
              <a:chOff x="4764240" y="2381400"/>
              <a:chExt cx="2162160" cy="2094840"/>
            </a:xfrm>
          </p:grpSpPr>
          <p:sp>
            <p:nvSpPr>
              <p:cNvPr id="892" name="CustomShape 3"/>
              <p:cNvSpPr/>
              <p:nvPr/>
            </p:nvSpPr>
            <p:spPr>
              <a:xfrm>
                <a:off x="5023440" y="2599920"/>
                <a:ext cx="1654200" cy="168624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3" name="CustomShape 4"/>
              <p:cNvSpPr/>
              <p:nvPr/>
            </p:nvSpPr>
            <p:spPr>
              <a:xfrm>
                <a:off x="4966920" y="2790720"/>
                <a:ext cx="5086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b0f0"/>
                    </a:solidFill>
                    <a:latin typeface="Calibri"/>
                  </a:rPr>
                  <a:t>  </a:t>
                </a:r>
                <a:r>
                  <a:rPr b="0" lang="pt-BR" sz="1800" spc="-1" strike="noStrike">
                    <a:solidFill>
                      <a:srgbClr val="ffffff"/>
                    </a:solidFill>
                    <a:latin typeface="Calibri"/>
                  </a:rPr>
                  <a:t>D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894" name="CustomShape 5"/>
              <p:cNvSpPr/>
              <p:nvPr/>
            </p:nvSpPr>
            <p:spPr>
              <a:xfrm>
                <a:off x="5050800" y="3267000"/>
                <a:ext cx="4748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ffffff"/>
                    </a:solidFill>
                    <a:latin typeface="Calibri"/>
                  </a:rPr>
                  <a:t>CP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895" name="CustomShape 6"/>
              <p:cNvSpPr/>
              <p:nvPr/>
            </p:nvSpPr>
            <p:spPr>
              <a:xfrm>
                <a:off x="6261480" y="3025440"/>
                <a:ext cx="2862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ffffff"/>
                    </a:solidFill>
                    <a:latin typeface="Calibri"/>
                  </a:rPr>
                  <a:t>Q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896" name="CustomShape 7"/>
              <p:cNvSpPr/>
              <p:nvPr/>
            </p:nvSpPr>
            <p:spPr>
              <a:xfrm>
                <a:off x="6270480" y="3605040"/>
                <a:ext cx="4388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ffffff"/>
                    </a:solidFill>
                    <a:latin typeface="Calibri"/>
                  </a:rPr>
                  <a:t>Q´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897" name="Line 8"/>
              <p:cNvSpPr/>
              <p:nvPr/>
            </p:nvSpPr>
            <p:spPr>
              <a:xfrm>
                <a:off x="4764240" y="2913120"/>
                <a:ext cx="249840" cy="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8" name="Line 9"/>
              <p:cNvSpPr/>
              <p:nvPr/>
            </p:nvSpPr>
            <p:spPr>
              <a:xfrm>
                <a:off x="4764240" y="3433680"/>
                <a:ext cx="249840" cy="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9" name="Line 10"/>
              <p:cNvSpPr/>
              <p:nvPr/>
            </p:nvSpPr>
            <p:spPr>
              <a:xfrm flipV="1">
                <a:off x="5804280" y="4266720"/>
                <a:ext cx="0" cy="20952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0" name="Line 11"/>
              <p:cNvSpPr/>
              <p:nvPr/>
            </p:nvSpPr>
            <p:spPr>
              <a:xfrm>
                <a:off x="6676560" y="3727440"/>
                <a:ext cx="249840" cy="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1" name="Line 12"/>
              <p:cNvSpPr/>
              <p:nvPr/>
            </p:nvSpPr>
            <p:spPr>
              <a:xfrm>
                <a:off x="6676560" y="3183840"/>
                <a:ext cx="249840" cy="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2" name="Line 13"/>
              <p:cNvSpPr/>
              <p:nvPr/>
            </p:nvSpPr>
            <p:spPr>
              <a:xfrm flipV="1">
                <a:off x="5813640" y="2381400"/>
                <a:ext cx="0" cy="20844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3" name="CustomShape 14"/>
              <p:cNvSpPr/>
              <p:nvPr/>
            </p:nvSpPr>
            <p:spPr>
              <a:xfrm>
                <a:off x="5596200" y="2604960"/>
                <a:ext cx="5086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ffffff"/>
                    </a:solidFill>
                    <a:latin typeface="Calibri"/>
                  </a:rPr>
                  <a:t>SD’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904" name="CustomShape 15"/>
              <p:cNvSpPr/>
              <p:nvPr/>
            </p:nvSpPr>
            <p:spPr>
              <a:xfrm>
                <a:off x="5569920" y="3923280"/>
                <a:ext cx="5086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ffffff"/>
                    </a:solidFill>
                    <a:latin typeface="Calibri"/>
                  </a:rPr>
                  <a:t>RD’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905" name="CustomShape 16"/>
              <p:cNvSpPr/>
              <p:nvPr/>
            </p:nvSpPr>
            <p:spPr>
              <a:xfrm rot="5400000">
                <a:off x="4986000" y="3393000"/>
                <a:ext cx="169560" cy="9936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06" name="Line 17"/>
            <p:cNvSpPr/>
            <p:nvPr/>
          </p:nvSpPr>
          <p:spPr>
            <a:xfrm flipH="1">
              <a:off x="4330440" y="2913120"/>
              <a:ext cx="433800" cy="0"/>
            </a:xfrm>
            <a:prstGeom prst="line">
              <a:avLst/>
            </a:prstGeom>
            <a:ln w="2556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Line 18"/>
            <p:cNvSpPr/>
            <p:nvPr/>
          </p:nvSpPr>
          <p:spPr>
            <a:xfrm flipH="1">
              <a:off x="4352400" y="3431160"/>
              <a:ext cx="433440" cy="0"/>
            </a:xfrm>
            <a:prstGeom prst="line">
              <a:avLst/>
            </a:prstGeom>
            <a:ln w="2556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Line 19"/>
            <p:cNvSpPr/>
            <p:nvPr/>
          </p:nvSpPr>
          <p:spPr>
            <a:xfrm flipV="1">
              <a:off x="4330440" y="2902320"/>
              <a:ext cx="0" cy="964800"/>
            </a:xfrm>
            <a:prstGeom prst="line">
              <a:avLst/>
            </a:prstGeom>
            <a:ln w="2556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Line 20"/>
            <p:cNvSpPr/>
            <p:nvPr/>
          </p:nvSpPr>
          <p:spPr>
            <a:xfrm flipH="1">
              <a:off x="4095360" y="3867120"/>
              <a:ext cx="433440" cy="0"/>
            </a:xfrm>
            <a:prstGeom prst="line">
              <a:avLst/>
            </a:prstGeom>
            <a:ln w="2556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Line 21"/>
            <p:cNvSpPr/>
            <p:nvPr/>
          </p:nvSpPr>
          <p:spPr>
            <a:xfrm flipH="1">
              <a:off x="4203360" y="4000320"/>
              <a:ext cx="202320" cy="0"/>
            </a:xfrm>
            <a:prstGeom prst="line">
              <a:avLst/>
            </a:prstGeom>
            <a:ln w="2556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Line 22"/>
            <p:cNvSpPr/>
            <p:nvPr/>
          </p:nvSpPr>
          <p:spPr>
            <a:xfrm flipH="1">
              <a:off x="4177440" y="3936240"/>
              <a:ext cx="269280" cy="0"/>
            </a:xfrm>
            <a:prstGeom prst="line">
              <a:avLst/>
            </a:prstGeom>
            <a:ln w="2556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Line 23"/>
            <p:cNvSpPr/>
            <p:nvPr/>
          </p:nvSpPr>
          <p:spPr>
            <a:xfrm flipV="1">
              <a:off x="5804280" y="4462560"/>
              <a:ext cx="0" cy="495000"/>
            </a:xfrm>
            <a:prstGeom prst="line">
              <a:avLst/>
            </a:prstGeom>
            <a:ln w="2556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3" name="Line 24"/>
            <p:cNvSpPr/>
            <p:nvPr/>
          </p:nvSpPr>
          <p:spPr>
            <a:xfrm flipV="1">
              <a:off x="5824080" y="1886400"/>
              <a:ext cx="0" cy="495000"/>
            </a:xfrm>
            <a:prstGeom prst="line">
              <a:avLst/>
            </a:prstGeom>
            <a:ln w="2556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4" name="Line 25"/>
            <p:cNvSpPr/>
            <p:nvPr/>
          </p:nvSpPr>
          <p:spPr>
            <a:xfrm flipH="1">
              <a:off x="6913440" y="3192840"/>
              <a:ext cx="433440" cy="0"/>
            </a:xfrm>
            <a:prstGeom prst="line">
              <a:avLst/>
            </a:prstGeom>
            <a:ln w="2556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CustomShape 26"/>
            <p:cNvSpPr/>
            <p:nvPr/>
          </p:nvSpPr>
          <p:spPr>
            <a:xfrm>
              <a:off x="7374240" y="2999520"/>
              <a:ext cx="433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916" name="CustomShape 27"/>
            <p:cNvSpPr/>
            <p:nvPr/>
          </p:nvSpPr>
          <p:spPr>
            <a:xfrm>
              <a:off x="5634000" y="1517400"/>
              <a:ext cx="433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Sv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917" name="CustomShape 28"/>
            <p:cNvSpPr/>
            <p:nvPr/>
          </p:nvSpPr>
          <p:spPr>
            <a:xfrm>
              <a:off x="5569920" y="4943520"/>
              <a:ext cx="497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Sc’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918" name="CustomShape 29"/>
            <p:cNvSpPr/>
            <p:nvPr/>
          </p:nvSpPr>
          <p:spPr>
            <a:xfrm>
              <a:off x="4760640" y="2586240"/>
              <a:ext cx="307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919" name="CustomShape 30"/>
            <p:cNvSpPr/>
            <p:nvPr/>
          </p:nvSpPr>
          <p:spPr>
            <a:xfrm>
              <a:off x="5790960" y="2241360"/>
              <a:ext cx="307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920" name="CustomShape 31"/>
            <p:cNvSpPr/>
            <p:nvPr/>
          </p:nvSpPr>
          <p:spPr>
            <a:xfrm>
              <a:off x="6641640" y="2861640"/>
              <a:ext cx="307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921" name="CustomShape 32"/>
            <p:cNvSpPr/>
            <p:nvPr/>
          </p:nvSpPr>
          <p:spPr>
            <a:xfrm>
              <a:off x="6648120" y="3391920"/>
              <a:ext cx="307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922" name="CustomShape 33"/>
            <p:cNvSpPr/>
            <p:nvPr/>
          </p:nvSpPr>
          <p:spPr>
            <a:xfrm>
              <a:off x="5784840" y="4254840"/>
              <a:ext cx="307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923" name="CustomShape 34"/>
            <p:cNvSpPr/>
            <p:nvPr/>
          </p:nvSpPr>
          <p:spPr>
            <a:xfrm>
              <a:off x="4760640" y="3123720"/>
              <a:ext cx="307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pt-B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2" descr=""/>
          <p:cNvPicPr/>
          <p:nvPr/>
        </p:nvPicPr>
        <p:blipFill>
          <a:blip r:embed="rId1"/>
          <a:stretch/>
        </p:blipFill>
        <p:spPr>
          <a:xfrm>
            <a:off x="5164560" y="2776320"/>
            <a:ext cx="1714320" cy="1304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4711680" y="2604600"/>
            <a:ext cx="452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694200" y="2604600"/>
            <a:ext cx="666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3600" spc="-1" strike="noStrike">
              <a:latin typeface="Arial"/>
            </a:endParaRPr>
          </a:p>
        </p:txBody>
      </p:sp>
      <p:grpSp>
        <p:nvGrpSpPr>
          <p:cNvPr id="87" name="Group 3"/>
          <p:cNvGrpSpPr/>
          <p:nvPr/>
        </p:nvGrpSpPr>
        <p:grpSpPr>
          <a:xfrm>
            <a:off x="4128120" y="3439800"/>
            <a:ext cx="3792600" cy="1040040"/>
            <a:chOff x="4128120" y="3439800"/>
            <a:chExt cx="3792600" cy="1040040"/>
          </a:xfrm>
        </p:grpSpPr>
        <p:sp>
          <p:nvSpPr>
            <p:cNvPr id="88" name="Line 4"/>
            <p:cNvSpPr/>
            <p:nvPr/>
          </p:nvSpPr>
          <p:spPr>
            <a:xfrm>
              <a:off x="6878880" y="3439800"/>
              <a:ext cx="10360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Line 5"/>
            <p:cNvSpPr/>
            <p:nvPr/>
          </p:nvSpPr>
          <p:spPr>
            <a:xfrm>
              <a:off x="4128120" y="3439800"/>
              <a:ext cx="10360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Line 6"/>
            <p:cNvSpPr/>
            <p:nvPr/>
          </p:nvSpPr>
          <p:spPr>
            <a:xfrm>
              <a:off x="7916760" y="3440520"/>
              <a:ext cx="0" cy="103608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Line 7"/>
            <p:cNvSpPr/>
            <p:nvPr/>
          </p:nvSpPr>
          <p:spPr>
            <a:xfrm>
              <a:off x="4129560" y="3440880"/>
              <a:ext cx="0" cy="103608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Line 8"/>
            <p:cNvSpPr/>
            <p:nvPr/>
          </p:nvSpPr>
          <p:spPr>
            <a:xfrm flipV="1">
              <a:off x="4128120" y="4465080"/>
              <a:ext cx="3792600" cy="147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CustomShape 9"/>
          <p:cNvSpPr/>
          <p:nvPr/>
        </p:nvSpPr>
        <p:spPr>
          <a:xfrm>
            <a:off x="3993120" y="4996800"/>
            <a:ext cx="4746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Circuito Instável: </a:t>
            </a:r>
            <a:r>
              <a:rPr b="0" i="1" lang="pt-BR" sz="2800" spc="-1" strike="noStrike">
                <a:solidFill>
                  <a:srgbClr val="000000"/>
                </a:solidFill>
                <a:latin typeface="Calibri"/>
              </a:rPr>
              <a:t>Oscilador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4" name="Imagem 35" descr=""/>
          <p:cNvPicPr/>
          <p:nvPr/>
        </p:nvPicPr>
        <p:blipFill>
          <a:blip r:embed="rId2"/>
          <a:stretch/>
        </p:blipFill>
        <p:spPr>
          <a:xfrm rot="10800000">
            <a:off x="5164920" y="3440160"/>
            <a:ext cx="1714320" cy="1304640"/>
          </a:xfrm>
          <a:prstGeom prst="rect">
            <a:avLst/>
          </a:prstGeom>
          <a:ln>
            <a:noFill/>
          </a:ln>
        </p:spPr>
      </p:pic>
      <p:grpSp>
        <p:nvGrpSpPr>
          <p:cNvPr id="95" name="Group 10"/>
          <p:cNvGrpSpPr/>
          <p:nvPr/>
        </p:nvGrpSpPr>
        <p:grpSpPr>
          <a:xfrm>
            <a:off x="1719720" y="1940400"/>
            <a:ext cx="8587800" cy="2153160"/>
            <a:chOff x="1719720" y="1940400"/>
            <a:chExt cx="8587800" cy="2153160"/>
          </a:xfrm>
        </p:grpSpPr>
        <p:sp>
          <p:nvSpPr>
            <p:cNvPr id="96" name="Line 11"/>
            <p:cNvSpPr/>
            <p:nvPr/>
          </p:nvSpPr>
          <p:spPr>
            <a:xfrm>
              <a:off x="6878880" y="1940400"/>
              <a:ext cx="28587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Line 12"/>
            <p:cNvSpPr/>
            <p:nvPr/>
          </p:nvSpPr>
          <p:spPr>
            <a:xfrm>
              <a:off x="2305440" y="1940400"/>
              <a:ext cx="28587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Line 13"/>
            <p:cNvSpPr/>
            <p:nvPr/>
          </p:nvSpPr>
          <p:spPr>
            <a:xfrm>
              <a:off x="2305440" y="4093560"/>
              <a:ext cx="28587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Line 14"/>
            <p:cNvSpPr/>
            <p:nvPr/>
          </p:nvSpPr>
          <p:spPr>
            <a:xfrm>
              <a:off x="6878880" y="4092480"/>
              <a:ext cx="28587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Line 15"/>
            <p:cNvSpPr/>
            <p:nvPr/>
          </p:nvSpPr>
          <p:spPr>
            <a:xfrm>
              <a:off x="9737640" y="1940400"/>
              <a:ext cx="0" cy="215208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16"/>
            <p:cNvSpPr/>
            <p:nvPr/>
          </p:nvSpPr>
          <p:spPr>
            <a:xfrm>
              <a:off x="2305440" y="1940400"/>
              <a:ext cx="0" cy="215208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17"/>
            <p:cNvSpPr/>
            <p:nvPr/>
          </p:nvSpPr>
          <p:spPr>
            <a:xfrm>
              <a:off x="9737640" y="3016440"/>
              <a:ext cx="5698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18"/>
            <p:cNvSpPr/>
            <p:nvPr/>
          </p:nvSpPr>
          <p:spPr>
            <a:xfrm>
              <a:off x="1719720" y="3016440"/>
              <a:ext cx="5702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4" name="CustomShape 19"/>
          <p:cNvSpPr/>
          <p:nvPr/>
        </p:nvSpPr>
        <p:spPr>
          <a:xfrm>
            <a:off x="1170360" y="2453400"/>
            <a:ext cx="666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5" name="CustomShape 20"/>
          <p:cNvSpPr/>
          <p:nvPr/>
        </p:nvSpPr>
        <p:spPr>
          <a:xfrm>
            <a:off x="10220760" y="2462400"/>
            <a:ext cx="452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3420000" y="2721600"/>
            <a:ext cx="5202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Circuito Estável – </a:t>
            </a:r>
            <a:r>
              <a:rPr b="0" i="1" lang="pt-BR" sz="2800" spc="-1" strike="noStrike">
                <a:solidFill>
                  <a:srgbClr val="000000"/>
                </a:solidFill>
                <a:latin typeface="Calibri"/>
              </a:rPr>
              <a:t>Base do Flip-Flop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7" name="CustomShape 22"/>
          <p:cNvSpPr/>
          <p:nvPr/>
        </p:nvSpPr>
        <p:spPr>
          <a:xfrm>
            <a:off x="2536200" y="4945680"/>
            <a:ext cx="7119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Podemos afirmar que as saídas serão complementares, mas não temos como afirmar qual será ´0´ e qual será ´1´!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path" presetID="37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006 -1.85185E-006 L 0.04427 0.04005 C 0.05351 0.04908 0.06732 0.05394 0.0819 0.05394 C 0.09844 0.05394 0.11172 0.04908 0.12096 0.04005 L 0.16536 -1.85185E-006 E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nodeType="withEffect" fill="hold" presetClass="path" presetID="37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006 -1.85185E-006 L -0.04531 -0.04699 C -0.05455 -0.05694 -0.06862 -0.06296 -0.08346 -0.06296 C -0.10026 -0.06296 -0.11367 -0.05694 -0.12291 -0.04699 L -0.16784 -1.85185E-006 E">
                                      <p:cBhvr>
                                        <p:cTn id="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007 0.00162 L -0.00104 -0.21782 E">
                                      <p:cBhvr>
                                        <p:cTn id="4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2" descr=""/>
          <p:cNvPicPr/>
          <p:nvPr/>
        </p:nvPicPr>
        <p:blipFill>
          <a:blip r:embed="rId1"/>
          <a:stretch/>
        </p:blipFill>
        <p:spPr>
          <a:xfrm>
            <a:off x="5164560" y="1288080"/>
            <a:ext cx="1714320" cy="1304640"/>
          </a:xfrm>
          <a:prstGeom prst="rect">
            <a:avLst/>
          </a:prstGeom>
          <a:ln>
            <a:noFill/>
          </a:ln>
        </p:spPr>
      </p:pic>
      <p:pic>
        <p:nvPicPr>
          <p:cNvPr id="109" name="Imagem 35" descr=""/>
          <p:cNvPicPr/>
          <p:nvPr/>
        </p:nvPicPr>
        <p:blipFill>
          <a:blip r:embed="rId2"/>
          <a:stretch/>
        </p:blipFill>
        <p:spPr>
          <a:xfrm rot="10800000">
            <a:off x="5164920" y="3440160"/>
            <a:ext cx="1714320" cy="1304640"/>
          </a:xfrm>
          <a:prstGeom prst="rect">
            <a:avLst/>
          </a:prstGeom>
          <a:ln>
            <a:noFill/>
          </a:ln>
        </p:spPr>
      </p:pic>
      <p:sp>
        <p:nvSpPr>
          <p:cNvPr id="110" name="Line 1"/>
          <p:cNvSpPr/>
          <p:nvPr/>
        </p:nvSpPr>
        <p:spPr>
          <a:xfrm>
            <a:off x="6878880" y="1940400"/>
            <a:ext cx="2858760" cy="0"/>
          </a:xfrm>
          <a:prstGeom prst="line">
            <a:avLst/>
          </a:prstGeom>
          <a:ln w="2556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2"/>
          <p:cNvSpPr/>
          <p:nvPr/>
        </p:nvSpPr>
        <p:spPr>
          <a:xfrm>
            <a:off x="2305440" y="1940400"/>
            <a:ext cx="2858760" cy="0"/>
          </a:xfrm>
          <a:prstGeom prst="line">
            <a:avLst/>
          </a:prstGeom>
          <a:ln w="2556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3"/>
          <p:cNvSpPr/>
          <p:nvPr/>
        </p:nvSpPr>
        <p:spPr>
          <a:xfrm>
            <a:off x="2305440" y="4093560"/>
            <a:ext cx="2858760" cy="0"/>
          </a:xfrm>
          <a:prstGeom prst="line">
            <a:avLst/>
          </a:prstGeom>
          <a:ln w="2556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4"/>
          <p:cNvSpPr/>
          <p:nvPr/>
        </p:nvSpPr>
        <p:spPr>
          <a:xfrm>
            <a:off x="6878880" y="4092480"/>
            <a:ext cx="2858760" cy="0"/>
          </a:xfrm>
          <a:prstGeom prst="line">
            <a:avLst/>
          </a:prstGeom>
          <a:ln w="2556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5"/>
          <p:cNvSpPr/>
          <p:nvPr/>
        </p:nvSpPr>
        <p:spPr>
          <a:xfrm>
            <a:off x="9737640" y="1940400"/>
            <a:ext cx="0" cy="215208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6"/>
          <p:cNvSpPr/>
          <p:nvPr/>
        </p:nvSpPr>
        <p:spPr>
          <a:xfrm>
            <a:off x="2305440" y="1940400"/>
            <a:ext cx="0" cy="215208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7"/>
          <p:cNvSpPr/>
          <p:nvPr/>
        </p:nvSpPr>
        <p:spPr>
          <a:xfrm>
            <a:off x="9737640" y="3016440"/>
            <a:ext cx="56988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8"/>
          <p:cNvSpPr/>
          <p:nvPr/>
        </p:nvSpPr>
        <p:spPr>
          <a:xfrm>
            <a:off x="1719720" y="3016440"/>
            <a:ext cx="57024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9"/>
          <p:cNvSpPr/>
          <p:nvPr/>
        </p:nvSpPr>
        <p:spPr>
          <a:xfrm>
            <a:off x="1170360" y="2453400"/>
            <a:ext cx="666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10220760" y="2462400"/>
            <a:ext cx="452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0" name="Line 11"/>
          <p:cNvSpPr/>
          <p:nvPr/>
        </p:nvSpPr>
        <p:spPr>
          <a:xfrm>
            <a:off x="8514360" y="1940400"/>
            <a:ext cx="122328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2"/>
          <p:cNvSpPr/>
          <p:nvPr/>
        </p:nvSpPr>
        <p:spPr>
          <a:xfrm>
            <a:off x="2305440" y="4095360"/>
            <a:ext cx="100764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Imagem 8" descr=""/>
          <p:cNvPicPr/>
          <p:nvPr/>
        </p:nvPicPr>
        <p:blipFill>
          <a:blip r:embed="rId3"/>
          <a:stretch/>
        </p:blipFill>
        <p:spPr>
          <a:xfrm>
            <a:off x="3467160" y="1288080"/>
            <a:ext cx="1695240" cy="1285560"/>
          </a:xfrm>
          <a:prstGeom prst="rect">
            <a:avLst/>
          </a:prstGeom>
          <a:ln>
            <a:noFill/>
          </a:ln>
        </p:spPr>
      </p:pic>
      <p:pic>
        <p:nvPicPr>
          <p:cNvPr id="123" name="Imagem 34" descr=""/>
          <p:cNvPicPr/>
          <p:nvPr/>
        </p:nvPicPr>
        <p:blipFill>
          <a:blip r:embed="rId4"/>
          <a:stretch/>
        </p:blipFill>
        <p:spPr>
          <a:xfrm rot="10800000">
            <a:off x="6958080" y="3459240"/>
            <a:ext cx="1695240" cy="1285560"/>
          </a:xfrm>
          <a:prstGeom prst="rect">
            <a:avLst/>
          </a:prstGeom>
          <a:ln>
            <a:noFill/>
          </a:ln>
        </p:spPr>
      </p:pic>
      <p:sp>
        <p:nvSpPr>
          <p:cNvPr id="124" name="Line 13"/>
          <p:cNvSpPr/>
          <p:nvPr/>
        </p:nvSpPr>
        <p:spPr>
          <a:xfrm>
            <a:off x="5023080" y="4092480"/>
            <a:ext cx="1934280" cy="9360"/>
          </a:xfrm>
          <a:prstGeom prst="line">
            <a:avLst/>
          </a:prstGeom>
          <a:ln w="2556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4"/>
          <p:cNvSpPr/>
          <p:nvPr/>
        </p:nvSpPr>
        <p:spPr>
          <a:xfrm>
            <a:off x="5162760" y="1931040"/>
            <a:ext cx="1794600" cy="0"/>
          </a:xfrm>
          <a:prstGeom prst="line">
            <a:avLst/>
          </a:prstGeom>
          <a:ln w="2556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6" name="Group 15"/>
          <p:cNvGrpSpPr/>
          <p:nvPr/>
        </p:nvGrpSpPr>
        <p:grpSpPr>
          <a:xfrm>
            <a:off x="8652960" y="1931040"/>
            <a:ext cx="1084680" cy="1886400"/>
            <a:chOff x="8652960" y="1931040"/>
            <a:chExt cx="1084680" cy="1886400"/>
          </a:xfrm>
        </p:grpSpPr>
        <p:sp>
          <p:nvSpPr>
            <p:cNvPr id="127" name="Line 16"/>
            <p:cNvSpPr/>
            <p:nvPr/>
          </p:nvSpPr>
          <p:spPr>
            <a:xfrm>
              <a:off x="8652960" y="3817440"/>
              <a:ext cx="108468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Line 17"/>
            <p:cNvSpPr/>
            <p:nvPr/>
          </p:nvSpPr>
          <p:spPr>
            <a:xfrm>
              <a:off x="9737640" y="1931040"/>
              <a:ext cx="0" cy="18864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18"/>
          <p:cNvGrpSpPr/>
          <p:nvPr/>
        </p:nvGrpSpPr>
        <p:grpSpPr>
          <a:xfrm>
            <a:off x="2310120" y="2215800"/>
            <a:ext cx="1161360" cy="1886040"/>
            <a:chOff x="2310120" y="2215800"/>
            <a:chExt cx="1161360" cy="1886040"/>
          </a:xfrm>
        </p:grpSpPr>
        <p:sp>
          <p:nvSpPr>
            <p:cNvPr id="130" name="Line 19"/>
            <p:cNvSpPr/>
            <p:nvPr/>
          </p:nvSpPr>
          <p:spPr>
            <a:xfrm flipH="1">
              <a:off x="2310120" y="2215800"/>
              <a:ext cx="11613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Line 20"/>
            <p:cNvSpPr/>
            <p:nvPr/>
          </p:nvSpPr>
          <p:spPr>
            <a:xfrm flipV="1">
              <a:off x="2310120" y="2215800"/>
              <a:ext cx="0" cy="188604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" name="CustomShape 21"/>
          <p:cNvSpPr/>
          <p:nvPr/>
        </p:nvSpPr>
        <p:spPr>
          <a:xfrm>
            <a:off x="8649360" y="4079880"/>
            <a:ext cx="874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1”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>
            <a:off x="2785680" y="1286280"/>
            <a:ext cx="874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1”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4" name="CustomShape 23"/>
          <p:cNvSpPr/>
          <p:nvPr/>
        </p:nvSpPr>
        <p:spPr>
          <a:xfrm>
            <a:off x="2127600" y="4716720"/>
            <a:ext cx="77878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Temos exatamente o mesmo circuito anterior!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Lembrar: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1" i="1" lang="pt-BR" sz="2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 “1” = X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1" i="1" lang="pt-BR" sz="2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 “0” = “0”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007 -3.7037E-007 L 0.14063 -3.7037E-007 E">
                                      <p:cBhvr>
                                        <p:cTn id="9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007 7.40741E-007 L -0.15299 7.40741E-007 E">
                                      <p:cBhvr>
                                        <p:cTn id="9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nodeType="after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1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1170360" y="1286280"/>
            <a:ext cx="9502560" cy="3458880"/>
            <a:chOff x="1170360" y="1286280"/>
            <a:chExt cx="9502560" cy="3458880"/>
          </a:xfrm>
        </p:grpSpPr>
        <p:pic>
          <p:nvPicPr>
            <p:cNvPr id="136" name="Imagem 2" descr=""/>
            <p:cNvPicPr/>
            <p:nvPr/>
          </p:nvPicPr>
          <p:blipFill>
            <a:blip r:embed="rId1"/>
            <a:stretch/>
          </p:blipFill>
          <p:spPr>
            <a:xfrm>
              <a:off x="6879240" y="1288080"/>
              <a:ext cx="1714320" cy="1304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7" name="Imagem 35" descr=""/>
            <p:cNvPicPr/>
            <p:nvPr/>
          </p:nvPicPr>
          <p:blipFill>
            <a:blip r:embed="rId2"/>
            <a:stretch/>
          </p:blipFill>
          <p:spPr>
            <a:xfrm rot="10800000">
              <a:off x="3311280" y="3440160"/>
              <a:ext cx="1714320" cy="1304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8" name="Line 2"/>
            <p:cNvSpPr/>
            <p:nvPr/>
          </p:nvSpPr>
          <p:spPr>
            <a:xfrm>
              <a:off x="9737640" y="3016440"/>
              <a:ext cx="5698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Line 3"/>
            <p:cNvSpPr/>
            <p:nvPr/>
          </p:nvSpPr>
          <p:spPr>
            <a:xfrm>
              <a:off x="1719720" y="3016440"/>
              <a:ext cx="5702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4"/>
            <p:cNvSpPr/>
            <p:nvPr/>
          </p:nvSpPr>
          <p:spPr>
            <a:xfrm>
              <a:off x="1170360" y="2453400"/>
              <a:ext cx="666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3600" spc="-1" strike="noStrike">
                  <a:solidFill>
                    <a:srgbClr val="000000"/>
                  </a:solidFill>
                  <a:latin typeface="Calibri"/>
                </a:rPr>
                <a:t>Q´</a:t>
              </a:r>
              <a:endParaRPr b="0" lang="pt-BR" sz="3600" spc="-1" strike="noStrike">
                <a:latin typeface="Arial"/>
              </a:endParaRPr>
            </a:p>
          </p:txBody>
        </p:sp>
        <p:sp>
          <p:nvSpPr>
            <p:cNvPr id="141" name="CustomShape 5"/>
            <p:cNvSpPr/>
            <p:nvPr/>
          </p:nvSpPr>
          <p:spPr>
            <a:xfrm>
              <a:off x="10220760" y="2462400"/>
              <a:ext cx="4521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36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endParaRPr b="0" lang="pt-BR" sz="3600" spc="-1" strike="noStrike">
                <a:latin typeface="Arial"/>
              </a:endParaRPr>
            </a:p>
          </p:txBody>
        </p:sp>
        <p:sp>
          <p:nvSpPr>
            <p:cNvPr id="142" name="Line 6"/>
            <p:cNvSpPr/>
            <p:nvPr/>
          </p:nvSpPr>
          <p:spPr>
            <a:xfrm>
              <a:off x="8514360" y="1940400"/>
              <a:ext cx="12232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Line 7"/>
            <p:cNvSpPr/>
            <p:nvPr/>
          </p:nvSpPr>
          <p:spPr>
            <a:xfrm>
              <a:off x="2305440" y="4095360"/>
              <a:ext cx="1007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44" name="Imagem 8" descr=""/>
            <p:cNvPicPr/>
            <p:nvPr/>
          </p:nvPicPr>
          <p:blipFill>
            <a:blip r:embed="rId3"/>
            <a:stretch/>
          </p:blipFill>
          <p:spPr>
            <a:xfrm>
              <a:off x="3467160" y="1288080"/>
              <a:ext cx="1695240" cy="128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5" name="Imagem 34" descr=""/>
            <p:cNvPicPr/>
            <p:nvPr/>
          </p:nvPicPr>
          <p:blipFill>
            <a:blip r:embed="rId4"/>
            <a:stretch/>
          </p:blipFill>
          <p:spPr>
            <a:xfrm rot="10800000">
              <a:off x="6958080" y="3459240"/>
              <a:ext cx="1695240" cy="1285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6" name="Line 8"/>
            <p:cNvSpPr/>
            <p:nvPr/>
          </p:nvSpPr>
          <p:spPr>
            <a:xfrm>
              <a:off x="5023080" y="4092480"/>
              <a:ext cx="1934280" cy="936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Line 9"/>
            <p:cNvSpPr/>
            <p:nvPr/>
          </p:nvSpPr>
          <p:spPr>
            <a:xfrm>
              <a:off x="5162760" y="1931040"/>
              <a:ext cx="179460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8" name="Group 10"/>
            <p:cNvGrpSpPr/>
            <p:nvPr/>
          </p:nvGrpSpPr>
          <p:grpSpPr>
            <a:xfrm>
              <a:off x="8652960" y="1931040"/>
              <a:ext cx="1084680" cy="1886400"/>
              <a:chOff x="8652960" y="1931040"/>
              <a:chExt cx="1084680" cy="1886400"/>
            </a:xfrm>
          </p:grpSpPr>
          <p:sp>
            <p:nvSpPr>
              <p:cNvPr id="149" name="Line 11"/>
              <p:cNvSpPr/>
              <p:nvPr/>
            </p:nvSpPr>
            <p:spPr>
              <a:xfrm>
                <a:off x="8652960" y="3817440"/>
                <a:ext cx="108468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Line 12"/>
              <p:cNvSpPr/>
              <p:nvPr/>
            </p:nvSpPr>
            <p:spPr>
              <a:xfrm>
                <a:off x="9737640" y="1931040"/>
                <a:ext cx="0" cy="18864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1" name="Group 13"/>
            <p:cNvGrpSpPr/>
            <p:nvPr/>
          </p:nvGrpSpPr>
          <p:grpSpPr>
            <a:xfrm>
              <a:off x="2310120" y="2215800"/>
              <a:ext cx="1161360" cy="1886040"/>
              <a:chOff x="2310120" y="2215800"/>
              <a:chExt cx="1161360" cy="1886040"/>
            </a:xfrm>
          </p:grpSpPr>
          <p:sp>
            <p:nvSpPr>
              <p:cNvPr id="152" name="Line 14"/>
              <p:cNvSpPr/>
              <p:nvPr/>
            </p:nvSpPr>
            <p:spPr>
              <a:xfrm flipH="1">
                <a:off x="2310120" y="2215800"/>
                <a:ext cx="11613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Line 15"/>
              <p:cNvSpPr/>
              <p:nvPr/>
            </p:nvSpPr>
            <p:spPr>
              <a:xfrm flipV="1">
                <a:off x="2310120" y="2215800"/>
                <a:ext cx="0" cy="188604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4" name="CustomShape 16"/>
            <p:cNvSpPr/>
            <p:nvPr/>
          </p:nvSpPr>
          <p:spPr>
            <a:xfrm>
              <a:off x="8649360" y="4079880"/>
              <a:ext cx="874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36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pt-BR" sz="3600" spc="-1" strike="noStrike">
                  <a:solidFill>
                    <a:srgbClr val="000000"/>
                  </a:solidFill>
                  <a:latin typeface="Calibri"/>
                </a:rPr>
                <a:t>1”</a:t>
              </a:r>
              <a:endParaRPr b="0" lang="pt-BR" sz="3600" spc="-1" strike="noStrike">
                <a:latin typeface="Arial"/>
              </a:endParaRPr>
            </a:p>
          </p:txBody>
        </p:sp>
        <p:sp>
          <p:nvSpPr>
            <p:cNvPr id="155" name="CustomShape 17"/>
            <p:cNvSpPr/>
            <p:nvPr/>
          </p:nvSpPr>
          <p:spPr>
            <a:xfrm>
              <a:off x="2785680" y="1286280"/>
              <a:ext cx="874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36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pt-BR" sz="3600" spc="-1" strike="noStrike">
                  <a:solidFill>
                    <a:srgbClr val="000000"/>
                  </a:solidFill>
                  <a:latin typeface="Calibri"/>
                </a:rPr>
                <a:t>1”</a:t>
              </a:r>
              <a:endParaRPr b="0" lang="pt-BR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3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006 -3.33333E-006 L 0.25364 0.24954 E">
                                      <p:cBhvr>
                                        <p:cTn id="17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6624000" y="3893040"/>
            <a:ext cx="4752000" cy="1761480"/>
            <a:chOff x="6624000" y="3893040"/>
            <a:chExt cx="4752000" cy="1761480"/>
          </a:xfrm>
        </p:grpSpPr>
        <p:pic>
          <p:nvPicPr>
            <p:cNvPr id="157" name="Imagem 23" descr=""/>
            <p:cNvPicPr/>
            <p:nvPr/>
          </p:nvPicPr>
          <p:blipFill>
            <a:blip r:embed="rId1"/>
            <a:stretch/>
          </p:blipFill>
          <p:spPr>
            <a:xfrm>
              <a:off x="9478800" y="3894120"/>
              <a:ext cx="857160" cy="652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8" name="Imagem 24" descr=""/>
            <p:cNvPicPr/>
            <p:nvPr/>
          </p:nvPicPr>
          <p:blipFill>
            <a:blip r:embed="rId2"/>
            <a:stretch/>
          </p:blipFill>
          <p:spPr>
            <a:xfrm rot="10800000">
              <a:off x="7694640" y="4970520"/>
              <a:ext cx="857160" cy="65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" name="Line 2"/>
            <p:cNvSpPr/>
            <p:nvPr/>
          </p:nvSpPr>
          <p:spPr>
            <a:xfrm>
              <a:off x="10908000" y="475812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>
              <a:off x="6898680" y="475812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6624000" y="4476600"/>
              <a:ext cx="559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Q´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62" name="CustomShape 5"/>
            <p:cNvSpPr/>
            <p:nvPr/>
          </p:nvSpPr>
          <p:spPr>
            <a:xfrm>
              <a:off x="11149920" y="4481280"/>
              <a:ext cx="226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63" name="Line 6"/>
            <p:cNvSpPr/>
            <p:nvPr/>
          </p:nvSpPr>
          <p:spPr>
            <a:xfrm>
              <a:off x="10296360" y="42202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7"/>
            <p:cNvSpPr/>
            <p:nvPr/>
          </p:nvSpPr>
          <p:spPr>
            <a:xfrm>
              <a:off x="7191720" y="5297760"/>
              <a:ext cx="503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65" name="Imagem 33" descr=""/>
            <p:cNvPicPr/>
            <p:nvPr/>
          </p:nvPicPr>
          <p:blipFill>
            <a:blip r:embed="rId3"/>
            <a:stretch/>
          </p:blipFill>
          <p:spPr>
            <a:xfrm>
              <a:off x="7772760" y="3894120"/>
              <a:ext cx="847440" cy="64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6" name="Imagem 37" descr=""/>
            <p:cNvPicPr/>
            <p:nvPr/>
          </p:nvPicPr>
          <p:blipFill>
            <a:blip r:embed="rId4"/>
            <a:stretch/>
          </p:blipFill>
          <p:spPr>
            <a:xfrm rot="10800000">
              <a:off x="9518400" y="4980240"/>
              <a:ext cx="847440" cy="64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7" name="Line 8"/>
            <p:cNvSpPr/>
            <p:nvPr/>
          </p:nvSpPr>
          <p:spPr>
            <a:xfrm>
              <a:off x="8550360" y="5296320"/>
              <a:ext cx="967320" cy="468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Line 9"/>
            <p:cNvSpPr/>
            <p:nvPr/>
          </p:nvSpPr>
          <p:spPr>
            <a:xfrm>
              <a:off x="8620200" y="4215240"/>
              <a:ext cx="89748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9" name="Group 10"/>
            <p:cNvGrpSpPr/>
            <p:nvPr/>
          </p:nvGrpSpPr>
          <p:grpSpPr>
            <a:xfrm>
              <a:off x="10365840" y="4215240"/>
              <a:ext cx="542160" cy="943560"/>
              <a:chOff x="10365840" y="4215240"/>
              <a:chExt cx="542160" cy="943560"/>
            </a:xfrm>
          </p:grpSpPr>
          <p:sp>
            <p:nvSpPr>
              <p:cNvPr id="170" name="Line 11"/>
              <p:cNvSpPr/>
              <p:nvPr/>
            </p:nvSpPr>
            <p:spPr>
              <a:xfrm>
                <a:off x="10365840" y="515880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Line 12"/>
              <p:cNvSpPr/>
              <p:nvPr/>
            </p:nvSpPr>
            <p:spPr>
              <a:xfrm>
                <a:off x="10908000" y="4215240"/>
                <a:ext cx="0" cy="94356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2" name="Group 13"/>
            <p:cNvGrpSpPr/>
            <p:nvPr/>
          </p:nvGrpSpPr>
          <p:grpSpPr>
            <a:xfrm>
              <a:off x="7193880" y="4357800"/>
              <a:ext cx="580680" cy="943200"/>
              <a:chOff x="7193880" y="4357800"/>
              <a:chExt cx="580680" cy="943200"/>
            </a:xfrm>
          </p:grpSpPr>
          <p:sp>
            <p:nvSpPr>
              <p:cNvPr id="173" name="Line 14"/>
              <p:cNvSpPr/>
              <p:nvPr/>
            </p:nvSpPr>
            <p:spPr>
              <a:xfrm flipH="1">
                <a:off x="7193880" y="4357800"/>
                <a:ext cx="58068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Line 15"/>
              <p:cNvSpPr/>
              <p:nvPr/>
            </p:nvSpPr>
            <p:spPr>
              <a:xfrm flipV="1">
                <a:off x="7193880" y="4357800"/>
                <a:ext cx="0" cy="9432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5" name="CustomShape 16"/>
            <p:cNvSpPr/>
            <p:nvPr/>
          </p:nvSpPr>
          <p:spPr>
            <a:xfrm>
              <a:off x="10364040" y="5289840"/>
              <a:ext cx="54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1”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76" name="CustomShape 17"/>
            <p:cNvSpPr/>
            <p:nvPr/>
          </p:nvSpPr>
          <p:spPr>
            <a:xfrm>
              <a:off x="7381800" y="3893040"/>
              <a:ext cx="580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1”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77" name="Group 18"/>
          <p:cNvGrpSpPr/>
          <p:nvPr/>
        </p:nvGrpSpPr>
        <p:grpSpPr>
          <a:xfrm>
            <a:off x="375840" y="613440"/>
            <a:ext cx="4751640" cy="1761480"/>
            <a:chOff x="375840" y="613440"/>
            <a:chExt cx="4751640" cy="1761480"/>
          </a:xfrm>
        </p:grpSpPr>
        <p:pic>
          <p:nvPicPr>
            <p:cNvPr id="178" name="Imagem 59" descr=""/>
            <p:cNvPicPr/>
            <p:nvPr/>
          </p:nvPicPr>
          <p:blipFill>
            <a:blip r:embed="rId5"/>
            <a:stretch/>
          </p:blipFill>
          <p:spPr>
            <a:xfrm>
              <a:off x="3230280" y="614520"/>
              <a:ext cx="857160" cy="652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9" name="Imagem 62" descr=""/>
            <p:cNvPicPr/>
            <p:nvPr/>
          </p:nvPicPr>
          <p:blipFill>
            <a:blip r:embed="rId6"/>
            <a:stretch/>
          </p:blipFill>
          <p:spPr>
            <a:xfrm rot="10800000">
              <a:off x="1446480" y="1690560"/>
              <a:ext cx="857160" cy="65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0" name="Line 19"/>
            <p:cNvSpPr/>
            <p:nvPr/>
          </p:nvSpPr>
          <p:spPr>
            <a:xfrm>
              <a:off x="4659480" y="147852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Line 20"/>
            <p:cNvSpPr/>
            <p:nvPr/>
          </p:nvSpPr>
          <p:spPr>
            <a:xfrm>
              <a:off x="650160" y="147852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21"/>
            <p:cNvSpPr/>
            <p:nvPr/>
          </p:nvSpPr>
          <p:spPr>
            <a:xfrm>
              <a:off x="375840" y="1197000"/>
              <a:ext cx="559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Q´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83" name="CustomShape 22"/>
            <p:cNvSpPr/>
            <p:nvPr/>
          </p:nvSpPr>
          <p:spPr>
            <a:xfrm>
              <a:off x="4901400" y="1201680"/>
              <a:ext cx="226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84" name="Line 23"/>
            <p:cNvSpPr/>
            <p:nvPr/>
          </p:nvSpPr>
          <p:spPr>
            <a:xfrm>
              <a:off x="4047840" y="9406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Line 24"/>
            <p:cNvSpPr/>
            <p:nvPr/>
          </p:nvSpPr>
          <p:spPr>
            <a:xfrm>
              <a:off x="943200" y="2018160"/>
              <a:ext cx="5040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86" name="Imagem 69" descr=""/>
            <p:cNvPicPr/>
            <p:nvPr/>
          </p:nvPicPr>
          <p:blipFill>
            <a:blip r:embed="rId7"/>
            <a:stretch/>
          </p:blipFill>
          <p:spPr>
            <a:xfrm>
              <a:off x="1524240" y="614520"/>
              <a:ext cx="847440" cy="64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" name="Imagem 70" descr=""/>
            <p:cNvPicPr/>
            <p:nvPr/>
          </p:nvPicPr>
          <p:blipFill>
            <a:blip r:embed="rId8"/>
            <a:stretch/>
          </p:blipFill>
          <p:spPr>
            <a:xfrm rot="10800000">
              <a:off x="3270240" y="1700280"/>
              <a:ext cx="847440" cy="64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8" name="Line 25"/>
            <p:cNvSpPr/>
            <p:nvPr/>
          </p:nvSpPr>
          <p:spPr>
            <a:xfrm>
              <a:off x="2302200" y="2016720"/>
              <a:ext cx="967320" cy="468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Line 26"/>
            <p:cNvSpPr/>
            <p:nvPr/>
          </p:nvSpPr>
          <p:spPr>
            <a:xfrm>
              <a:off x="2372040" y="936000"/>
              <a:ext cx="89748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0" name="Group 27"/>
            <p:cNvGrpSpPr/>
            <p:nvPr/>
          </p:nvGrpSpPr>
          <p:grpSpPr>
            <a:xfrm>
              <a:off x="4117320" y="936000"/>
              <a:ext cx="542160" cy="943200"/>
              <a:chOff x="4117320" y="936000"/>
              <a:chExt cx="542160" cy="943200"/>
            </a:xfrm>
          </p:grpSpPr>
          <p:sp>
            <p:nvSpPr>
              <p:cNvPr id="191" name="Line 28"/>
              <p:cNvSpPr/>
              <p:nvPr/>
            </p:nvSpPr>
            <p:spPr>
              <a:xfrm>
                <a:off x="4117320" y="187920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Line 29"/>
              <p:cNvSpPr/>
              <p:nvPr/>
            </p:nvSpPr>
            <p:spPr>
              <a:xfrm>
                <a:off x="4659480" y="936000"/>
                <a:ext cx="0" cy="9432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3" name="Group 30"/>
            <p:cNvGrpSpPr/>
            <p:nvPr/>
          </p:nvGrpSpPr>
          <p:grpSpPr>
            <a:xfrm>
              <a:off x="945720" y="1078200"/>
              <a:ext cx="580680" cy="943200"/>
              <a:chOff x="945720" y="1078200"/>
              <a:chExt cx="580680" cy="943200"/>
            </a:xfrm>
          </p:grpSpPr>
          <p:sp>
            <p:nvSpPr>
              <p:cNvPr id="194" name="Line 31"/>
              <p:cNvSpPr/>
              <p:nvPr/>
            </p:nvSpPr>
            <p:spPr>
              <a:xfrm flipH="1">
                <a:off x="945720" y="1078200"/>
                <a:ext cx="58068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Line 32"/>
              <p:cNvSpPr/>
              <p:nvPr/>
            </p:nvSpPr>
            <p:spPr>
              <a:xfrm flipV="1">
                <a:off x="945720" y="1078200"/>
                <a:ext cx="0" cy="9432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6" name="CustomShape 33"/>
            <p:cNvSpPr/>
            <p:nvPr/>
          </p:nvSpPr>
          <p:spPr>
            <a:xfrm>
              <a:off x="4115520" y="2010240"/>
              <a:ext cx="54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ff0000"/>
                  </a:solidFill>
                  <a:latin typeface="Calibri"/>
                </a:rPr>
                <a:t>0”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97" name="CustomShape 34"/>
            <p:cNvSpPr/>
            <p:nvPr/>
          </p:nvSpPr>
          <p:spPr>
            <a:xfrm>
              <a:off x="1133280" y="613440"/>
              <a:ext cx="580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ff0000"/>
                  </a:solidFill>
                  <a:latin typeface="Calibri"/>
                </a:rPr>
                <a:t>0”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98" name="Group 35"/>
          <p:cNvGrpSpPr/>
          <p:nvPr/>
        </p:nvGrpSpPr>
        <p:grpSpPr>
          <a:xfrm>
            <a:off x="6624000" y="613440"/>
            <a:ext cx="4752000" cy="1761480"/>
            <a:chOff x="6624000" y="613440"/>
            <a:chExt cx="4752000" cy="1761480"/>
          </a:xfrm>
        </p:grpSpPr>
        <p:pic>
          <p:nvPicPr>
            <p:cNvPr id="199" name="Imagem 82" descr=""/>
            <p:cNvPicPr/>
            <p:nvPr/>
          </p:nvPicPr>
          <p:blipFill>
            <a:blip r:embed="rId9"/>
            <a:stretch/>
          </p:blipFill>
          <p:spPr>
            <a:xfrm>
              <a:off x="9478800" y="614520"/>
              <a:ext cx="857160" cy="652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0" name="Imagem 83" descr=""/>
            <p:cNvPicPr/>
            <p:nvPr/>
          </p:nvPicPr>
          <p:blipFill>
            <a:blip r:embed="rId10"/>
            <a:stretch/>
          </p:blipFill>
          <p:spPr>
            <a:xfrm rot="10800000">
              <a:off x="7694640" y="1690560"/>
              <a:ext cx="857160" cy="65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1" name="Line 36"/>
            <p:cNvSpPr/>
            <p:nvPr/>
          </p:nvSpPr>
          <p:spPr>
            <a:xfrm>
              <a:off x="10908000" y="147852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6898680" y="147852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38"/>
            <p:cNvSpPr/>
            <p:nvPr/>
          </p:nvSpPr>
          <p:spPr>
            <a:xfrm>
              <a:off x="6624000" y="1197000"/>
              <a:ext cx="559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Q´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04" name="CustomShape 39"/>
            <p:cNvSpPr/>
            <p:nvPr/>
          </p:nvSpPr>
          <p:spPr>
            <a:xfrm>
              <a:off x="11149920" y="1201680"/>
              <a:ext cx="226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05" name="Line 40"/>
            <p:cNvSpPr/>
            <p:nvPr/>
          </p:nvSpPr>
          <p:spPr>
            <a:xfrm>
              <a:off x="10296360" y="9406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7191720" y="2018160"/>
              <a:ext cx="503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07" name="Imagem 90" descr=""/>
            <p:cNvPicPr/>
            <p:nvPr/>
          </p:nvPicPr>
          <p:blipFill>
            <a:blip r:embed="rId11"/>
            <a:stretch/>
          </p:blipFill>
          <p:spPr>
            <a:xfrm>
              <a:off x="7772760" y="614520"/>
              <a:ext cx="847440" cy="64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8" name="Imagem 91" descr=""/>
            <p:cNvPicPr/>
            <p:nvPr/>
          </p:nvPicPr>
          <p:blipFill>
            <a:blip r:embed="rId12"/>
            <a:stretch/>
          </p:blipFill>
          <p:spPr>
            <a:xfrm rot="10800000">
              <a:off x="9518400" y="1700280"/>
              <a:ext cx="847440" cy="64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9" name="Line 42"/>
            <p:cNvSpPr/>
            <p:nvPr/>
          </p:nvSpPr>
          <p:spPr>
            <a:xfrm>
              <a:off x="8550360" y="2016720"/>
              <a:ext cx="967320" cy="468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Line 43"/>
            <p:cNvSpPr/>
            <p:nvPr/>
          </p:nvSpPr>
          <p:spPr>
            <a:xfrm>
              <a:off x="8620200" y="936000"/>
              <a:ext cx="89748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1" name="Group 44"/>
            <p:cNvGrpSpPr/>
            <p:nvPr/>
          </p:nvGrpSpPr>
          <p:grpSpPr>
            <a:xfrm>
              <a:off x="10365840" y="936000"/>
              <a:ext cx="542160" cy="943200"/>
              <a:chOff x="10365840" y="936000"/>
              <a:chExt cx="542160" cy="943200"/>
            </a:xfrm>
          </p:grpSpPr>
          <p:sp>
            <p:nvSpPr>
              <p:cNvPr id="212" name="Line 45"/>
              <p:cNvSpPr/>
              <p:nvPr/>
            </p:nvSpPr>
            <p:spPr>
              <a:xfrm>
                <a:off x="10365840" y="187920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Line 46"/>
              <p:cNvSpPr/>
              <p:nvPr/>
            </p:nvSpPr>
            <p:spPr>
              <a:xfrm>
                <a:off x="10908000" y="936000"/>
                <a:ext cx="0" cy="9432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4" name="Group 47"/>
            <p:cNvGrpSpPr/>
            <p:nvPr/>
          </p:nvGrpSpPr>
          <p:grpSpPr>
            <a:xfrm>
              <a:off x="7193880" y="1078200"/>
              <a:ext cx="580680" cy="943200"/>
              <a:chOff x="7193880" y="1078200"/>
              <a:chExt cx="580680" cy="943200"/>
            </a:xfrm>
          </p:grpSpPr>
          <p:sp>
            <p:nvSpPr>
              <p:cNvPr id="215" name="Line 48"/>
              <p:cNvSpPr/>
              <p:nvPr/>
            </p:nvSpPr>
            <p:spPr>
              <a:xfrm flipH="1">
                <a:off x="7193880" y="1078200"/>
                <a:ext cx="58068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Line 49"/>
              <p:cNvSpPr/>
              <p:nvPr/>
            </p:nvSpPr>
            <p:spPr>
              <a:xfrm flipV="1">
                <a:off x="7193880" y="1078200"/>
                <a:ext cx="0" cy="9432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7" name="CustomShape 50"/>
            <p:cNvSpPr/>
            <p:nvPr/>
          </p:nvSpPr>
          <p:spPr>
            <a:xfrm>
              <a:off x="10364040" y="2010240"/>
              <a:ext cx="54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ff0000"/>
                  </a:solidFill>
                  <a:latin typeface="Calibri"/>
                </a:rPr>
                <a:t>0”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18" name="CustomShape 51"/>
            <p:cNvSpPr/>
            <p:nvPr/>
          </p:nvSpPr>
          <p:spPr>
            <a:xfrm>
              <a:off x="7381800" y="613440"/>
              <a:ext cx="580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1”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219" name="Group 52"/>
          <p:cNvGrpSpPr/>
          <p:nvPr/>
        </p:nvGrpSpPr>
        <p:grpSpPr>
          <a:xfrm>
            <a:off x="371160" y="3875400"/>
            <a:ext cx="4751640" cy="1761480"/>
            <a:chOff x="371160" y="3875400"/>
            <a:chExt cx="4751640" cy="1761480"/>
          </a:xfrm>
        </p:grpSpPr>
        <p:pic>
          <p:nvPicPr>
            <p:cNvPr id="220" name="Imagem 103" descr=""/>
            <p:cNvPicPr/>
            <p:nvPr/>
          </p:nvPicPr>
          <p:blipFill>
            <a:blip r:embed="rId13"/>
            <a:stretch/>
          </p:blipFill>
          <p:spPr>
            <a:xfrm>
              <a:off x="3225600" y="3876120"/>
              <a:ext cx="857160" cy="652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1" name="Imagem 104" descr=""/>
            <p:cNvPicPr/>
            <p:nvPr/>
          </p:nvPicPr>
          <p:blipFill>
            <a:blip r:embed="rId14"/>
            <a:stretch/>
          </p:blipFill>
          <p:spPr>
            <a:xfrm rot="10800000">
              <a:off x="1441800" y="4952520"/>
              <a:ext cx="857160" cy="65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2" name="Line 53"/>
            <p:cNvSpPr/>
            <p:nvPr/>
          </p:nvSpPr>
          <p:spPr>
            <a:xfrm>
              <a:off x="4654800" y="474048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Line 54"/>
            <p:cNvSpPr/>
            <p:nvPr/>
          </p:nvSpPr>
          <p:spPr>
            <a:xfrm>
              <a:off x="645480" y="474048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55"/>
            <p:cNvSpPr/>
            <p:nvPr/>
          </p:nvSpPr>
          <p:spPr>
            <a:xfrm>
              <a:off x="371160" y="4458960"/>
              <a:ext cx="559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Q´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25" name="CustomShape 56"/>
            <p:cNvSpPr/>
            <p:nvPr/>
          </p:nvSpPr>
          <p:spPr>
            <a:xfrm>
              <a:off x="4896720" y="4463640"/>
              <a:ext cx="226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26" name="Line 57"/>
            <p:cNvSpPr/>
            <p:nvPr/>
          </p:nvSpPr>
          <p:spPr>
            <a:xfrm>
              <a:off x="4043160" y="42022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Line 58"/>
            <p:cNvSpPr/>
            <p:nvPr/>
          </p:nvSpPr>
          <p:spPr>
            <a:xfrm>
              <a:off x="938520" y="5279760"/>
              <a:ext cx="5040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28" name="Imagem 111" descr=""/>
            <p:cNvPicPr/>
            <p:nvPr/>
          </p:nvPicPr>
          <p:blipFill>
            <a:blip r:embed="rId15"/>
            <a:stretch/>
          </p:blipFill>
          <p:spPr>
            <a:xfrm>
              <a:off x="1519560" y="3876120"/>
              <a:ext cx="847440" cy="64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9" name="Imagem 112" descr=""/>
            <p:cNvPicPr/>
            <p:nvPr/>
          </p:nvPicPr>
          <p:blipFill>
            <a:blip r:embed="rId16"/>
            <a:stretch/>
          </p:blipFill>
          <p:spPr>
            <a:xfrm rot="10800000">
              <a:off x="3265560" y="4962240"/>
              <a:ext cx="847440" cy="64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0" name="Line 59"/>
            <p:cNvSpPr/>
            <p:nvPr/>
          </p:nvSpPr>
          <p:spPr>
            <a:xfrm>
              <a:off x="2297520" y="5278320"/>
              <a:ext cx="967320" cy="468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Line 60"/>
            <p:cNvSpPr/>
            <p:nvPr/>
          </p:nvSpPr>
          <p:spPr>
            <a:xfrm>
              <a:off x="2367360" y="4197600"/>
              <a:ext cx="89748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2" name="Group 61"/>
            <p:cNvGrpSpPr/>
            <p:nvPr/>
          </p:nvGrpSpPr>
          <p:grpSpPr>
            <a:xfrm>
              <a:off x="4112640" y="4197600"/>
              <a:ext cx="542160" cy="943200"/>
              <a:chOff x="4112640" y="4197600"/>
              <a:chExt cx="542160" cy="943200"/>
            </a:xfrm>
          </p:grpSpPr>
          <p:sp>
            <p:nvSpPr>
              <p:cNvPr id="233" name="Line 62"/>
              <p:cNvSpPr/>
              <p:nvPr/>
            </p:nvSpPr>
            <p:spPr>
              <a:xfrm>
                <a:off x="4112640" y="514080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Line 63"/>
              <p:cNvSpPr/>
              <p:nvPr/>
            </p:nvSpPr>
            <p:spPr>
              <a:xfrm>
                <a:off x="4654800" y="4197600"/>
                <a:ext cx="0" cy="9432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35" name="Group 64"/>
            <p:cNvGrpSpPr/>
            <p:nvPr/>
          </p:nvGrpSpPr>
          <p:grpSpPr>
            <a:xfrm>
              <a:off x="941040" y="4339800"/>
              <a:ext cx="580680" cy="943200"/>
              <a:chOff x="941040" y="4339800"/>
              <a:chExt cx="580680" cy="943200"/>
            </a:xfrm>
          </p:grpSpPr>
          <p:sp>
            <p:nvSpPr>
              <p:cNvPr id="236" name="Line 65"/>
              <p:cNvSpPr/>
              <p:nvPr/>
            </p:nvSpPr>
            <p:spPr>
              <a:xfrm flipH="1">
                <a:off x="941040" y="4339800"/>
                <a:ext cx="58068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Line 66"/>
              <p:cNvSpPr/>
              <p:nvPr/>
            </p:nvSpPr>
            <p:spPr>
              <a:xfrm flipV="1">
                <a:off x="941040" y="4339800"/>
                <a:ext cx="0" cy="9432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8" name="CustomShape 67"/>
            <p:cNvSpPr/>
            <p:nvPr/>
          </p:nvSpPr>
          <p:spPr>
            <a:xfrm>
              <a:off x="4110840" y="5272200"/>
              <a:ext cx="54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1”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39" name="CustomShape 68"/>
            <p:cNvSpPr/>
            <p:nvPr/>
          </p:nvSpPr>
          <p:spPr>
            <a:xfrm>
              <a:off x="1128600" y="3875400"/>
              <a:ext cx="580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0000"/>
                  </a:solidFill>
                  <a:latin typeface="Calibri"/>
                </a:rPr>
                <a:t>“</a:t>
              </a:r>
              <a:r>
                <a:rPr b="0" lang="pt-BR" sz="1800" spc="-1" strike="noStrike">
                  <a:solidFill>
                    <a:srgbClr val="ff0000"/>
                  </a:solidFill>
                  <a:latin typeface="Calibri"/>
                </a:rPr>
                <a:t>0”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240" name="CustomShape 69"/>
          <p:cNvSpPr/>
          <p:nvPr/>
        </p:nvSpPr>
        <p:spPr>
          <a:xfrm>
            <a:off x="7479360" y="4571280"/>
            <a:ext cx="327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Q e Q´ (invertidos) são mantidos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70"/>
          <p:cNvSpPr/>
          <p:nvPr/>
        </p:nvSpPr>
        <p:spPr>
          <a:xfrm>
            <a:off x="2515680" y="384516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0”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71"/>
          <p:cNvSpPr/>
          <p:nvPr/>
        </p:nvSpPr>
        <p:spPr>
          <a:xfrm>
            <a:off x="5095080" y="447552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1”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72"/>
          <p:cNvSpPr/>
          <p:nvPr/>
        </p:nvSpPr>
        <p:spPr>
          <a:xfrm>
            <a:off x="2515680" y="492588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1”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73"/>
          <p:cNvSpPr/>
          <p:nvPr/>
        </p:nvSpPr>
        <p:spPr>
          <a:xfrm>
            <a:off x="37080" y="447552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0”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74"/>
          <p:cNvSpPr/>
          <p:nvPr/>
        </p:nvSpPr>
        <p:spPr>
          <a:xfrm>
            <a:off x="8775720" y="56880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1”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CustomShape 75"/>
          <p:cNvSpPr/>
          <p:nvPr/>
        </p:nvSpPr>
        <p:spPr>
          <a:xfrm>
            <a:off x="11355480" y="119916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0”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7" name="CustomShape 76"/>
          <p:cNvSpPr/>
          <p:nvPr/>
        </p:nvSpPr>
        <p:spPr>
          <a:xfrm>
            <a:off x="8775720" y="164952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0”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77"/>
          <p:cNvSpPr/>
          <p:nvPr/>
        </p:nvSpPr>
        <p:spPr>
          <a:xfrm>
            <a:off x="6297480" y="119916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1”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78"/>
          <p:cNvSpPr/>
          <p:nvPr/>
        </p:nvSpPr>
        <p:spPr>
          <a:xfrm>
            <a:off x="2515680" y="57852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0”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79"/>
          <p:cNvSpPr/>
          <p:nvPr/>
        </p:nvSpPr>
        <p:spPr>
          <a:xfrm>
            <a:off x="5095080" y="120888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1”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1" name="CustomShape 80"/>
          <p:cNvSpPr/>
          <p:nvPr/>
        </p:nvSpPr>
        <p:spPr>
          <a:xfrm>
            <a:off x="2515680" y="165924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0”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2" name="CustomShape 81"/>
          <p:cNvSpPr/>
          <p:nvPr/>
        </p:nvSpPr>
        <p:spPr>
          <a:xfrm>
            <a:off x="37080" y="120888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“</a:t>
            </a:r>
            <a:r>
              <a:rPr b="0" lang="pt-BR" sz="1800" spc="-1" strike="noStrike">
                <a:solidFill>
                  <a:srgbClr val="00b050"/>
                </a:solidFill>
                <a:latin typeface="Calibri"/>
              </a:rPr>
              <a:t>1”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82"/>
          <p:cNvSpPr/>
          <p:nvPr/>
        </p:nvSpPr>
        <p:spPr>
          <a:xfrm>
            <a:off x="1691640" y="4545000"/>
            <a:ext cx="20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Saída Q é </a:t>
            </a:r>
            <a:r>
              <a:rPr b="0" i="1" lang="pt-BR" sz="1800" spc="-1" strike="noStrike">
                <a:solidFill>
                  <a:srgbClr val="ff0000"/>
                </a:solidFill>
                <a:latin typeface="Calibri"/>
              </a:rPr>
              <a:t>Setada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83"/>
          <p:cNvSpPr/>
          <p:nvPr/>
        </p:nvSpPr>
        <p:spPr>
          <a:xfrm>
            <a:off x="7964280" y="1289520"/>
            <a:ext cx="20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Saída Q é </a:t>
            </a:r>
            <a:r>
              <a:rPr b="0" i="1" lang="pt-BR" sz="1800" spc="-1" strike="noStrike">
                <a:solidFill>
                  <a:srgbClr val="ff0000"/>
                </a:solidFill>
                <a:latin typeface="Calibri"/>
              </a:rPr>
              <a:t>Resetada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CustomShape 84"/>
          <p:cNvSpPr/>
          <p:nvPr/>
        </p:nvSpPr>
        <p:spPr>
          <a:xfrm>
            <a:off x="1681560" y="1277280"/>
            <a:ext cx="20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Q e Q´ serão “1”!!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256" name="Group 85"/>
          <p:cNvGrpSpPr/>
          <p:nvPr/>
        </p:nvGrpSpPr>
        <p:grpSpPr>
          <a:xfrm>
            <a:off x="3478320" y="2300040"/>
            <a:ext cx="4752000" cy="1761840"/>
            <a:chOff x="3478320" y="2300040"/>
            <a:chExt cx="4752000" cy="1761840"/>
          </a:xfrm>
        </p:grpSpPr>
        <p:pic>
          <p:nvPicPr>
            <p:cNvPr id="257" name="Imagem 167" descr=""/>
            <p:cNvPicPr/>
            <p:nvPr/>
          </p:nvPicPr>
          <p:blipFill>
            <a:blip r:embed="rId17"/>
            <a:stretch/>
          </p:blipFill>
          <p:spPr>
            <a:xfrm>
              <a:off x="6333120" y="2301120"/>
              <a:ext cx="857160" cy="652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8" name="Imagem 168" descr=""/>
            <p:cNvPicPr/>
            <p:nvPr/>
          </p:nvPicPr>
          <p:blipFill>
            <a:blip r:embed="rId18"/>
            <a:stretch/>
          </p:blipFill>
          <p:spPr>
            <a:xfrm rot="10800000">
              <a:off x="4548960" y="3377520"/>
              <a:ext cx="857160" cy="65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9" name="Line 86"/>
            <p:cNvSpPr/>
            <p:nvPr/>
          </p:nvSpPr>
          <p:spPr>
            <a:xfrm>
              <a:off x="7762320" y="316548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Line 87"/>
            <p:cNvSpPr/>
            <p:nvPr/>
          </p:nvSpPr>
          <p:spPr>
            <a:xfrm>
              <a:off x="3753000" y="316548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88"/>
            <p:cNvSpPr/>
            <p:nvPr/>
          </p:nvSpPr>
          <p:spPr>
            <a:xfrm>
              <a:off x="3478320" y="2883600"/>
              <a:ext cx="559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Q´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62" name="CustomShape 89"/>
            <p:cNvSpPr/>
            <p:nvPr/>
          </p:nvSpPr>
          <p:spPr>
            <a:xfrm>
              <a:off x="8004240" y="2888280"/>
              <a:ext cx="226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63" name="Line 90"/>
            <p:cNvSpPr/>
            <p:nvPr/>
          </p:nvSpPr>
          <p:spPr>
            <a:xfrm>
              <a:off x="7150680" y="26272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Line 91"/>
            <p:cNvSpPr/>
            <p:nvPr/>
          </p:nvSpPr>
          <p:spPr>
            <a:xfrm>
              <a:off x="4046040" y="3704760"/>
              <a:ext cx="503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5" name="Imagem 175" descr=""/>
            <p:cNvPicPr/>
            <p:nvPr/>
          </p:nvPicPr>
          <p:blipFill>
            <a:blip r:embed="rId19"/>
            <a:stretch/>
          </p:blipFill>
          <p:spPr>
            <a:xfrm>
              <a:off x="4626720" y="2301120"/>
              <a:ext cx="847440" cy="64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6" name="Imagem 176" descr=""/>
            <p:cNvPicPr/>
            <p:nvPr/>
          </p:nvPicPr>
          <p:blipFill>
            <a:blip r:embed="rId20"/>
            <a:stretch/>
          </p:blipFill>
          <p:spPr>
            <a:xfrm rot="10800000">
              <a:off x="6372720" y="3387240"/>
              <a:ext cx="847440" cy="64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7" name="Line 92"/>
            <p:cNvSpPr/>
            <p:nvPr/>
          </p:nvSpPr>
          <p:spPr>
            <a:xfrm>
              <a:off x="5404680" y="3703320"/>
              <a:ext cx="967320" cy="468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Line 93"/>
            <p:cNvSpPr/>
            <p:nvPr/>
          </p:nvSpPr>
          <p:spPr>
            <a:xfrm>
              <a:off x="5474520" y="2622600"/>
              <a:ext cx="89748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69" name="Group 94"/>
            <p:cNvGrpSpPr/>
            <p:nvPr/>
          </p:nvGrpSpPr>
          <p:grpSpPr>
            <a:xfrm>
              <a:off x="7220160" y="2622600"/>
              <a:ext cx="542160" cy="943200"/>
              <a:chOff x="7220160" y="2622600"/>
              <a:chExt cx="542160" cy="943200"/>
            </a:xfrm>
          </p:grpSpPr>
          <p:sp>
            <p:nvSpPr>
              <p:cNvPr id="270" name="Line 95"/>
              <p:cNvSpPr/>
              <p:nvPr/>
            </p:nvSpPr>
            <p:spPr>
              <a:xfrm>
                <a:off x="7220160" y="356580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1" name="Line 96"/>
              <p:cNvSpPr/>
              <p:nvPr/>
            </p:nvSpPr>
            <p:spPr>
              <a:xfrm>
                <a:off x="7762320" y="2622600"/>
                <a:ext cx="0" cy="9432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2" name="Group 97"/>
            <p:cNvGrpSpPr/>
            <p:nvPr/>
          </p:nvGrpSpPr>
          <p:grpSpPr>
            <a:xfrm>
              <a:off x="4048200" y="2764800"/>
              <a:ext cx="580680" cy="943200"/>
              <a:chOff x="4048200" y="2764800"/>
              <a:chExt cx="580680" cy="943200"/>
            </a:xfrm>
          </p:grpSpPr>
          <p:sp>
            <p:nvSpPr>
              <p:cNvPr id="273" name="Line 98"/>
              <p:cNvSpPr/>
              <p:nvPr/>
            </p:nvSpPr>
            <p:spPr>
              <a:xfrm flipH="1">
                <a:off x="4048200" y="2764800"/>
                <a:ext cx="58068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Line 99"/>
              <p:cNvSpPr/>
              <p:nvPr/>
            </p:nvSpPr>
            <p:spPr>
              <a:xfrm flipV="1">
                <a:off x="4048200" y="2764800"/>
                <a:ext cx="0" cy="9432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5" name="CustomShape 100"/>
            <p:cNvSpPr/>
            <p:nvPr/>
          </p:nvSpPr>
          <p:spPr>
            <a:xfrm>
              <a:off x="7218360" y="3697200"/>
              <a:ext cx="54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R´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76" name="CustomShape 101"/>
            <p:cNvSpPr/>
            <p:nvPr/>
          </p:nvSpPr>
          <p:spPr>
            <a:xfrm>
              <a:off x="4236120" y="2300040"/>
              <a:ext cx="580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  </a:t>
              </a: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S´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277" name="CustomShape 102"/>
          <p:cNvSpPr/>
          <p:nvPr/>
        </p:nvSpPr>
        <p:spPr>
          <a:xfrm>
            <a:off x="4821480" y="2986920"/>
            <a:ext cx="20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Flip-Flop SR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1"/>
          <p:cNvGrpSpPr/>
          <p:nvPr/>
        </p:nvGrpSpPr>
        <p:grpSpPr>
          <a:xfrm>
            <a:off x="3478320" y="2300040"/>
            <a:ext cx="4752000" cy="1761840"/>
            <a:chOff x="3478320" y="2300040"/>
            <a:chExt cx="4752000" cy="1761840"/>
          </a:xfrm>
        </p:grpSpPr>
        <p:grpSp>
          <p:nvGrpSpPr>
            <p:cNvPr id="279" name="Group 2"/>
            <p:cNvGrpSpPr/>
            <p:nvPr/>
          </p:nvGrpSpPr>
          <p:grpSpPr>
            <a:xfrm>
              <a:off x="3478320" y="2300040"/>
              <a:ext cx="4752000" cy="1761840"/>
              <a:chOff x="3478320" y="2300040"/>
              <a:chExt cx="4752000" cy="1761840"/>
            </a:xfrm>
          </p:grpSpPr>
          <p:pic>
            <p:nvPicPr>
              <p:cNvPr id="280" name="Imagem 167" descr=""/>
              <p:cNvPicPr/>
              <p:nvPr/>
            </p:nvPicPr>
            <p:blipFill>
              <a:blip r:embed="rId1"/>
              <a:stretch/>
            </p:blipFill>
            <p:spPr>
              <a:xfrm>
                <a:off x="6333120" y="2301120"/>
                <a:ext cx="857160" cy="652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1" name="Imagem 168" descr=""/>
              <p:cNvPicPr/>
              <p:nvPr/>
            </p:nvPicPr>
            <p:blipFill>
              <a:blip r:embed="rId2"/>
              <a:stretch/>
            </p:blipFill>
            <p:spPr>
              <a:xfrm rot="10800000">
                <a:off x="4548960" y="3377520"/>
                <a:ext cx="857160" cy="652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82" name="Line 3"/>
              <p:cNvSpPr/>
              <p:nvPr/>
            </p:nvSpPr>
            <p:spPr>
              <a:xfrm>
                <a:off x="7762320" y="3165480"/>
                <a:ext cx="28512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Line 4"/>
              <p:cNvSpPr/>
              <p:nvPr/>
            </p:nvSpPr>
            <p:spPr>
              <a:xfrm>
                <a:off x="3753000" y="3165480"/>
                <a:ext cx="28512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CustomShape 5"/>
              <p:cNvSpPr/>
              <p:nvPr/>
            </p:nvSpPr>
            <p:spPr>
              <a:xfrm>
                <a:off x="3478320" y="2883600"/>
                <a:ext cx="5594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Calibri"/>
                  </a:rPr>
                  <a:t>Q´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285" name="CustomShape 6"/>
              <p:cNvSpPr/>
              <p:nvPr/>
            </p:nvSpPr>
            <p:spPr>
              <a:xfrm>
                <a:off x="8004240" y="2888280"/>
                <a:ext cx="2260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Calibri"/>
                  </a:rPr>
                  <a:t>Q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286" name="Line 7"/>
              <p:cNvSpPr/>
              <p:nvPr/>
            </p:nvSpPr>
            <p:spPr>
              <a:xfrm>
                <a:off x="7150680" y="2627280"/>
                <a:ext cx="61164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Line 8"/>
              <p:cNvSpPr/>
              <p:nvPr/>
            </p:nvSpPr>
            <p:spPr>
              <a:xfrm>
                <a:off x="4046040" y="3704760"/>
                <a:ext cx="50364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88" name="Imagem 175" descr=""/>
              <p:cNvPicPr/>
              <p:nvPr/>
            </p:nvPicPr>
            <p:blipFill>
              <a:blip r:embed="rId3"/>
              <a:stretch/>
            </p:blipFill>
            <p:spPr>
              <a:xfrm>
                <a:off x="4626720" y="2301120"/>
                <a:ext cx="847440" cy="6426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9" name="Imagem 176" descr=""/>
              <p:cNvPicPr/>
              <p:nvPr/>
            </p:nvPicPr>
            <p:blipFill>
              <a:blip r:embed="rId4"/>
              <a:stretch/>
            </p:blipFill>
            <p:spPr>
              <a:xfrm rot="10800000">
                <a:off x="6372720" y="3387240"/>
                <a:ext cx="847440" cy="642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90" name="Line 9"/>
              <p:cNvSpPr/>
              <p:nvPr/>
            </p:nvSpPr>
            <p:spPr>
              <a:xfrm>
                <a:off x="5404680" y="3703320"/>
                <a:ext cx="967320" cy="468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Line 10"/>
              <p:cNvSpPr/>
              <p:nvPr/>
            </p:nvSpPr>
            <p:spPr>
              <a:xfrm>
                <a:off x="5474520" y="2622600"/>
                <a:ext cx="89748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92" name="Group 11"/>
              <p:cNvGrpSpPr/>
              <p:nvPr/>
            </p:nvGrpSpPr>
            <p:grpSpPr>
              <a:xfrm>
                <a:off x="7220160" y="2622600"/>
                <a:ext cx="542160" cy="943200"/>
                <a:chOff x="7220160" y="2622600"/>
                <a:chExt cx="542160" cy="943200"/>
              </a:xfrm>
            </p:grpSpPr>
            <p:sp>
              <p:nvSpPr>
                <p:cNvPr id="293" name="Line 12"/>
                <p:cNvSpPr/>
                <p:nvPr/>
              </p:nvSpPr>
              <p:spPr>
                <a:xfrm>
                  <a:off x="7220160" y="3565800"/>
                  <a:ext cx="542160" cy="0"/>
                </a:xfrm>
                <a:prstGeom prst="line">
                  <a:avLst/>
                </a:prstGeom>
                <a:ln w="2556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4" name="Line 13"/>
                <p:cNvSpPr/>
                <p:nvPr/>
              </p:nvSpPr>
              <p:spPr>
                <a:xfrm>
                  <a:off x="7762320" y="2622600"/>
                  <a:ext cx="0" cy="94320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95" name="Group 14"/>
              <p:cNvGrpSpPr/>
              <p:nvPr/>
            </p:nvGrpSpPr>
            <p:grpSpPr>
              <a:xfrm>
                <a:off x="4048200" y="2764800"/>
                <a:ext cx="580680" cy="943200"/>
                <a:chOff x="4048200" y="2764800"/>
                <a:chExt cx="580680" cy="943200"/>
              </a:xfrm>
            </p:grpSpPr>
            <p:sp>
              <p:nvSpPr>
                <p:cNvPr id="296" name="Line 15"/>
                <p:cNvSpPr/>
                <p:nvPr/>
              </p:nvSpPr>
              <p:spPr>
                <a:xfrm flipH="1">
                  <a:off x="4048200" y="2764800"/>
                  <a:ext cx="580680" cy="0"/>
                </a:xfrm>
                <a:prstGeom prst="line">
                  <a:avLst/>
                </a:prstGeom>
                <a:ln w="2556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7" name="Line 16"/>
                <p:cNvSpPr/>
                <p:nvPr/>
              </p:nvSpPr>
              <p:spPr>
                <a:xfrm flipV="1">
                  <a:off x="4048200" y="2764800"/>
                  <a:ext cx="0" cy="94320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8" name="CustomShape 17"/>
              <p:cNvSpPr/>
              <p:nvPr/>
            </p:nvSpPr>
            <p:spPr>
              <a:xfrm>
                <a:off x="7218360" y="3697200"/>
                <a:ext cx="541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b0f0"/>
                    </a:solidFill>
                    <a:latin typeface="Calibri"/>
                  </a:rPr>
                  <a:t>R´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299" name="CustomShape 18"/>
              <p:cNvSpPr/>
              <p:nvPr/>
            </p:nvSpPr>
            <p:spPr>
              <a:xfrm>
                <a:off x="4236120" y="2300040"/>
                <a:ext cx="5803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b0f0"/>
                    </a:solidFill>
                    <a:latin typeface="Calibri"/>
                  </a:rPr>
                  <a:t>  </a:t>
                </a:r>
                <a:r>
                  <a:rPr b="0" lang="pt-BR" sz="1800" spc="-1" strike="noStrike">
                    <a:solidFill>
                      <a:srgbClr val="00b0f0"/>
                    </a:solidFill>
                    <a:latin typeface="Calibri"/>
                  </a:rPr>
                  <a:t>S´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300" name="CustomShape 19"/>
            <p:cNvSpPr/>
            <p:nvPr/>
          </p:nvSpPr>
          <p:spPr>
            <a:xfrm>
              <a:off x="4821480" y="2986920"/>
              <a:ext cx="2077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Flip-Flop SR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301" name="Group 20"/>
          <p:cNvGrpSpPr/>
          <p:nvPr/>
        </p:nvGrpSpPr>
        <p:grpSpPr>
          <a:xfrm>
            <a:off x="9117720" y="2300040"/>
            <a:ext cx="921960" cy="1766520"/>
            <a:chOff x="9117720" y="2300040"/>
            <a:chExt cx="921960" cy="1766520"/>
          </a:xfrm>
        </p:grpSpPr>
        <p:pic>
          <p:nvPicPr>
            <p:cNvPr id="302" name="Imagem 4" descr=""/>
            <p:cNvPicPr/>
            <p:nvPr/>
          </p:nvPicPr>
          <p:blipFill>
            <a:blip r:embed="rId5"/>
            <a:stretch/>
          </p:blipFill>
          <p:spPr>
            <a:xfrm rot="10800000">
              <a:off x="9182520" y="3407040"/>
              <a:ext cx="857160" cy="659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3" name="Imagem 126" descr=""/>
            <p:cNvPicPr/>
            <p:nvPr/>
          </p:nvPicPr>
          <p:blipFill>
            <a:blip r:embed="rId6"/>
            <a:stretch/>
          </p:blipFill>
          <p:spPr>
            <a:xfrm>
              <a:off x="9117720" y="2300040"/>
              <a:ext cx="857160" cy="6595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4" name="Group 21"/>
          <p:cNvGrpSpPr/>
          <p:nvPr/>
        </p:nvGrpSpPr>
        <p:grpSpPr>
          <a:xfrm>
            <a:off x="9970920" y="2629800"/>
            <a:ext cx="1079640" cy="955440"/>
            <a:chOff x="9970920" y="2629800"/>
            <a:chExt cx="1079640" cy="955440"/>
          </a:xfrm>
        </p:grpSpPr>
        <p:sp>
          <p:nvSpPr>
            <p:cNvPr id="305" name="Line 22"/>
            <p:cNvSpPr/>
            <p:nvPr/>
          </p:nvSpPr>
          <p:spPr>
            <a:xfrm>
              <a:off x="10582560" y="3118320"/>
              <a:ext cx="28512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06" name="Group 23"/>
            <p:cNvGrpSpPr/>
            <p:nvPr/>
          </p:nvGrpSpPr>
          <p:grpSpPr>
            <a:xfrm>
              <a:off x="9970920" y="2629800"/>
              <a:ext cx="1079640" cy="955440"/>
              <a:chOff x="9970920" y="2629800"/>
              <a:chExt cx="1079640" cy="955440"/>
            </a:xfrm>
          </p:grpSpPr>
          <p:sp>
            <p:nvSpPr>
              <p:cNvPr id="307" name="CustomShape 24"/>
              <p:cNvSpPr/>
              <p:nvPr/>
            </p:nvSpPr>
            <p:spPr>
              <a:xfrm>
                <a:off x="10824480" y="2895840"/>
                <a:ext cx="2260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Calibri"/>
                  </a:rPr>
                  <a:t>Q</a:t>
                </a:r>
                <a:endParaRPr b="0" lang="pt-BR" sz="1800" spc="-1" strike="noStrike">
                  <a:latin typeface="Arial"/>
                </a:endParaRPr>
              </a:p>
            </p:txBody>
          </p:sp>
          <p:sp>
            <p:nvSpPr>
              <p:cNvPr id="308" name="Line 25"/>
              <p:cNvSpPr/>
              <p:nvPr/>
            </p:nvSpPr>
            <p:spPr>
              <a:xfrm>
                <a:off x="9970920" y="2634840"/>
                <a:ext cx="61164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09" name="Group 26"/>
              <p:cNvGrpSpPr/>
              <p:nvPr/>
            </p:nvGrpSpPr>
            <p:grpSpPr>
              <a:xfrm>
                <a:off x="10040400" y="2629800"/>
                <a:ext cx="542160" cy="955440"/>
                <a:chOff x="10040400" y="2629800"/>
                <a:chExt cx="542160" cy="955440"/>
              </a:xfrm>
            </p:grpSpPr>
            <p:sp>
              <p:nvSpPr>
                <p:cNvPr id="310" name="Line 27"/>
                <p:cNvSpPr/>
                <p:nvPr/>
              </p:nvSpPr>
              <p:spPr>
                <a:xfrm>
                  <a:off x="10040400" y="3585240"/>
                  <a:ext cx="542160" cy="0"/>
                </a:xfrm>
                <a:prstGeom prst="line">
                  <a:avLst/>
                </a:prstGeom>
                <a:ln w="2556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1" name="Line 28"/>
                <p:cNvSpPr/>
                <p:nvPr/>
              </p:nvSpPr>
              <p:spPr>
                <a:xfrm>
                  <a:off x="10582560" y="2629800"/>
                  <a:ext cx="0" cy="95544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312" name="Group 29"/>
          <p:cNvGrpSpPr/>
          <p:nvPr/>
        </p:nvGrpSpPr>
        <p:grpSpPr>
          <a:xfrm>
            <a:off x="8011080" y="2781360"/>
            <a:ext cx="1171080" cy="955080"/>
            <a:chOff x="8011080" y="2781360"/>
            <a:chExt cx="1171080" cy="955080"/>
          </a:xfrm>
        </p:grpSpPr>
        <p:sp>
          <p:nvSpPr>
            <p:cNvPr id="313" name="CustomShape 30"/>
            <p:cNvSpPr/>
            <p:nvPr/>
          </p:nvSpPr>
          <p:spPr>
            <a:xfrm>
              <a:off x="8011080" y="2892240"/>
              <a:ext cx="460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alibri"/>
                </a:rPr>
                <a:t>Q´</a:t>
              </a:r>
              <a:endParaRPr b="0" lang="pt-BR" sz="1800" spc="-1" strike="noStrike">
                <a:latin typeface="Arial"/>
              </a:endParaRPr>
            </a:p>
          </p:txBody>
        </p:sp>
        <p:grpSp>
          <p:nvGrpSpPr>
            <p:cNvPr id="314" name="Group 31"/>
            <p:cNvGrpSpPr/>
            <p:nvPr/>
          </p:nvGrpSpPr>
          <p:grpSpPr>
            <a:xfrm>
              <a:off x="8251920" y="2781360"/>
              <a:ext cx="930240" cy="955080"/>
              <a:chOff x="8251920" y="2781360"/>
              <a:chExt cx="930240" cy="955080"/>
            </a:xfrm>
          </p:grpSpPr>
          <p:sp>
            <p:nvSpPr>
              <p:cNvPr id="315" name="Line 32"/>
              <p:cNvSpPr/>
              <p:nvPr/>
            </p:nvSpPr>
            <p:spPr>
              <a:xfrm>
                <a:off x="8251920" y="3165480"/>
                <a:ext cx="28512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16" name="Group 33"/>
              <p:cNvGrpSpPr/>
              <p:nvPr/>
            </p:nvGrpSpPr>
            <p:grpSpPr>
              <a:xfrm>
                <a:off x="8526240" y="2781360"/>
                <a:ext cx="655920" cy="955080"/>
                <a:chOff x="8526240" y="2781360"/>
                <a:chExt cx="655920" cy="955080"/>
              </a:xfrm>
            </p:grpSpPr>
            <p:sp>
              <p:nvSpPr>
                <p:cNvPr id="317" name="Line 34"/>
                <p:cNvSpPr/>
                <p:nvPr/>
              </p:nvSpPr>
              <p:spPr>
                <a:xfrm>
                  <a:off x="8526240" y="3724560"/>
                  <a:ext cx="655920" cy="11880"/>
                </a:xfrm>
                <a:prstGeom prst="line">
                  <a:avLst/>
                </a:prstGeom>
                <a:ln w="2556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grpSp>
              <p:nvGrpSpPr>
                <p:cNvPr id="318" name="Group 35"/>
                <p:cNvGrpSpPr/>
                <p:nvPr/>
              </p:nvGrpSpPr>
              <p:grpSpPr>
                <a:xfrm>
                  <a:off x="8537040" y="2781360"/>
                  <a:ext cx="580680" cy="943200"/>
                  <a:chOff x="8537040" y="2781360"/>
                  <a:chExt cx="580680" cy="943200"/>
                </a:xfrm>
              </p:grpSpPr>
              <p:sp>
                <p:nvSpPr>
                  <p:cNvPr id="319" name="Line 36"/>
                  <p:cNvSpPr/>
                  <p:nvPr/>
                </p:nvSpPr>
                <p:spPr>
                  <a:xfrm flipH="1">
                    <a:off x="8537040" y="2781360"/>
                    <a:ext cx="580680" cy="0"/>
                  </a:xfrm>
                  <a:prstGeom prst="line">
                    <a:avLst/>
                  </a:prstGeom>
                  <a:ln w="2556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20" name="Line 37"/>
                  <p:cNvSpPr/>
                  <p:nvPr/>
                </p:nvSpPr>
                <p:spPr>
                  <a:xfrm flipV="1">
                    <a:off x="8537040" y="2781360"/>
                    <a:ext cx="0" cy="943200"/>
                  </a:xfrm>
                  <a:prstGeom prst="line">
                    <a:avLst/>
                  </a:prstGeom>
                  <a:ln w="2556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</p:grpSp>
      <p:sp>
        <p:nvSpPr>
          <p:cNvPr id="321" name="CustomShape 38"/>
          <p:cNvSpPr/>
          <p:nvPr/>
        </p:nvSpPr>
        <p:spPr>
          <a:xfrm>
            <a:off x="10005840" y="371376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2" name="CustomShape 39"/>
          <p:cNvSpPr/>
          <p:nvPr/>
        </p:nvSpPr>
        <p:spPr>
          <a:xfrm>
            <a:off x="8728560" y="230004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3" name="CustomShape 40"/>
          <p:cNvSpPr/>
          <p:nvPr/>
        </p:nvSpPr>
        <p:spPr>
          <a:xfrm>
            <a:off x="8485920" y="2986920"/>
            <a:ext cx="20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Flip-Flop SR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4" name="CustomShape 41"/>
          <p:cNvSpPr/>
          <p:nvPr/>
        </p:nvSpPr>
        <p:spPr>
          <a:xfrm flipH="1" rot="10800000">
            <a:off x="5580720" y="1361880"/>
            <a:ext cx="4112280" cy="7473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5" name="Imagem 189" descr=""/>
          <p:cNvPicPr/>
          <p:nvPr/>
        </p:nvPicPr>
        <p:blipFill>
          <a:blip r:embed="rId7"/>
          <a:stretch/>
        </p:blipFill>
        <p:spPr>
          <a:xfrm rot="10800000">
            <a:off x="2399760" y="535248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326" name="Imagem 190" descr=""/>
          <p:cNvPicPr/>
          <p:nvPr/>
        </p:nvPicPr>
        <p:blipFill>
          <a:blip r:embed="rId8"/>
          <a:stretch/>
        </p:blipFill>
        <p:spPr>
          <a:xfrm>
            <a:off x="2334960" y="424584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327" name="CustomShape 42"/>
          <p:cNvSpPr/>
          <p:nvPr/>
        </p:nvSpPr>
        <p:spPr>
          <a:xfrm rot="10800000">
            <a:off x="2588040" y="3054240"/>
            <a:ext cx="5128920" cy="7473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8" name="Imagem 192" descr=""/>
          <p:cNvPicPr/>
          <p:nvPr/>
        </p:nvPicPr>
        <p:blipFill>
          <a:blip r:embed="rId9"/>
          <a:stretch/>
        </p:blipFill>
        <p:spPr>
          <a:xfrm>
            <a:off x="2334960" y="534960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329" name="CustomShape 43"/>
          <p:cNvSpPr/>
          <p:nvPr/>
        </p:nvSpPr>
        <p:spPr>
          <a:xfrm>
            <a:off x="3812040" y="439092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0" name="CustomShape 44"/>
          <p:cNvSpPr/>
          <p:nvPr/>
        </p:nvSpPr>
        <p:spPr>
          <a:xfrm>
            <a:off x="3811680" y="549468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1" name="CustomShape 45"/>
          <p:cNvSpPr/>
          <p:nvPr/>
        </p:nvSpPr>
        <p:spPr>
          <a:xfrm>
            <a:off x="1425240" y="423396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2" name="CustomShape 46"/>
          <p:cNvSpPr/>
          <p:nvPr/>
        </p:nvSpPr>
        <p:spPr>
          <a:xfrm>
            <a:off x="1521360" y="564012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R´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333" name="Group 47"/>
          <p:cNvGrpSpPr/>
          <p:nvPr/>
        </p:nvGrpSpPr>
        <p:grpSpPr>
          <a:xfrm>
            <a:off x="1791720" y="4429440"/>
            <a:ext cx="2012040" cy="1384920"/>
            <a:chOff x="1791720" y="4429440"/>
            <a:chExt cx="2012040" cy="1384920"/>
          </a:xfrm>
        </p:grpSpPr>
        <p:sp>
          <p:nvSpPr>
            <p:cNvPr id="334" name="Line 48"/>
            <p:cNvSpPr/>
            <p:nvPr/>
          </p:nvSpPr>
          <p:spPr>
            <a:xfrm>
              <a:off x="2323080" y="5064840"/>
              <a:ext cx="8690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49"/>
            <p:cNvSpPr/>
            <p:nvPr/>
          </p:nvSpPr>
          <p:spPr>
            <a:xfrm>
              <a:off x="3192120" y="45874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36" name="Group 50"/>
            <p:cNvGrpSpPr/>
            <p:nvPr/>
          </p:nvGrpSpPr>
          <p:grpSpPr>
            <a:xfrm>
              <a:off x="1791720" y="4429440"/>
              <a:ext cx="542160" cy="637920"/>
              <a:chOff x="1791720" y="4429440"/>
              <a:chExt cx="542160" cy="637920"/>
            </a:xfrm>
          </p:grpSpPr>
          <p:sp>
            <p:nvSpPr>
              <p:cNvPr id="337" name="Line 51"/>
              <p:cNvSpPr/>
              <p:nvPr/>
            </p:nvSpPr>
            <p:spPr>
              <a:xfrm>
                <a:off x="1791720" y="4429440"/>
                <a:ext cx="54216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8" name="Line 52"/>
              <p:cNvSpPr/>
              <p:nvPr/>
            </p:nvSpPr>
            <p:spPr>
              <a:xfrm>
                <a:off x="2333880" y="472176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9" name="Line 53"/>
            <p:cNvSpPr/>
            <p:nvPr/>
          </p:nvSpPr>
          <p:spPr>
            <a:xfrm>
              <a:off x="3172320" y="56793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Line 54"/>
            <p:cNvSpPr/>
            <p:nvPr/>
          </p:nvSpPr>
          <p:spPr>
            <a:xfrm>
              <a:off x="1792440" y="5814360"/>
              <a:ext cx="54252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Line 55"/>
            <p:cNvSpPr/>
            <p:nvPr/>
          </p:nvSpPr>
          <p:spPr>
            <a:xfrm>
              <a:off x="3476160" y="5064840"/>
              <a:ext cx="2160" cy="6145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Line 56"/>
            <p:cNvSpPr/>
            <p:nvPr/>
          </p:nvSpPr>
          <p:spPr>
            <a:xfrm>
              <a:off x="3256560" y="4587480"/>
              <a:ext cx="0" cy="601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Line 57"/>
            <p:cNvSpPr/>
            <p:nvPr/>
          </p:nvSpPr>
          <p:spPr>
            <a:xfrm>
              <a:off x="2340360" y="519696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Line 58"/>
            <p:cNvSpPr/>
            <p:nvPr/>
          </p:nvSpPr>
          <p:spPr>
            <a:xfrm flipV="1">
              <a:off x="2334960" y="5189400"/>
              <a:ext cx="921600" cy="7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Line 59"/>
            <p:cNvSpPr/>
            <p:nvPr/>
          </p:nvSpPr>
          <p:spPr>
            <a:xfrm>
              <a:off x="3318480" y="506916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aphicFrame>
        <p:nvGraphicFramePr>
          <p:cNvPr id="346" name="Table 60"/>
          <p:cNvGraphicFramePr/>
          <p:nvPr/>
        </p:nvGraphicFramePr>
        <p:xfrm>
          <a:off x="5955120" y="4412520"/>
          <a:ext cx="4015800" cy="1854000"/>
        </p:xfrm>
        <a:graphic>
          <a:graphicData uri="http://schemas.openxmlformats.org/drawingml/2006/table">
            <a:tbl>
              <a:tblPr/>
              <a:tblGrid>
                <a:gridCol w="1003680"/>
                <a:gridCol w="1003680"/>
                <a:gridCol w="1003680"/>
                <a:gridCol w="1004760"/>
              </a:tblGrid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S´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R´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347" name="CustomShape 61"/>
          <p:cNvSpPr/>
          <p:nvPr/>
        </p:nvSpPr>
        <p:spPr>
          <a:xfrm>
            <a:off x="3937320" y="4934160"/>
            <a:ext cx="207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Flip-Flop SR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5" dur="indefinite" restart="never" nodeType="tmRoot">
          <p:childTnLst>
            <p:seq>
              <p:cTn id="296" dur="indefinite" nodeType="mainSeq">
                <p:childTnLst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006 -3.7037E-007 L -0.24531 -0.23218 E">
                                      <p:cBhvr>
                                        <p:cTn id="300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 additive="repl">
                                        <p:cTn id="35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Imagem 2" descr=""/>
          <p:cNvPicPr/>
          <p:nvPr/>
        </p:nvPicPr>
        <p:blipFill>
          <a:blip r:embed="rId1"/>
          <a:stretch/>
        </p:blipFill>
        <p:spPr>
          <a:xfrm>
            <a:off x="7005960" y="229824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349" name="Imagem 3" descr=""/>
          <p:cNvPicPr/>
          <p:nvPr/>
        </p:nvPicPr>
        <p:blipFill>
          <a:blip r:embed="rId2"/>
          <a:stretch/>
        </p:blipFill>
        <p:spPr>
          <a:xfrm>
            <a:off x="7005960" y="340200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350" name="CustomShape 1"/>
          <p:cNvSpPr/>
          <p:nvPr/>
        </p:nvSpPr>
        <p:spPr>
          <a:xfrm>
            <a:off x="8482680" y="244332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8482320" y="354708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6095880" y="228636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6192360" y="369252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R´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354" name="Group 5"/>
          <p:cNvGrpSpPr/>
          <p:nvPr/>
        </p:nvGrpSpPr>
        <p:grpSpPr>
          <a:xfrm>
            <a:off x="6462360" y="2481840"/>
            <a:ext cx="2012400" cy="1384920"/>
            <a:chOff x="6462360" y="2481840"/>
            <a:chExt cx="2012400" cy="1384920"/>
          </a:xfrm>
        </p:grpSpPr>
        <p:sp>
          <p:nvSpPr>
            <p:cNvPr id="355" name="Line 6"/>
            <p:cNvSpPr/>
            <p:nvPr/>
          </p:nvSpPr>
          <p:spPr>
            <a:xfrm>
              <a:off x="6993720" y="311760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Line 7"/>
            <p:cNvSpPr/>
            <p:nvPr/>
          </p:nvSpPr>
          <p:spPr>
            <a:xfrm>
              <a:off x="7863120" y="26398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57" name="Group 8"/>
            <p:cNvGrpSpPr/>
            <p:nvPr/>
          </p:nvGrpSpPr>
          <p:grpSpPr>
            <a:xfrm>
              <a:off x="6462360" y="2481840"/>
              <a:ext cx="542520" cy="637920"/>
              <a:chOff x="6462360" y="2481840"/>
              <a:chExt cx="542520" cy="637920"/>
            </a:xfrm>
          </p:grpSpPr>
          <p:sp>
            <p:nvSpPr>
              <p:cNvPr id="358" name="Line 9"/>
              <p:cNvSpPr/>
              <p:nvPr/>
            </p:nvSpPr>
            <p:spPr>
              <a:xfrm>
                <a:off x="6462360" y="2481840"/>
                <a:ext cx="54252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9" name="Line 10"/>
              <p:cNvSpPr/>
              <p:nvPr/>
            </p:nvSpPr>
            <p:spPr>
              <a:xfrm>
                <a:off x="7004880" y="277416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0" name="Line 11"/>
            <p:cNvSpPr/>
            <p:nvPr/>
          </p:nvSpPr>
          <p:spPr>
            <a:xfrm>
              <a:off x="7843320" y="37317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Line 12"/>
            <p:cNvSpPr/>
            <p:nvPr/>
          </p:nvSpPr>
          <p:spPr>
            <a:xfrm>
              <a:off x="6463440" y="386676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13"/>
            <p:cNvSpPr/>
            <p:nvPr/>
          </p:nvSpPr>
          <p:spPr>
            <a:xfrm>
              <a:off x="8146800" y="3117600"/>
              <a:ext cx="2160" cy="6141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14"/>
            <p:cNvSpPr/>
            <p:nvPr/>
          </p:nvSpPr>
          <p:spPr>
            <a:xfrm>
              <a:off x="7927560" y="2639880"/>
              <a:ext cx="0" cy="601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Line 15"/>
            <p:cNvSpPr/>
            <p:nvPr/>
          </p:nvSpPr>
          <p:spPr>
            <a:xfrm>
              <a:off x="7011000" y="324936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16"/>
            <p:cNvSpPr/>
            <p:nvPr/>
          </p:nvSpPr>
          <p:spPr>
            <a:xfrm flipV="1">
              <a:off x="7005600" y="3241800"/>
              <a:ext cx="921960" cy="7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17"/>
            <p:cNvSpPr/>
            <p:nvPr/>
          </p:nvSpPr>
          <p:spPr>
            <a:xfrm>
              <a:off x="7989120" y="312192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7" name="CustomShape 18"/>
          <p:cNvSpPr/>
          <p:nvPr/>
        </p:nvSpPr>
        <p:spPr>
          <a:xfrm>
            <a:off x="5205600" y="214488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8" name="CustomShape 19"/>
          <p:cNvSpPr/>
          <p:nvPr/>
        </p:nvSpPr>
        <p:spPr>
          <a:xfrm>
            <a:off x="5321160" y="387720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69" name="Imagem 25" descr=""/>
          <p:cNvPicPr/>
          <p:nvPr/>
        </p:nvPicPr>
        <p:blipFill>
          <a:blip r:embed="rId3"/>
          <a:stretch/>
        </p:blipFill>
        <p:spPr>
          <a:xfrm>
            <a:off x="5608080" y="2144880"/>
            <a:ext cx="875520" cy="666360"/>
          </a:xfrm>
          <a:prstGeom prst="rect">
            <a:avLst/>
          </a:prstGeom>
          <a:ln>
            <a:noFill/>
          </a:ln>
        </p:spPr>
      </p:pic>
      <p:pic>
        <p:nvPicPr>
          <p:cNvPr id="370" name="Imagem 26" descr=""/>
          <p:cNvPicPr/>
          <p:nvPr/>
        </p:nvPicPr>
        <p:blipFill>
          <a:blip r:embed="rId4"/>
          <a:stretch/>
        </p:blipFill>
        <p:spPr>
          <a:xfrm>
            <a:off x="5606280" y="3532320"/>
            <a:ext cx="875520" cy="666360"/>
          </a:xfrm>
          <a:prstGeom prst="rect">
            <a:avLst/>
          </a:prstGeom>
          <a:ln>
            <a:noFill/>
          </a:ln>
        </p:spPr>
      </p:pic>
      <p:pic>
        <p:nvPicPr>
          <p:cNvPr id="371" name="Imagem 28" descr=""/>
          <p:cNvPicPr/>
          <p:nvPr/>
        </p:nvPicPr>
        <p:blipFill>
          <a:blip r:embed="rId5"/>
          <a:stretch/>
        </p:blipFill>
        <p:spPr>
          <a:xfrm>
            <a:off x="4408920" y="2144880"/>
            <a:ext cx="869760" cy="659520"/>
          </a:xfrm>
          <a:prstGeom prst="rect">
            <a:avLst/>
          </a:prstGeom>
          <a:ln>
            <a:noFill/>
          </a:ln>
        </p:spPr>
      </p:pic>
      <p:pic>
        <p:nvPicPr>
          <p:cNvPr id="372" name="Imagem 29" descr=""/>
          <p:cNvPicPr/>
          <p:nvPr/>
        </p:nvPicPr>
        <p:blipFill>
          <a:blip r:embed="rId6"/>
          <a:stretch/>
        </p:blipFill>
        <p:spPr>
          <a:xfrm>
            <a:off x="4419720" y="3526920"/>
            <a:ext cx="869760" cy="659520"/>
          </a:xfrm>
          <a:prstGeom prst="rect">
            <a:avLst/>
          </a:prstGeom>
          <a:ln>
            <a:noFill/>
          </a:ln>
        </p:spPr>
      </p:pic>
      <p:sp>
        <p:nvSpPr>
          <p:cNvPr id="373" name="Line 20"/>
          <p:cNvSpPr/>
          <p:nvPr/>
        </p:nvSpPr>
        <p:spPr>
          <a:xfrm>
            <a:off x="5279040" y="2474640"/>
            <a:ext cx="329040" cy="324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Line 21"/>
          <p:cNvSpPr/>
          <p:nvPr/>
        </p:nvSpPr>
        <p:spPr>
          <a:xfrm>
            <a:off x="5289120" y="3873960"/>
            <a:ext cx="329040" cy="324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22"/>
          <p:cNvSpPr/>
          <p:nvPr/>
        </p:nvSpPr>
        <p:spPr>
          <a:xfrm>
            <a:off x="3040560" y="381780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6" name="CustomShape 23"/>
          <p:cNvSpPr/>
          <p:nvPr/>
        </p:nvSpPr>
        <p:spPr>
          <a:xfrm>
            <a:off x="2958480" y="213732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377" name="Group 24"/>
          <p:cNvGrpSpPr/>
          <p:nvPr/>
        </p:nvGrpSpPr>
        <p:grpSpPr>
          <a:xfrm>
            <a:off x="3313080" y="2322000"/>
            <a:ext cx="1118880" cy="1692000"/>
            <a:chOff x="3313080" y="2322000"/>
            <a:chExt cx="1118880" cy="1692000"/>
          </a:xfrm>
        </p:grpSpPr>
        <p:sp>
          <p:nvSpPr>
            <p:cNvPr id="378" name="Line 25"/>
            <p:cNvSpPr/>
            <p:nvPr/>
          </p:nvSpPr>
          <p:spPr>
            <a:xfrm>
              <a:off x="3313080" y="2322000"/>
              <a:ext cx="10926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Line 26"/>
            <p:cNvSpPr/>
            <p:nvPr/>
          </p:nvSpPr>
          <p:spPr>
            <a:xfrm>
              <a:off x="3327120" y="4014000"/>
              <a:ext cx="10926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Line 27"/>
            <p:cNvSpPr/>
            <p:nvPr/>
          </p:nvSpPr>
          <p:spPr>
            <a:xfrm>
              <a:off x="4419720" y="2628000"/>
              <a:ext cx="0" cy="11037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Line 28"/>
            <p:cNvSpPr/>
            <p:nvPr/>
          </p:nvSpPr>
          <p:spPr>
            <a:xfrm>
              <a:off x="3339360" y="3139560"/>
              <a:ext cx="10926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2" name="CustomShape 29"/>
          <p:cNvSpPr/>
          <p:nvPr/>
        </p:nvSpPr>
        <p:spPr>
          <a:xfrm>
            <a:off x="2997000" y="295524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En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383" name="Table 30"/>
          <p:cNvGraphicFramePr/>
          <p:nvPr/>
        </p:nvGraphicFramePr>
        <p:xfrm>
          <a:off x="8934480" y="1460160"/>
          <a:ext cx="3121920" cy="2966400"/>
        </p:xfrm>
        <a:graphic>
          <a:graphicData uri="http://schemas.openxmlformats.org/drawingml/2006/table">
            <a:tbl>
              <a:tblPr/>
              <a:tblGrid>
                <a:gridCol w="506520"/>
                <a:gridCol w="522360"/>
                <a:gridCol w="498600"/>
                <a:gridCol w="771840"/>
                <a:gridCol w="822600"/>
              </a:tblGrid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384" name="CustomShape 31"/>
          <p:cNvSpPr/>
          <p:nvPr/>
        </p:nvSpPr>
        <p:spPr>
          <a:xfrm>
            <a:off x="4516560" y="744840"/>
            <a:ext cx="4079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FLIP-FLOP SR com Enable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5" dur="indefinite" restart="never" nodeType="tmRoot">
          <p:childTnLst>
            <p:seq>
              <p:cTn id="396" dur="indefinite" nodeType="mainSeq">
                <p:childTnLst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006 4.81481E-006 L 0.0362 -0.02686 E">
                                      <p:cBhvr>
                                        <p:cTn id="400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1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006 2.22222E-006 L 0.0319 0.02708 E">
                                      <p:cBhvr>
                                        <p:cTn id="402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000"/>
                            </p:stCondLst>
                            <p:childTnLst>
                              <p:par>
                                <p:cTn id="40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5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1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Imagem 2" descr=""/>
          <p:cNvPicPr/>
          <p:nvPr/>
        </p:nvPicPr>
        <p:blipFill>
          <a:blip r:embed="rId1"/>
          <a:stretch/>
        </p:blipFill>
        <p:spPr>
          <a:xfrm>
            <a:off x="7005960" y="229824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386" name="Imagem 3" descr=""/>
          <p:cNvPicPr/>
          <p:nvPr/>
        </p:nvPicPr>
        <p:blipFill>
          <a:blip r:embed="rId2"/>
          <a:stretch/>
        </p:blipFill>
        <p:spPr>
          <a:xfrm>
            <a:off x="7005960" y="340200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387" name="CustomShape 1"/>
          <p:cNvSpPr/>
          <p:nvPr/>
        </p:nvSpPr>
        <p:spPr>
          <a:xfrm>
            <a:off x="8482680" y="244332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8482320" y="354708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6439680" y="215532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S´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6524280" y="382968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R´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391" name="Group 5"/>
          <p:cNvGrpSpPr/>
          <p:nvPr/>
        </p:nvGrpSpPr>
        <p:grpSpPr>
          <a:xfrm>
            <a:off x="6462360" y="2481840"/>
            <a:ext cx="2012400" cy="1384920"/>
            <a:chOff x="6462360" y="2481840"/>
            <a:chExt cx="2012400" cy="1384920"/>
          </a:xfrm>
        </p:grpSpPr>
        <p:sp>
          <p:nvSpPr>
            <p:cNvPr id="392" name="Line 6"/>
            <p:cNvSpPr/>
            <p:nvPr/>
          </p:nvSpPr>
          <p:spPr>
            <a:xfrm>
              <a:off x="6993720" y="311760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Line 7"/>
            <p:cNvSpPr/>
            <p:nvPr/>
          </p:nvSpPr>
          <p:spPr>
            <a:xfrm>
              <a:off x="7863120" y="26398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94" name="Group 8"/>
            <p:cNvGrpSpPr/>
            <p:nvPr/>
          </p:nvGrpSpPr>
          <p:grpSpPr>
            <a:xfrm>
              <a:off x="6462360" y="2481840"/>
              <a:ext cx="542520" cy="637920"/>
              <a:chOff x="6462360" y="2481840"/>
              <a:chExt cx="542520" cy="637920"/>
            </a:xfrm>
          </p:grpSpPr>
          <p:sp>
            <p:nvSpPr>
              <p:cNvPr id="395" name="Line 9"/>
              <p:cNvSpPr/>
              <p:nvPr/>
            </p:nvSpPr>
            <p:spPr>
              <a:xfrm>
                <a:off x="6462360" y="2481840"/>
                <a:ext cx="54252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6" name="Line 10"/>
              <p:cNvSpPr/>
              <p:nvPr/>
            </p:nvSpPr>
            <p:spPr>
              <a:xfrm>
                <a:off x="7004880" y="277416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97" name="Line 11"/>
            <p:cNvSpPr/>
            <p:nvPr/>
          </p:nvSpPr>
          <p:spPr>
            <a:xfrm>
              <a:off x="7843320" y="37317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Line 12"/>
            <p:cNvSpPr/>
            <p:nvPr/>
          </p:nvSpPr>
          <p:spPr>
            <a:xfrm>
              <a:off x="6463440" y="386676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Line 13"/>
            <p:cNvSpPr/>
            <p:nvPr/>
          </p:nvSpPr>
          <p:spPr>
            <a:xfrm>
              <a:off x="8146800" y="3117600"/>
              <a:ext cx="2160" cy="6141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Line 14"/>
            <p:cNvSpPr/>
            <p:nvPr/>
          </p:nvSpPr>
          <p:spPr>
            <a:xfrm>
              <a:off x="7927560" y="2639880"/>
              <a:ext cx="0" cy="601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Line 15"/>
            <p:cNvSpPr/>
            <p:nvPr/>
          </p:nvSpPr>
          <p:spPr>
            <a:xfrm>
              <a:off x="7011000" y="324936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Line 16"/>
            <p:cNvSpPr/>
            <p:nvPr/>
          </p:nvSpPr>
          <p:spPr>
            <a:xfrm flipV="1">
              <a:off x="7005600" y="3241800"/>
              <a:ext cx="921960" cy="7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Line 17"/>
            <p:cNvSpPr/>
            <p:nvPr/>
          </p:nvSpPr>
          <p:spPr>
            <a:xfrm>
              <a:off x="7989120" y="312192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4" name="CustomShape 18"/>
          <p:cNvSpPr/>
          <p:nvPr/>
        </p:nvSpPr>
        <p:spPr>
          <a:xfrm>
            <a:off x="5205600" y="214488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5" name="CustomShape 19"/>
          <p:cNvSpPr/>
          <p:nvPr/>
        </p:nvSpPr>
        <p:spPr>
          <a:xfrm>
            <a:off x="5321160" y="387720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06" name="Imagem 25" descr=""/>
          <p:cNvPicPr/>
          <p:nvPr/>
        </p:nvPicPr>
        <p:blipFill>
          <a:blip r:embed="rId3"/>
          <a:stretch/>
        </p:blipFill>
        <p:spPr>
          <a:xfrm>
            <a:off x="5595120" y="2138760"/>
            <a:ext cx="875520" cy="666360"/>
          </a:xfrm>
          <a:prstGeom prst="rect">
            <a:avLst/>
          </a:prstGeom>
          <a:ln>
            <a:noFill/>
          </a:ln>
        </p:spPr>
      </p:pic>
      <p:pic>
        <p:nvPicPr>
          <p:cNvPr id="407" name="Imagem 26" descr=""/>
          <p:cNvPicPr/>
          <p:nvPr/>
        </p:nvPicPr>
        <p:blipFill>
          <a:blip r:embed="rId4"/>
          <a:stretch/>
        </p:blipFill>
        <p:spPr>
          <a:xfrm>
            <a:off x="5650920" y="3535200"/>
            <a:ext cx="875520" cy="666360"/>
          </a:xfrm>
          <a:prstGeom prst="rect">
            <a:avLst/>
          </a:prstGeom>
          <a:ln>
            <a:noFill/>
          </a:ln>
        </p:spPr>
      </p:pic>
      <p:pic>
        <p:nvPicPr>
          <p:cNvPr id="408" name="Imagem 28" descr=""/>
          <p:cNvPicPr/>
          <p:nvPr/>
        </p:nvPicPr>
        <p:blipFill>
          <a:blip r:embed="rId5"/>
          <a:stretch/>
        </p:blipFill>
        <p:spPr>
          <a:xfrm>
            <a:off x="4408920" y="2144880"/>
            <a:ext cx="869760" cy="659520"/>
          </a:xfrm>
          <a:prstGeom prst="rect">
            <a:avLst/>
          </a:prstGeom>
          <a:ln>
            <a:noFill/>
          </a:ln>
        </p:spPr>
      </p:pic>
      <p:pic>
        <p:nvPicPr>
          <p:cNvPr id="409" name="Imagem 29" descr=""/>
          <p:cNvPicPr/>
          <p:nvPr/>
        </p:nvPicPr>
        <p:blipFill>
          <a:blip r:embed="rId6"/>
          <a:stretch/>
        </p:blipFill>
        <p:spPr>
          <a:xfrm>
            <a:off x="4419720" y="3526920"/>
            <a:ext cx="869760" cy="659520"/>
          </a:xfrm>
          <a:prstGeom prst="rect">
            <a:avLst/>
          </a:prstGeom>
          <a:ln>
            <a:noFill/>
          </a:ln>
        </p:spPr>
      </p:pic>
      <p:sp>
        <p:nvSpPr>
          <p:cNvPr id="410" name="Line 20"/>
          <p:cNvSpPr/>
          <p:nvPr/>
        </p:nvSpPr>
        <p:spPr>
          <a:xfrm flipV="1">
            <a:off x="5279040" y="2471760"/>
            <a:ext cx="315720" cy="288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Line 21"/>
          <p:cNvSpPr/>
          <p:nvPr/>
        </p:nvSpPr>
        <p:spPr>
          <a:xfrm>
            <a:off x="5289120" y="3873960"/>
            <a:ext cx="329040" cy="324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2958480" y="2137320"/>
            <a:ext cx="1473480" cy="2045160"/>
            <a:chOff x="2958480" y="2137320"/>
            <a:chExt cx="1473480" cy="2045160"/>
          </a:xfrm>
        </p:grpSpPr>
        <p:sp>
          <p:nvSpPr>
            <p:cNvPr id="413" name="CustomShape 23"/>
            <p:cNvSpPr/>
            <p:nvPr/>
          </p:nvSpPr>
          <p:spPr>
            <a:xfrm>
              <a:off x="3040560" y="3817800"/>
              <a:ext cx="54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R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14" name="CustomShape 24"/>
            <p:cNvSpPr/>
            <p:nvPr/>
          </p:nvSpPr>
          <p:spPr>
            <a:xfrm>
              <a:off x="2958480" y="2137320"/>
              <a:ext cx="580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  </a:t>
              </a: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S</a:t>
              </a:r>
              <a:endParaRPr b="0" lang="pt-BR" sz="1800" spc="-1" strike="noStrike">
                <a:latin typeface="Arial"/>
              </a:endParaRPr>
            </a:p>
          </p:txBody>
        </p:sp>
        <p:grpSp>
          <p:nvGrpSpPr>
            <p:cNvPr id="415" name="Group 25"/>
            <p:cNvGrpSpPr/>
            <p:nvPr/>
          </p:nvGrpSpPr>
          <p:grpSpPr>
            <a:xfrm>
              <a:off x="3313080" y="2322000"/>
              <a:ext cx="1118880" cy="1692000"/>
              <a:chOff x="3313080" y="2322000"/>
              <a:chExt cx="1118880" cy="1692000"/>
            </a:xfrm>
          </p:grpSpPr>
          <p:sp>
            <p:nvSpPr>
              <p:cNvPr id="416" name="Line 26"/>
              <p:cNvSpPr/>
              <p:nvPr/>
            </p:nvSpPr>
            <p:spPr>
              <a:xfrm>
                <a:off x="3313080" y="2322000"/>
                <a:ext cx="109260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Line 27"/>
              <p:cNvSpPr/>
              <p:nvPr/>
            </p:nvSpPr>
            <p:spPr>
              <a:xfrm>
                <a:off x="3327120" y="4014000"/>
                <a:ext cx="109260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Line 28"/>
              <p:cNvSpPr/>
              <p:nvPr/>
            </p:nvSpPr>
            <p:spPr>
              <a:xfrm>
                <a:off x="4419720" y="2628000"/>
                <a:ext cx="0" cy="110376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Line 29"/>
              <p:cNvSpPr/>
              <p:nvPr/>
            </p:nvSpPr>
            <p:spPr>
              <a:xfrm>
                <a:off x="3339360" y="3139560"/>
                <a:ext cx="1092600" cy="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20" name="CustomShape 30"/>
            <p:cNvSpPr/>
            <p:nvPr/>
          </p:nvSpPr>
          <p:spPr>
            <a:xfrm>
              <a:off x="2997000" y="2955240"/>
              <a:ext cx="54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En</a:t>
              </a:r>
              <a:endParaRPr b="0" lang="pt-BR" sz="1800" spc="-1" strike="noStrike">
                <a:latin typeface="Arial"/>
              </a:endParaRPr>
            </a:p>
          </p:txBody>
        </p:sp>
      </p:grpSp>
      <p:graphicFrame>
        <p:nvGraphicFramePr>
          <p:cNvPr id="421" name="Table 31"/>
          <p:cNvGraphicFramePr/>
          <p:nvPr/>
        </p:nvGraphicFramePr>
        <p:xfrm>
          <a:off x="8934480" y="1460160"/>
          <a:ext cx="3121920" cy="2966400"/>
        </p:xfrm>
        <a:graphic>
          <a:graphicData uri="http://schemas.openxmlformats.org/drawingml/2006/table">
            <a:tbl>
              <a:tblPr/>
              <a:tblGrid>
                <a:gridCol w="506520"/>
                <a:gridCol w="522360"/>
                <a:gridCol w="498600"/>
                <a:gridCol w="771840"/>
                <a:gridCol w="822600"/>
              </a:tblGrid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422" name="CustomShape 32"/>
          <p:cNvSpPr/>
          <p:nvPr/>
        </p:nvSpPr>
        <p:spPr>
          <a:xfrm>
            <a:off x="4516560" y="744840"/>
            <a:ext cx="4079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FLIP-FLOP SR com Enable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423" name="Imagem 27" descr=""/>
          <p:cNvPicPr/>
          <p:nvPr/>
        </p:nvPicPr>
        <p:blipFill>
          <a:blip r:embed="rId7"/>
          <a:stretch/>
        </p:blipFill>
        <p:spPr>
          <a:xfrm>
            <a:off x="5628960" y="2131560"/>
            <a:ext cx="869760" cy="669240"/>
          </a:xfrm>
          <a:prstGeom prst="rect">
            <a:avLst/>
          </a:prstGeom>
          <a:ln>
            <a:noFill/>
          </a:ln>
        </p:spPr>
      </p:pic>
      <p:pic>
        <p:nvPicPr>
          <p:cNvPr id="424" name="Imagem 42" descr=""/>
          <p:cNvPicPr/>
          <p:nvPr/>
        </p:nvPicPr>
        <p:blipFill>
          <a:blip r:embed="rId8"/>
          <a:stretch/>
        </p:blipFill>
        <p:spPr>
          <a:xfrm>
            <a:off x="5615280" y="3530880"/>
            <a:ext cx="869760" cy="669240"/>
          </a:xfrm>
          <a:prstGeom prst="rect">
            <a:avLst/>
          </a:prstGeom>
          <a:ln>
            <a:noFill/>
          </a:ln>
        </p:spPr>
      </p:pic>
      <p:sp>
        <p:nvSpPr>
          <p:cNvPr id="425" name="Line 33"/>
          <p:cNvSpPr/>
          <p:nvPr/>
        </p:nvSpPr>
        <p:spPr>
          <a:xfrm>
            <a:off x="5535000" y="2321640"/>
            <a:ext cx="1155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Line 34"/>
          <p:cNvSpPr/>
          <p:nvPr/>
        </p:nvSpPr>
        <p:spPr>
          <a:xfrm>
            <a:off x="5535000" y="2613960"/>
            <a:ext cx="1155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Line 35"/>
          <p:cNvSpPr/>
          <p:nvPr/>
        </p:nvSpPr>
        <p:spPr>
          <a:xfrm>
            <a:off x="5535000" y="3719880"/>
            <a:ext cx="1155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Line 36"/>
          <p:cNvSpPr/>
          <p:nvPr/>
        </p:nvSpPr>
        <p:spPr>
          <a:xfrm>
            <a:off x="5525280" y="4014000"/>
            <a:ext cx="1155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37"/>
          <p:cNvSpPr/>
          <p:nvPr/>
        </p:nvSpPr>
        <p:spPr>
          <a:xfrm>
            <a:off x="4623120" y="1584360"/>
            <a:ext cx="3655440" cy="3111120"/>
          </a:xfrm>
          <a:prstGeom prst="rect">
            <a:avLst/>
          </a:prstGeom>
          <a:solidFill>
            <a:schemeClr val="accent2">
              <a:alpha val="1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0" name="Group 38"/>
          <p:cNvGrpSpPr/>
          <p:nvPr/>
        </p:nvGrpSpPr>
        <p:grpSpPr>
          <a:xfrm>
            <a:off x="770400" y="1948680"/>
            <a:ext cx="2466720" cy="2539800"/>
            <a:chOff x="770400" y="1948680"/>
            <a:chExt cx="2466720" cy="2539800"/>
          </a:xfrm>
        </p:grpSpPr>
        <p:sp>
          <p:nvSpPr>
            <p:cNvPr id="431" name="CustomShape 39"/>
            <p:cNvSpPr/>
            <p:nvPr/>
          </p:nvSpPr>
          <p:spPr>
            <a:xfrm>
              <a:off x="1066320" y="1948680"/>
              <a:ext cx="1887120" cy="25398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40"/>
            <p:cNvSpPr/>
            <p:nvPr/>
          </p:nvSpPr>
          <p:spPr>
            <a:xfrm>
              <a:off x="1001880" y="2235960"/>
              <a:ext cx="580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b0f0"/>
                  </a:solidFill>
                  <a:latin typeface="Calibri"/>
                </a:rPr>
                <a:t>  </a:t>
              </a: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S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3" name="CustomShape 41"/>
            <p:cNvSpPr/>
            <p:nvPr/>
          </p:nvSpPr>
          <p:spPr>
            <a:xfrm>
              <a:off x="1073160" y="3829680"/>
              <a:ext cx="54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R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4" name="CustomShape 42"/>
            <p:cNvSpPr/>
            <p:nvPr/>
          </p:nvSpPr>
          <p:spPr>
            <a:xfrm>
              <a:off x="1055520" y="2955240"/>
              <a:ext cx="54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En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5" name="CustomShape 43"/>
            <p:cNvSpPr/>
            <p:nvPr/>
          </p:nvSpPr>
          <p:spPr>
            <a:xfrm>
              <a:off x="2579400" y="2589840"/>
              <a:ext cx="226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Q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6" name="CustomShape 44"/>
            <p:cNvSpPr/>
            <p:nvPr/>
          </p:nvSpPr>
          <p:spPr>
            <a:xfrm>
              <a:off x="2565360" y="3462840"/>
              <a:ext cx="424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ffffff"/>
                  </a:solidFill>
                  <a:latin typeface="Calibri"/>
                </a:rPr>
                <a:t>Q´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7" name="Line 45"/>
            <p:cNvSpPr/>
            <p:nvPr/>
          </p:nvSpPr>
          <p:spPr>
            <a:xfrm>
              <a:off x="770400" y="2420640"/>
              <a:ext cx="28512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Line 46"/>
            <p:cNvSpPr/>
            <p:nvPr/>
          </p:nvSpPr>
          <p:spPr>
            <a:xfrm>
              <a:off x="770400" y="3204720"/>
              <a:ext cx="28512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Line 47"/>
            <p:cNvSpPr/>
            <p:nvPr/>
          </p:nvSpPr>
          <p:spPr>
            <a:xfrm>
              <a:off x="770400" y="4002120"/>
              <a:ext cx="28512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Line 48"/>
            <p:cNvSpPr/>
            <p:nvPr/>
          </p:nvSpPr>
          <p:spPr>
            <a:xfrm>
              <a:off x="2952360" y="3647160"/>
              <a:ext cx="28476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Line 49"/>
            <p:cNvSpPr/>
            <p:nvPr/>
          </p:nvSpPr>
          <p:spPr>
            <a:xfrm>
              <a:off x="2952360" y="2828520"/>
              <a:ext cx="28476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6" dur="indefinite" restart="never" nodeType="tmRoot">
          <p:childTnLst>
            <p:seq>
              <p:cTn id="467" dur="indefinite" nodeType="mainSeq">
                <p:childTnLst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0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9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3.7037E-007 L 0.09258 3.7037E-007 E">
                                      <p:cBhvr>
                                        <p:cTn id="507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6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Imagem 2" descr=""/>
          <p:cNvPicPr/>
          <p:nvPr/>
        </p:nvPicPr>
        <p:blipFill>
          <a:blip r:embed="rId1"/>
          <a:stretch/>
        </p:blipFill>
        <p:spPr>
          <a:xfrm>
            <a:off x="7005960" y="2298240"/>
            <a:ext cx="857160" cy="659520"/>
          </a:xfrm>
          <a:prstGeom prst="rect">
            <a:avLst/>
          </a:prstGeom>
          <a:ln>
            <a:noFill/>
          </a:ln>
        </p:spPr>
      </p:pic>
      <p:pic>
        <p:nvPicPr>
          <p:cNvPr id="443" name="Imagem 3" descr=""/>
          <p:cNvPicPr/>
          <p:nvPr/>
        </p:nvPicPr>
        <p:blipFill>
          <a:blip r:embed="rId2"/>
          <a:stretch/>
        </p:blipFill>
        <p:spPr>
          <a:xfrm>
            <a:off x="7005960" y="3402000"/>
            <a:ext cx="857160" cy="659520"/>
          </a:xfrm>
          <a:prstGeom prst="rect">
            <a:avLst/>
          </a:prstGeom>
          <a:ln>
            <a:noFill/>
          </a:ln>
        </p:spPr>
      </p:pic>
      <p:sp>
        <p:nvSpPr>
          <p:cNvPr id="444" name="CustomShape 1"/>
          <p:cNvSpPr/>
          <p:nvPr/>
        </p:nvSpPr>
        <p:spPr>
          <a:xfrm>
            <a:off x="8482680" y="2443320"/>
            <a:ext cx="2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8482320" y="3547080"/>
            <a:ext cx="4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Q´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46" name="Group 3"/>
          <p:cNvGrpSpPr/>
          <p:nvPr/>
        </p:nvGrpSpPr>
        <p:grpSpPr>
          <a:xfrm>
            <a:off x="6462360" y="2481840"/>
            <a:ext cx="2012400" cy="1384920"/>
            <a:chOff x="6462360" y="2481840"/>
            <a:chExt cx="2012400" cy="1384920"/>
          </a:xfrm>
        </p:grpSpPr>
        <p:sp>
          <p:nvSpPr>
            <p:cNvPr id="447" name="Line 4"/>
            <p:cNvSpPr/>
            <p:nvPr/>
          </p:nvSpPr>
          <p:spPr>
            <a:xfrm>
              <a:off x="6993720" y="3117600"/>
              <a:ext cx="86940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Line 5"/>
            <p:cNvSpPr/>
            <p:nvPr/>
          </p:nvSpPr>
          <p:spPr>
            <a:xfrm>
              <a:off x="7863120" y="263988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49" name="Group 6"/>
            <p:cNvGrpSpPr/>
            <p:nvPr/>
          </p:nvGrpSpPr>
          <p:grpSpPr>
            <a:xfrm>
              <a:off x="6462360" y="2481840"/>
              <a:ext cx="542520" cy="637920"/>
              <a:chOff x="6462360" y="2481840"/>
              <a:chExt cx="542520" cy="637920"/>
            </a:xfrm>
          </p:grpSpPr>
          <p:sp>
            <p:nvSpPr>
              <p:cNvPr id="450" name="Line 7"/>
              <p:cNvSpPr/>
              <p:nvPr/>
            </p:nvSpPr>
            <p:spPr>
              <a:xfrm>
                <a:off x="6462360" y="2481840"/>
                <a:ext cx="542520" cy="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Line 8"/>
              <p:cNvSpPr/>
              <p:nvPr/>
            </p:nvSpPr>
            <p:spPr>
              <a:xfrm>
                <a:off x="7004880" y="2774160"/>
                <a:ext cx="0" cy="345600"/>
              </a:xfrm>
              <a:prstGeom prst="line">
                <a:avLst/>
              </a:prstGeom>
              <a:ln w="2556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52" name="Line 9"/>
            <p:cNvSpPr/>
            <p:nvPr/>
          </p:nvSpPr>
          <p:spPr>
            <a:xfrm>
              <a:off x="7843320" y="3731760"/>
              <a:ext cx="6116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Line 10"/>
            <p:cNvSpPr/>
            <p:nvPr/>
          </p:nvSpPr>
          <p:spPr>
            <a:xfrm>
              <a:off x="6463440" y="3866760"/>
              <a:ext cx="542160" cy="0"/>
            </a:xfrm>
            <a:prstGeom prst="line">
              <a:avLst/>
            </a:prstGeom>
            <a:ln w="2556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Line 11"/>
            <p:cNvSpPr/>
            <p:nvPr/>
          </p:nvSpPr>
          <p:spPr>
            <a:xfrm>
              <a:off x="8146800" y="3117600"/>
              <a:ext cx="2160" cy="6141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Line 12"/>
            <p:cNvSpPr/>
            <p:nvPr/>
          </p:nvSpPr>
          <p:spPr>
            <a:xfrm>
              <a:off x="7927560" y="2639880"/>
              <a:ext cx="0" cy="60192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Line 13"/>
            <p:cNvSpPr/>
            <p:nvPr/>
          </p:nvSpPr>
          <p:spPr>
            <a:xfrm>
              <a:off x="7011000" y="3249360"/>
              <a:ext cx="0" cy="3456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Line 14"/>
            <p:cNvSpPr/>
            <p:nvPr/>
          </p:nvSpPr>
          <p:spPr>
            <a:xfrm flipV="1">
              <a:off x="7005600" y="3241800"/>
              <a:ext cx="921960" cy="756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Line 15"/>
            <p:cNvSpPr/>
            <p:nvPr/>
          </p:nvSpPr>
          <p:spPr>
            <a:xfrm>
              <a:off x="7989120" y="3121920"/>
              <a:ext cx="15768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9" name="CustomShape 16"/>
          <p:cNvSpPr/>
          <p:nvPr/>
        </p:nvSpPr>
        <p:spPr>
          <a:xfrm>
            <a:off x="4168800" y="381780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0" name="CustomShape 17"/>
          <p:cNvSpPr/>
          <p:nvPr/>
        </p:nvSpPr>
        <p:spPr>
          <a:xfrm>
            <a:off x="4086720" y="213732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1" name="Line 18"/>
          <p:cNvSpPr/>
          <p:nvPr/>
        </p:nvSpPr>
        <p:spPr>
          <a:xfrm>
            <a:off x="4441320" y="2322000"/>
            <a:ext cx="109224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Line 19"/>
          <p:cNvSpPr/>
          <p:nvPr/>
        </p:nvSpPr>
        <p:spPr>
          <a:xfrm>
            <a:off x="4455360" y="4014000"/>
            <a:ext cx="109260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Line 20"/>
          <p:cNvSpPr/>
          <p:nvPr/>
        </p:nvSpPr>
        <p:spPr>
          <a:xfrm>
            <a:off x="5547960" y="2628000"/>
            <a:ext cx="0" cy="11037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Line 21"/>
          <p:cNvSpPr/>
          <p:nvPr/>
        </p:nvSpPr>
        <p:spPr>
          <a:xfrm>
            <a:off x="4467600" y="3139560"/>
            <a:ext cx="109260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22"/>
          <p:cNvSpPr/>
          <p:nvPr/>
        </p:nvSpPr>
        <p:spPr>
          <a:xfrm>
            <a:off x="4090320" y="2924640"/>
            <a:ext cx="5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En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466" name="Table 23"/>
          <p:cNvGraphicFramePr/>
          <p:nvPr/>
        </p:nvGraphicFramePr>
        <p:xfrm>
          <a:off x="8934480" y="1460160"/>
          <a:ext cx="3121920" cy="2966400"/>
        </p:xfrm>
        <a:graphic>
          <a:graphicData uri="http://schemas.openxmlformats.org/drawingml/2006/table">
            <a:tbl>
              <a:tblPr/>
              <a:tblGrid>
                <a:gridCol w="506520"/>
                <a:gridCol w="522360"/>
                <a:gridCol w="498600"/>
                <a:gridCol w="771840"/>
                <a:gridCol w="822600"/>
              </a:tblGrid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467" name="CustomShape 24"/>
          <p:cNvSpPr/>
          <p:nvPr/>
        </p:nvSpPr>
        <p:spPr>
          <a:xfrm>
            <a:off x="4191120" y="753840"/>
            <a:ext cx="4498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FLIP-FLOP Tipo D com Enable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468" name="Imagem 27" descr=""/>
          <p:cNvPicPr/>
          <p:nvPr/>
        </p:nvPicPr>
        <p:blipFill>
          <a:blip r:embed="rId3"/>
          <a:stretch/>
        </p:blipFill>
        <p:spPr>
          <a:xfrm>
            <a:off x="5592960" y="2143080"/>
            <a:ext cx="869760" cy="669240"/>
          </a:xfrm>
          <a:prstGeom prst="rect">
            <a:avLst/>
          </a:prstGeom>
          <a:ln>
            <a:noFill/>
          </a:ln>
        </p:spPr>
      </p:pic>
      <p:pic>
        <p:nvPicPr>
          <p:cNvPr id="469" name="Imagem 42" descr=""/>
          <p:cNvPicPr/>
          <p:nvPr/>
        </p:nvPicPr>
        <p:blipFill>
          <a:blip r:embed="rId4"/>
          <a:stretch/>
        </p:blipFill>
        <p:spPr>
          <a:xfrm>
            <a:off x="5601960" y="3531960"/>
            <a:ext cx="869760" cy="669240"/>
          </a:xfrm>
          <a:prstGeom prst="rect">
            <a:avLst/>
          </a:prstGeom>
          <a:ln>
            <a:noFill/>
          </a:ln>
        </p:spPr>
      </p:pic>
      <p:sp>
        <p:nvSpPr>
          <p:cNvPr id="470" name="Line 25"/>
          <p:cNvSpPr/>
          <p:nvPr/>
        </p:nvSpPr>
        <p:spPr>
          <a:xfrm>
            <a:off x="5535000" y="2321640"/>
            <a:ext cx="1155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Line 26"/>
          <p:cNvSpPr/>
          <p:nvPr/>
        </p:nvSpPr>
        <p:spPr>
          <a:xfrm>
            <a:off x="5535000" y="2628000"/>
            <a:ext cx="12240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Line 27"/>
          <p:cNvSpPr/>
          <p:nvPr/>
        </p:nvSpPr>
        <p:spPr>
          <a:xfrm>
            <a:off x="5535000" y="3719880"/>
            <a:ext cx="1155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Line 28"/>
          <p:cNvSpPr/>
          <p:nvPr/>
        </p:nvSpPr>
        <p:spPr>
          <a:xfrm>
            <a:off x="5410800" y="4014000"/>
            <a:ext cx="22536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4" name="Imagem 51" descr=""/>
          <p:cNvPicPr/>
          <p:nvPr/>
        </p:nvPicPr>
        <p:blipFill>
          <a:blip r:embed="rId5"/>
          <a:stretch/>
        </p:blipFill>
        <p:spPr>
          <a:xfrm>
            <a:off x="4900320" y="3786840"/>
            <a:ext cx="600480" cy="457200"/>
          </a:xfrm>
          <a:prstGeom prst="rect">
            <a:avLst/>
          </a:prstGeom>
          <a:ln>
            <a:noFill/>
          </a:ln>
        </p:spPr>
      </p:pic>
      <p:grpSp>
        <p:nvGrpSpPr>
          <p:cNvPr id="475" name="Group 29"/>
          <p:cNvGrpSpPr/>
          <p:nvPr/>
        </p:nvGrpSpPr>
        <p:grpSpPr>
          <a:xfrm>
            <a:off x="4651920" y="2322000"/>
            <a:ext cx="291240" cy="1692000"/>
            <a:chOff x="4651920" y="2322000"/>
            <a:chExt cx="291240" cy="1692000"/>
          </a:xfrm>
        </p:grpSpPr>
        <p:sp>
          <p:nvSpPr>
            <p:cNvPr id="476" name="Line 30"/>
            <p:cNvSpPr/>
            <p:nvPr/>
          </p:nvSpPr>
          <p:spPr>
            <a:xfrm>
              <a:off x="4651920" y="4014000"/>
              <a:ext cx="291240" cy="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Line 31"/>
            <p:cNvSpPr/>
            <p:nvPr/>
          </p:nvSpPr>
          <p:spPr>
            <a:xfrm>
              <a:off x="4670280" y="3184200"/>
              <a:ext cx="0" cy="8298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Line 32"/>
            <p:cNvSpPr/>
            <p:nvPr/>
          </p:nvSpPr>
          <p:spPr>
            <a:xfrm flipV="1">
              <a:off x="4667040" y="2322000"/>
              <a:ext cx="0" cy="739800"/>
            </a:xfrm>
            <a:prstGeom prst="line">
              <a:avLst/>
            </a:prstGeom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9" name="CustomShape 33"/>
          <p:cNvSpPr/>
          <p:nvPr/>
        </p:nvSpPr>
        <p:spPr>
          <a:xfrm>
            <a:off x="4085280" y="2137320"/>
            <a:ext cx="58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rgbClr val="00b0f0"/>
                </a:solidFill>
                <a:latin typeface="Calibri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480" name="Table 34"/>
          <p:cNvGraphicFramePr/>
          <p:nvPr/>
        </p:nvGraphicFramePr>
        <p:xfrm>
          <a:off x="4943520" y="4524840"/>
          <a:ext cx="2622960" cy="1482840"/>
        </p:xfrm>
        <a:graphic>
          <a:graphicData uri="http://schemas.openxmlformats.org/drawingml/2006/table">
            <a:tbl>
              <a:tblPr/>
              <a:tblGrid>
                <a:gridCol w="506520"/>
                <a:gridCol w="522360"/>
                <a:gridCol w="771840"/>
                <a:gridCol w="822240"/>
              </a:tblGrid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1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n+1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03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Q´</a:t>
                      </a:r>
                      <a:r>
                        <a:rPr b="0" lang="pt-BR" sz="1800" spc="-1" strike="noStrike" baseline="-25000">
                          <a:solidFill>
                            <a:srgbClr val="ff0000"/>
                          </a:solidFill>
                          <a:latin typeface="Calibri"/>
                        </a:rPr>
                        <a:t>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481" name="CustomShape 35"/>
          <p:cNvSpPr/>
          <p:nvPr/>
        </p:nvSpPr>
        <p:spPr>
          <a:xfrm>
            <a:off x="4516560" y="744840"/>
            <a:ext cx="4079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FLIP-FLOP SR com Enable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82" name="Line 36"/>
          <p:cNvSpPr/>
          <p:nvPr/>
        </p:nvSpPr>
        <p:spPr>
          <a:xfrm>
            <a:off x="8708760" y="2006280"/>
            <a:ext cx="3455640" cy="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Line 37"/>
          <p:cNvSpPr/>
          <p:nvPr/>
        </p:nvSpPr>
        <p:spPr>
          <a:xfrm>
            <a:off x="8689680" y="3127680"/>
            <a:ext cx="3455640" cy="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Line 38"/>
          <p:cNvSpPr/>
          <p:nvPr/>
        </p:nvSpPr>
        <p:spPr>
          <a:xfrm>
            <a:off x="8689680" y="3507480"/>
            <a:ext cx="3455640" cy="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Line 39"/>
          <p:cNvSpPr/>
          <p:nvPr/>
        </p:nvSpPr>
        <p:spPr>
          <a:xfrm>
            <a:off x="8689680" y="4612680"/>
            <a:ext cx="3455640" cy="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7" dur="indefinite" restart="never" nodeType="tmRoot">
          <p:childTnLst>
            <p:seq>
              <p:cTn id="528" dur="indefinite" nodeType="mainSeq">
                <p:childTnLst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32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3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36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7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2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3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8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62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6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7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7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3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2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Application>LibreOffice/6.4.6.2$Linux_X86_64 LibreOffice_project/40$Build-2</Application>
  <Words>883</Words>
  <Paragraphs>473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2020-05-10T20:58:52Z</dcterms:created>
  <dc:creator>Jose Carlos de Souza Junior</dc:creator>
  <dc:description/>
  <dc:language>pt-BR</dc:language>
  <cp:lastModifiedBy>mpt </cp:lastModifiedBy>
  <dcterms:modified xsi:type="dcterms:W3CDTF">2021-04-26T14:58:06Z</dcterms:modified>
  <cp:revision>63</cp:revision>
  <dc:subject/>
  <dc:title>Flip-Flop SR e Tipo 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