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8A849-9361-4E65-B1ED-F47D34E8A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159D09-2084-4C28-A9D4-6188C5D82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C5E1E-45C3-40E4-8EE6-844C1B8F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280B-29D1-49FF-B7CE-0CCF855BBA8C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CC4AF5-766F-4491-822F-2FA1E8C7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4D64DE-AD46-41C7-B23D-21E9C7B9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302-A94B-4BC9-A4CB-14848AF2A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39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71907-3A06-4983-8249-E51BAE31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5F4010-2FE5-4129-BF90-83121D5D6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B3B66E-121B-4572-AF32-1CB10C6B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280B-29D1-49FF-B7CE-0CCF855BBA8C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BD36A5-4758-49B3-BC2C-025954F4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C691E9-9C34-4DF4-831B-3716BC9E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302-A94B-4BC9-A4CB-14848AF2A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60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B0A372-F639-4BC7-9BBA-33D3EFE48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F9E219-B1F9-4320-9B3C-0F765CE55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DF41C-E8C2-4341-B991-B1B3544E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280B-29D1-49FF-B7CE-0CCF855BBA8C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F6F145-53A9-4E69-83D0-40913D87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92195C-98DE-43D3-A6E5-5ECBE6E6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302-A94B-4BC9-A4CB-14848AF2A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64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2768C-88DC-4863-97B9-3816E121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41AC0-3325-45DF-9A77-38390EA4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84701-FF16-46F8-81BA-0CC07477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280B-29D1-49FF-B7CE-0CCF855BBA8C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4BA64B-328A-454A-B63A-F39F13B3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6087FD-8AE5-44A4-BBCD-8AF4DDB3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302-A94B-4BC9-A4CB-14848AF2A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8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50259-4FEA-4F7C-8E9A-C94AA8D8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A8B9BD-3357-4247-9C09-8434DD996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F6E300-ADE7-4532-882A-CF9CFD69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280B-29D1-49FF-B7CE-0CCF855BBA8C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E034BE-ED32-4D59-B63E-1B216707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367DDE-C702-4195-BF9C-759C476F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302-A94B-4BC9-A4CB-14848AF2A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39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0AFC2-8E04-4574-8D25-F14070A8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0E356-A101-4B86-8469-50D3F3D39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94DDF5-9A81-454C-8521-3FDB8E4A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6F5741-B89C-456B-BE8E-560F7E2C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280B-29D1-49FF-B7CE-0CCF855BBA8C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D40904-EB00-471C-B028-388E921B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2995DB-B96F-4DE3-BA3E-A4C9AF7E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302-A94B-4BC9-A4CB-14848AF2A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93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16E6A-2837-4273-8E75-1415DFA0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93F0B5-1730-42B7-9E85-033A1432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E761E9-E35C-4954-B921-31C4114BB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F735C6-C0CA-4790-A5C6-3D4AA1CC3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0DB177-0D11-444E-910D-2EB1897D1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F7423B-41D8-4288-9193-044A234B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280B-29D1-49FF-B7CE-0CCF855BBA8C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AB708D-DC89-4AA9-B2D4-B5C406F9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0EEA76-1FA0-456C-A06D-53A291F7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302-A94B-4BC9-A4CB-14848AF2A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7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11618-0486-4837-B94D-F173B752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A589AE-25F5-4090-A3F8-F75E2DEA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280B-29D1-49FF-B7CE-0CCF855BBA8C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F21948-309B-480A-9383-4A7828ED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8820BA-B895-47BC-B7BD-BD79360C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302-A94B-4BC9-A4CB-14848AF2A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8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B3DA56-AAB0-462E-9295-72AA80E4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280B-29D1-49FF-B7CE-0CCF855BBA8C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86FCA9-0F6E-45E6-8880-C5CF202C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C18ED5-2234-4876-B2E1-7BDA11C9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302-A94B-4BC9-A4CB-14848AF2A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27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37919-C69D-4F0C-8D8E-10224AEA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21AA4A-F3A8-4F78-B035-A50970CC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919A67-59ED-4B2C-BCB2-41712288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466CC3-F5A8-412C-9E45-30FF1047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280B-29D1-49FF-B7CE-0CCF855BBA8C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58BEE2-3B5A-43C4-BEBE-2DD8FA07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DB3756-E79A-4C36-83E8-37FD74EE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302-A94B-4BC9-A4CB-14848AF2A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40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E1542-299D-458C-8992-7F5B80B0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9AE724-93B3-4E49-95C1-0C7E61F03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7EEFC5-FFCF-4FF9-A6E2-4E999650B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DB6737-D4F2-4807-874E-6BCCAB6A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280B-29D1-49FF-B7CE-0CCF855BBA8C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5C7DC4-A050-4701-997C-AC328425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64F292-8B47-4B79-A9A2-E2CEB5D2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C302-A94B-4BC9-A4CB-14848AF2A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13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019F32-F634-4772-BE72-B16AFE8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84D91D-43D6-4BAC-888A-4298A8D96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0EC997-D561-4A55-A0B9-A34AC35E5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280B-29D1-49FF-B7CE-0CCF855BBA8C}" type="datetimeFigureOut">
              <a:rPr lang="pt-BR" smtClean="0"/>
              <a:t>11/05/2020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2AC129-0550-4FC2-9CC2-9539BBFD0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B4AAA-0C2A-453A-940E-28EB196CE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6C302-A94B-4BC9-A4CB-14848AF2A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14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E4246-A343-4A44-832F-5320C739C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Flip-Flop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SR e Tipo 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946C7E-D33D-48D0-8D8A-9E1107F01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ETE102 – Fundamentos de Circuitos Digitais</a:t>
            </a:r>
          </a:p>
        </p:txBody>
      </p:sp>
    </p:spTree>
    <p:extLst>
      <p:ext uri="{BB962C8B-B14F-4D97-AF65-F5344CB8AC3E}">
        <p14:creationId xmlns:p14="http://schemas.microsoft.com/office/powerpoint/2010/main" val="752443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ixaDeTexto 36">
            <a:extLst>
              <a:ext uri="{FF2B5EF4-FFF2-40B4-BE49-F238E27FC236}">
                <a16:creationId xmlns:a16="http://schemas.microsoft.com/office/drawing/2014/main" id="{3FF44044-C2B9-4337-965F-40DF00D1DF83}"/>
              </a:ext>
            </a:extLst>
          </p:cNvPr>
          <p:cNvSpPr txBox="1"/>
          <p:nvPr/>
        </p:nvSpPr>
        <p:spPr>
          <a:xfrm>
            <a:off x="6971467" y="3659217"/>
            <a:ext cx="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R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FAB67D31-1B45-45C1-8DF5-8AEC0CD9C282}"/>
              </a:ext>
            </a:extLst>
          </p:cNvPr>
          <p:cNvCxnSpPr/>
          <p:nvPr/>
        </p:nvCxnSpPr>
        <p:spPr>
          <a:xfrm>
            <a:off x="7053215" y="3703916"/>
            <a:ext cx="10925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BBCC2D5-1A31-489B-9F18-0B3BE9A40CB8}"/>
              </a:ext>
            </a:extLst>
          </p:cNvPr>
          <p:cNvSpPr txBox="1"/>
          <p:nvPr/>
        </p:nvSpPr>
        <p:spPr>
          <a:xfrm>
            <a:off x="4116589" y="447590"/>
            <a:ext cx="458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FLIP-FLOP Tipo D Master-</a:t>
            </a:r>
            <a:r>
              <a:rPr lang="pt-BR" sz="2800" dirty="0" err="1"/>
              <a:t>Slave</a:t>
            </a:r>
            <a:r>
              <a:rPr lang="pt-BR" sz="2800" dirty="0"/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79EA0F-4CB4-4843-8F93-4D9D410DC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00" y="1996786"/>
            <a:ext cx="857458" cy="65995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7DB643-622A-4407-9D61-B75A57E7F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00" y="3100486"/>
            <a:ext cx="857458" cy="6599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2B56C6-96E7-4966-8465-441C172CD07F}"/>
              </a:ext>
            </a:extLst>
          </p:cNvPr>
          <p:cNvSpPr txBox="1"/>
          <p:nvPr/>
        </p:nvSpPr>
        <p:spPr>
          <a:xfrm>
            <a:off x="6108196" y="1995869"/>
            <a:ext cx="22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0C44F5-510E-4E7C-A940-620C49C87245}"/>
              </a:ext>
            </a:extLst>
          </p:cNvPr>
          <p:cNvSpPr txBox="1"/>
          <p:nvPr/>
        </p:nvSpPr>
        <p:spPr>
          <a:xfrm>
            <a:off x="6094721" y="3380655"/>
            <a:ext cx="42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Q´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71BB8E3-9A67-45DF-BE61-5F2B6831BC2B}"/>
              </a:ext>
            </a:extLst>
          </p:cNvPr>
          <p:cNvGrpSpPr/>
          <p:nvPr/>
        </p:nvGrpSpPr>
        <p:grpSpPr>
          <a:xfrm>
            <a:off x="4396291" y="2180535"/>
            <a:ext cx="2012308" cy="1385092"/>
            <a:chOff x="1791795" y="4429483"/>
            <a:chExt cx="2012308" cy="1385092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AE828F8-E8F5-4310-ADBF-F22B97F87B67}"/>
                </a:ext>
              </a:extLst>
            </p:cNvPr>
            <p:cNvCxnSpPr>
              <a:cxnSpLocks/>
            </p:cNvCxnSpPr>
            <p:nvPr/>
          </p:nvCxnSpPr>
          <p:spPr>
            <a:xfrm>
              <a:off x="2323128" y="5065176"/>
              <a:ext cx="8693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38C457B-D4EB-4210-B8E7-2599951DCA4E}"/>
                </a:ext>
              </a:extLst>
            </p:cNvPr>
            <p:cNvCxnSpPr>
              <a:cxnSpLocks/>
            </p:cNvCxnSpPr>
            <p:nvPr/>
          </p:nvCxnSpPr>
          <p:spPr>
            <a:xfrm>
              <a:off x="3192462" y="4587585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2B744382-131E-4908-9CED-251259AB70EA}"/>
                </a:ext>
              </a:extLst>
            </p:cNvPr>
            <p:cNvGrpSpPr/>
            <p:nvPr/>
          </p:nvGrpSpPr>
          <p:grpSpPr>
            <a:xfrm>
              <a:off x="1791795" y="4429483"/>
              <a:ext cx="542309" cy="638035"/>
              <a:chOff x="-3205529" y="677065"/>
              <a:chExt cx="1084508" cy="1275928"/>
            </a:xfrm>
          </p:grpSpPr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807DAEFD-3756-41FE-BF53-1979BBC63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205529" y="677065"/>
                <a:ext cx="1084508" cy="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0FF05FC1-7E20-423C-9EC5-3828105BC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21023" y="1262038"/>
                <a:ext cx="0" cy="6909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19420EFC-1EC2-4FD6-8FAB-6EEDCB3DDFBA}"/>
                </a:ext>
              </a:extLst>
            </p:cNvPr>
            <p:cNvCxnSpPr>
              <a:cxnSpLocks/>
            </p:cNvCxnSpPr>
            <p:nvPr/>
          </p:nvCxnSpPr>
          <p:spPr>
            <a:xfrm>
              <a:off x="3172565" y="5679410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5D288A2D-FC4D-4A8A-8799-619E9C430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694" y="5814574"/>
              <a:ext cx="542309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E87CC6B-0D7B-45D5-B00A-2CBD040759AF}"/>
                </a:ext>
              </a:extLst>
            </p:cNvPr>
            <p:cNvCxnSpPr>
              <a:cxnSpLocks/>
            </p:cNvCxnSpPr>
            <p:nvPr/>
          </p:nvCxnSpPr>
          <p:spPr>
            <a:xfrm>
              <a:off x="3476178" y="5065176"/>
              <a:ext cx="2207" cy="6142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6D1F671-0D6C-4977-A6DD-44131D2EE0CC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14" y="4587585"/>
              <a:ext cx="0" cy="6018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05DEC65-FE27-47F4-BCC8-37DBD591119B}"/>
                </a:ext>
              </a:extLst>
            </p:cNvPr>
            <p:cNvCxnSpPr>
              <a:cxnSpLocks/>
            </p:cNvCxnSpPr>
            <p:nvPr/>
          </p:nvCxnSpPr>
          <p:spPr>
            <a:xfrm>
              <a:off x="2340463" y="5197218"/>
              <a:ext cx="0" cy="345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8F441398-B3A7-4EAD-BCC7-A8C3BD5117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003" y="5189419"/>
              <a:ext cx="921911" cy="77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8A85451-BC91-48E4-869D-B34E7DEAF00B}"/>
                </a:ext>
              </a:extLst>
            </p:cNvPr>
            <p:cNvCxnSpPr>
              <a:cxnSpLocks/>
            </p:cNvCxnSpPr>
            <p:nvPr/>
          </p:nvCxnSpPr>
          <p:spPr>
            <a:xfrm>
              <a:off x="3318506" y="5069484"/>
              <a:ext cx="1576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89CDD01-628A-4A7B-B93F-EB68B5D32813}"/>
              </a:ext>
            </a:extLst>
          </p:cNvPr>
          <p:cNvCxnSpPr/>
          <p:nvPr/>
        </p:nvCxnSpPr>
        <p:spPr>
          <a:xfrm>
            <a:off x="2111128" y="2020673"/>
            <a:ext cx="14541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F647F0D-9E38-4C59-B197-26426E43F7AD}"/>
              </a:ext>
            </a:extLst>
          </p:cNvPr>
          <p:cNvCxnSpPr>
            <a:cxnSpLocks/>
          </p:cNvCxnSpPr>
          <p:nvPr/>
        </p:nvCxnSpPr>
        <p:spPr>
          <a:xfrm>
            <a:off x="3481737" y="2326762"/>
            <a:ext cx="0" cy="1103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C46AE81E-6D1E-4263-9BAA-1766414AB792}"/>
              </a:ext>
            </a:extLst>
          </p:cNvPr>
          <p:cNvCxnSpPr/>
          <p:nvPr/>
        </p:nvCxnSpPr>
        <p:spPr>
          <a:xfrm>
            <a:off x="2159776" y="2841597"/>
            <a:ext cx="13219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E2A7845-D877-4A31-B9AC-B7357955E233}"/>
              </a:ext>
            </a:extLst>
          </p:cNvPr>
          <p:cNvSpPr txBox="1"/>
          <p:nvPr/>
        </p:nvSpPr>
        <p:spPr>
          <a:xfrm>
            <a:off x="1762083" y="2608773"/>
            <a:ext cx="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00B0F0"/>
                </a:solidFill>
              </a:rPr>
              <a:t>En</a:t>
            </a:r>
            <a:endParaRPr lang="pt-BR" dirty="0">
              <a:solidFill>
                <a:srgbClr val="00B0F0"/>
              </a:solidFill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7CE6C6A8-A6BE-49E7-A5E5-29A1355C6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02" y="1841703"/>
            <a:ext cx="870155" cy="669725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531D9620-2D44-477A-BAC1-33BD42974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537" y="3230459"/>
            <a:ext cx="870155" cy="669725"/>
          </a:xfrm>
          <a:prstGeom prst="rect">
            <a:avLst/>
          </a:prstGeom>
        </p:spPr>
      </p:pic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F61438A-1B38-4B88-98BB-DE13B1E13983}"/>
              </a:ext>
            </a:extLst>
          </p:cNvPr>
          <p:cNvCxnSpPr/>
          <p:nvPr/>
        </p:nvCxnSpPr>
        <p:spPr>
          <a:xfrm>
            <a:off x="3468851" y="2020536"/>
            <a:ext cx="1157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7BAB3669-7A80-4304-B214-68A317433480}"/>
              </a:ext>
            </a:extLst>
          </p:cNvPr>
          <p:cNvCxnSpPr>
            <a:cxnSpLocks/>
          </p:cNvCxnSpPr>
          <p:nvPr/>
        </p:nvCxnSpPr>
        <p:spPr>
          <a:xfrm>
            <a:off x="3468851" y="2326766"/>
            <a:ext cx="1225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5988EF5-9C3F-4F13-8365-BF7825C36403}"/>
              </a:ext>
            </a:extLst>
          </p:cNvPr>
          <p:cNvCxnSpPr/>
          <p:nvPr/>
        </p:nvCxnSpPr>
        <p:spPr>
          <a:xfrm>
            <a:off x="3468851" y="3418587"/>
            <a:ext cx="1157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AD52A714-C53A-4881-9D5F-969A9DF70F9F}"/>
              </a:ext>
            </a:extLst>
          </p:cNvPr>
          <p:cNvCxnSpPr/>
          <p:nvPr/>
        </p:nvCxnSpPr>
        <p:spPr>
          <a:xfrm>
            <a:off x="3344736" y="3712939"/>
            <a:ext cx="2254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>
            <a:extLst>
              <a:ext uri="{FF2B5EF4-FFF2-40B4-BE49-F238E27FC236}">
                <a16:creationId xmlns:a16="http://schemas.microsoft.com/office/drawing/2014/main" id="{7F1D323C-4F2B-4EA0-A056-E3FF22FC5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35" y="3485380"/>
            <a:ext cx="601005" cy="457432"/>
          </a:xfrm>
          <a:prstGeom prst="rect">
            <a:avLst/>
          </a:prstGeom>
        </p:spPr>
      </p:pic>
      <p:grpSp>
        <p:nvGrpSpPr>
          <p:cNvPr id="87" name="Agrupar 86">
            <a:extLst>
              <a:ext uri="{FF2B5EF4-FFF2-40B4-BE49-F238E27FC236}">
                <a16:creationId xmlns:a16="http://schemas.microsoft.com/office/drawing/2014/main" id="{E6B2D6DD-1723-463D-9F76-2A8CBDC05F13}"/>
              </a:ext>
            </a:extLst>
          </p:cNvPr>
          <p:cNvGrpSpPr/>
          <p:nvPr/>
        </p:nvGrpSpPr>
        <p:grpSpPr>
          <a:xfrm>
            <a:off x="2585708" y="2020536"/>
            <a:ext cx="291355" cy="1692281"/>
            <a:chOff x="4652014" y="2321931"/>
            <a:chExt cx="291355" cy="1692281"/>
          </a:xfrm>
        </p:grpSpPr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873523C8-DE47-495F-AC00-8D7B7B5409EC}"/>
                </a:ext>
              </a:extLst>
            </p:cNvPr>
            <p:cNvCxnSpPr>
              <a:cxnSpLocks/>
            </p:cNvCxnSpPr>
            <p:nvPr/>
          </p:nvCxnSpPr>
          <p:spPr>
            <a:xfrm>
              <a:off x="4652014" y="4014212"/>
              <a:ext cx="2913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58198B50-D3F5-4980-A090-0367102A2EDC}"/>
                </a:ext>
              </a:extLst>
            </p:cNvPr>
            <p:cNvCxnSpPr>
              <a:cxnSpLocks/>
            </p:cNvCxnSpPr>
            <p:nvPr/>
          </p:nvCxnSpPr>
          <p:spPr>
            <a:xfrm>
              <a:off x="4670357" y="3184536"/>
              <a:ext cx="0" cy="8296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3A2DDBDA-EC0D-469D-94F6-9D423F49F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7294" y="2321931"/>
              <a:ext cx="0" cy="7400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AA9CF946-D548-459D-8640-969391A6802F}"/>
              </a:ext>
            </a:extLst>
          </p:cNvPr>
          <p:cNvSpPr txBox="1"/>
          <p:nvPr/>
        </p:nvSpPr>
        <p:spPr>
          <a:xfrm>
            <a:off x="1705157" y="1807233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  D</a:t>
            </a:r>
          </a:p>
        </p:txBody>
      </p:sp>
      <p:graphicFrame>
        <p:nvGraphicFramePr>
          <p:cNvPr id="89" name="Tabela 88">
            <a:extLst>
              <a:ext uri="{FF2B5EF4-FFF2-40B4-BE49-F238E27FC236}">
                <a16:creationId xmlns:a16="http://schemas.microsoft.com/office/drawing/2014/main" id="{4CBFFF77-D63D-4097-BD09-00E4F7C02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32369"/>
              </p:ext>
            </p:extLst>
          </p:nvPr>
        </p:nvGraphicFramePr>
        <p:xfrm>
          <a:off x="8660801" y="4376587"/>
          <a:ext cx="262339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42">
                  <a:extLst>
                    <a:ext uri="{9D8B030D-6E8A-4147-A177-3AD203B41FA5}">
                      <a16:colId xmlns:a16="http://schemas.microsoft.com/office/drawing/2014/main" val="121374219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242580481"/>
                    </a:ext>
                  </a:extLst>
                </a:gridCol>
                <a:gridCol w="771896">
                  <a:extLst>
                    <a:ext uri="{9D8B030D-6E8A-4147-A177-3AD203B41FA5}">
                      <a16:colId xmlns:a16="http://schemas.microsoft.com/office/drawing/2014/main" val="2085301494"/>
                    </a:ext>
                  </a:extLst>
                </a:gridCol>
                <a:gridCol w="822444">
                  <a:extLst>
                    <a:ext uri="{9D8B030D-6E8A-4147-A177-3AD203B41FA5}">
                      <a16:colId xmlns:a16="http://schemas.microsoft.com/office/drawing/2014/main" val="2891175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9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6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9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4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39424"/>
                  </a:ext>
                </a:extLst>
              </a:tr>
            </a:tbl>
          </a:graphicData>
        </a:graphic>
      </p:graphicFrame>
      <p:pic>
        <p:nvPicPr>
          <p:cNvPr id="53" name="Imagem 52">
            <a:extLst>
              <a:ext uri="{FF2B5EF4-FFF2-40B4-BE49-F238E27FC236}">
                <a16:creationId xmlns:a16="http://schemas.microsoft.com/office/drawing/2014/main" id="{6475706C-6219-42B9-B58E-656B469BA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08" y="1987763"/>
            <a:ext cx="857458" cy="659953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8990E365-4DC2-4D9C-81A7-9F2FDA727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08" y="3091463"/>
            <a:ext cx="857458" cy="659953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976353DF-B7F9-471E-9E3B-FA64553C6104}"/>
              </a:ext>
            </a:extLst>
          </p:cNvPr>
          <p:cNvSpPr txBox="1"/>
          <p:nvPr/>
        </p:nvSpPr>
        <p:spPr>
          <a:xfrm>
            <a:off x="11026597" y="2133073"/>
            <a:ext cx="22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4BF8695-657B-48B5-9F0E-965543DCE986}"/>
              </a:ext>
            </a:extLst>
          </p:cNvPr>
          <p:cNvSpPr txBox="1"/>
          <p:nvPr/>
        </p:nvSpPr>
        <p:spPr>
          <a:xfrm>
            <a:off x="11026398" y="3236773"/>
            <a:ext cx="42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Q´</a:t>
            </a: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FC71A1DA-F585-4F8E-B275-8C35A0C6C0E8}"/>
              </a:ext>
            </a:extLst>
          </p:cNvPr>
          <p:cNvGrpSpPr/>
          <p:nvPr/>
        </p:nvGrpSpPr>
        <p:grpSpPr>
          <a:xfrm>
            <a:off x="9006499" y="2171512"/>
            <a:ext cx="2012308" cy="1385092"/>
            <a:chOff x="1791795" y="4429483"/>
            <a:chExt cx="2012308" cy="1385092"/>
          </a:xfrm>
        </p:grpSpPr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BDA3BFC1-C90C-4DC2-B79C-A1FFD4572C82}"/>
                </a:ext>
              </a:extLst>
            </p:cNvPr>
            <p:cNvCxnSpPr>
              <a:cxnSpLocks/>
            </p:cNvCxnSpPr>
            <p:nvPr/>
          </p:nvCxnSpPr>
          <p:spPr>
            <a:xfrm>
              <a:off x="2323128" y="5065176"/>
              <a:ext cx="8693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932DB8C9-12D3-400D-BB3E-46E14C3CB4C7}"/>
                </a:ext>
              </a:extLst>
            </p:cNvPr>
            <p:cNvCxnSpPr>
              <a:cxnSpLocks/>
            </p:cNvCxnSpPr>
            <p:nvPr/>
          </p:nvCxnSpPr>
          <p:spPr>
            <a:xfrm>
              <a:off x="3192462" y="4587585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AF4AECE8-CBC8-4891-BCA6-AFC5C072D0FE}"/>
                </a:ext>
              </a:extLst>
            </p:cNvPr>
            <p:cNvGrpSpPr/>
            <p:nvPr/>
          </p:nvGrpSpPr>
          <p:grpSpPr>
            <a:xfrm>
              <a:off x="1791795" y="4429483"/>
              <a:ext cx="542309" cy="638035"/>
              <a:chOff x="-3205529" y="677065"/>
              <a:chExt cx="1084508" cy="1275928"/>
            </a:xfrm>
          </p:grpSpPr>
          <p:cxnSp>
            <p:nvCxnSpPr>
              <p:cNvPr id="91" name="Conector reto 90">
                <a:extLst>
                  <a:ext uri="{FF2B5EF4-FFF2-40B4-BE49-F238E27FC236}">
                    <a16:creationId xmlns:a16="http://schemas.microsoft.com/office/drawing/2014/main" id="{B98464AB-F097-4111-ACAE-7308AA9182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205529" y="677065"/>
                <a:ext cx="1084508" cy="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>
                <a:extLst>
                  <a:ext uri="{FF2B5EF4-FFF2-40B4-BE49-F238E27FC236}">
                    <a16:creationId xmlns:a16="http://schemas.microsoft.com/office/drawing/2014/main" id="{41E4018F-1D3F-4946-AC5D-514949AD4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21023" y="1262038"/>
                <a:ext cx="0" cy="6909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07EFB8C3-AC5F-4DBA-97E2-686D75D5C3E0}"/>
                </a:ext>
              </a:extLst>
            </p:cNvPr>
            <p:cNvCxnSpPr>
              <a:cxnSpLocks/>
            </p:cNvCxnSpPr>
            <p:nvPr/>
          </p:nvCxnSpPr>
          <p:spPr>
            <a:xfrm>
              <a:off x="3172565" y="5679410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0E18CAE3-6A2C-4A30-8268-5124DD906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694" y="5814574"/>
              <a:ext cx="542309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0F3F0923-0151-437B-898C-0B8B72B9D51D}"/>
                </a:ext>
              </a:extLst>
            </p:cNvPr>
            <p:cNvCxnSpPr>
              <a:cxnSpLocks/>
            </p:cNvCxnSpPr>
            <p:nvPr/>
          </p:nvCxnSpPr>
          <p:spPr>
            <a:xfrm>
              <a:off x="3476178" y="5065176"/>
              <a:ext cx="2207" cy="6142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0338484C-2A0B-4DAE-8B7E-9F4F349552DC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14" y="4587585"/>
              <a:ext cx="0" cy="6018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286CE788-3929-4D8E-A1E3-A01E704F3CEE}"/>
                </a:ext>
              </a:extLst>
            </p:cNvPr>
            <p:cNvCxnSpPr>
              <a:cxnSpLocks/>
            </p:cNvCxnSpPr>
            <p:nvPr/>
          </p:nvCxnSpPr>
          <p:spPr>
            <a:xfrm>
              <a:off x="2340463" y="5197218"/>
              <a:ext cx="0" cy="345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E068F7DE-5D01-4773-B4F2-BA82771536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003" y="5189419"/>
              <a:ext cx="921911" cy="77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A419A94E-4CCD-4F2D-809D-A153CE0184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8506" y="5069484"/>
              <a:ext cx="1576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8D87263-1E8C-47AE-B65D-DB29EA414CCC}"/>
              </a:ext>
            </a:extLst>
          </p:cNvPr>
          <p:cNvCxnSpPr/>
          <p:nvPr/>
        </p:nvCxnSpPr>
        <p:spPr>
          <a:xfrm>
            <a:off x="6985274" y="2023525"/>
            <a:ext cx="10925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E2573B3-F74D-410F-B439-C5D15331EF62}"/>
              </a:ext>
            </a:extLst>
          </p:cNvPr>
          <p:cNvCxnSpPr>
            <a:cxnSpLocks/>
          </p:cNvCxnSpPr>
          <p:nvPr/>
        </p:nvCxnSpPr>
        <p:spPr>
          <a:xfrm>
            <a:off x="8091945" y="2317739"/>
            <a:ext cx="0" cy="1103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BAD97186-5333-4AA7-AABC-08EA499CEF5B}"/>
              </a:ext>
            </a:extLst>
          </p:cNvPr>
          <p:cNvCxnSpPr/>
          <p:nvPr/>
        </p:nvCxnSpPr>
        <p:spPr>
          <a:xfrm>
            <a:off x="7011575" y="2829451"/>
            <a:ext cx="10925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7822E809-EE35-410C-BE24-63B540F949D9}"/>
              </a:ext>
            </a:extLst>
          </p:cNvPr>
          <p:cNvSpPr txBox="1"/>
          <p:nvPr/>
        </p:nvSpPr>
        <p:spPr>
          <a:xfrm>
            <a:off x="6937995" y="2462272"/>
            <a:ext cx="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00B0F0"/>
                </a:solidFill>
              </a:rPr>
              <a:t>En</a:t>
            </a:r>
            <a:endParaRPr lang="pt-BR" dirty="0">
              <a:solidFill>
                <a:srgbClr val="00B0F0"/>
              </a:solidFill>
            </a:endParaRPr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id="{AA7B7DAA-B624-4D72-9CED-E31C68C7F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910" y="1832680"/>
            <a:ext cx="870155" cy="669725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CE9E584F-BEF3-48C4-97B9-7B960C3B3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745" y="3221436"/>
            <a:ext cx="870155" cy="669725"/>
          </a:xfrm>
          <a:prstGeom prst="rect">
            <a:avLst/>
          </a:prstGeom>
        </p:spPr>
      </p:pic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E22DB3C7-B5C6-4EF4-8727-0D22EFB59019}"/>
              </a:ext>
            </a:extLst>
          </p:cNvPr>
          <p:cNvCxnSpPr/>
          <p:nvPr/>
        </p:nvCxnSpPr>
        <p:spPr>
          <a:xfrm>
            <a:off x="8079059" y="2023388"/>
            <a:ext cx="1157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274EB00-CFC2-4AA2-A473-2036ABF43910}"/>
              </a:ext>
            </a:extLst>
          </p:cNvPr>
          <p:cNvCxnSpPr>
            <a:cxnSpLocks/>
          </p:cNvCxnSpPr>
          <p:nvPr/>
        </p:nvCxnSpPr>
        <p:spPr>
          <a:xfrm>
            <a:off x="8079059" y="2317743"/>
            <a:ext cx="1225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C46D7842-6FF1-4484-B836-2AF89212C19E}"/>
              </a:ext>
            </a:extLst>
          </p:cNvPr>
          <p:cNvCxnSpPr/>
          <p:nvPr/>
        </p:nvCxnSpPr>
        <p:spPr>
          <a:xfrm>
            <a:off x="8079059" y="3421439"/>
            <a:ext cx="1157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4009ABC1-20ED-45F1-932D-9FED6BAD850F}"/>
              </a:ext>
            </a:extLst>
          </p:cNvPr>
          <p:cNvCxnSpPr/>
          <p:nvPr/>
        </p:nvCxnSpPr>
        <p:spPr>
          <a:xfrm>
            <a:off x="7954944" y="3703916"/>
            <a:ext cx="2254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4CEEFC4F-6E2A-4126-9574-0A3CE66EC7D8}"/>
              </a:ext>
            </a:extLst>
          </p:cNvPr>
          <p:cNvSpPr txBox="1"/>
          <p:nvPr/>
        </p:nvSpPr>
        <p:spPr>
          <a:xfrm>
            <a:off x="6880207" y="1657817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  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2DF145A-6E71-4139-9ADE-A6763C542719}"/>
              </a:ext>
            </a:extLst>
          </p:cNvPr>
          <p:cNvSpPr txBox="1"/>
          <p:nvPr/>
        </p:nvSpPr>
        <p:spPr>
          <a:xfrm>
            <a:off x="3772712" y="2607236"/>
            <a:ext cx="98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MASTER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AF5A50C-E01C-4488-96DC-230BB872A727}"/>
              </a:ext>
            </a:extLst>
          </p:cNvPr>
          <p:cNvSpPr txBox="1"/>
          <p:nvPr/>
        </p:nvSpPr>
        <p:spPr>
          <a:xfrm>
            <a:off x="8460346" y="2604203"/>
            <a:ext cx="86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SLAVE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B23CDDD2-73F2-45C4-BBB6-8629049E2A64}"/>
              </a:ext>
            </a:extLst>
          </p:cNvPr>
          <p:cNvGrpSpPr/>
          <p:nvPr/>
        </p:nvGrpSpPr>
        <p:grpSpPr>
          <a:xfrm>
            <a:off x="6364848" y="2020537"/>
            <a:ext cx="707762" cy="1683383"/>
            <a:chOff x="6364848" y="2020537"/>
            <a:chExt cx="707762" cy="1683383"/>
          </a:xfrm>
        </p:grpSpPr>
        <p:cxnSp>
          <p:nvCxnSpPr>
            <p:cNvPr id="24" name="Conector: Angulado 23">
              <a:extLst>
                <a:ext uri="{FF2B5EF4-FFF2-40B4-BE49-F238E27FC236}">
                  <a16:creationId xmlns:a16="http://schemas.microsoft.com/office/drawing/2014/main" id="{072AF019-8C26-431A-948E-0B59ADABE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4848" y="2020537"/>
              <a:ext cx="620426" cy="318100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96F50FF5-5175-4FA1-9C4A-A0C303B8F4E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371358" y="3429001"/>
              <a:ext cx="701252" cy="274919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3F489B23-422C-4942-904C-FD30DBB26C7B}"/>
              </a:ext>
            </a:extLst>
          </p:cNvPr>
          <p:cNvSpPr txBox="1"/>
          <p:nvPr/>
        </p:nvSpPr>
        <p:spPr>
          <a:xfrm>
            <a:off x="4116589" y="753664"/>
            <a:ext cx="458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 </a:t>
            </a:r>
            <a:r>
              <a:rPr lang="pt-BR" i="1" dirty="0"/>
              <a:t>sensível à borda de subida – </a:t>
            </a:r>
            <a:r>
              <a:rPr lang="pt-BR" i="1" dirty="0" err="1"/>
              <a:t>Clock</a:t>
            </a:r>
            <a:r>
              <a:rPr lang="pt-BR" i="1" dirty="0"/>
              <a:t> Pulse</a:t>
            </a:r>
            <a:endParaRPr lang="pt-BR" sz="2800" dirty="0"/>
          </a:p>
        </p:txBody>
      </p:sp>
      <p:pic>
        <p:nvPicPr>
          <p:cNvPr id="95" name="Imagem 94">
            <a:extLst>
              <a:ext uri="{FF2B5EF4-FFF2-40B4-BE49-F238E27FC236}">
                <a16:creationId xmlns:a16="http://schemas.microsoft.com/office/drawing/2014/main" id="{A3998C51-7E84-4428-8EBB-0DFE58E3C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403" y="2604628"/>
            <a:ext cx="601005" cy="457432"/>
          </a:xfrm>
          <a:prstGeom prst="rect">
            <a:avLst/>
          </a:prstGeom>
        </p:spPr>
      </p:pic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E019B9AF-073F-46E9-B10F-71CDF4B99000}"/>
              </a:ext>
            </a:extLst>
          </p:cNvPr>
          <p:cNvGrpSpPr/>
          <p:nvPr/>
        </p:nvGrpSpPr>
        <p:grpSpPr>
          <a:xfrm>
            <a:off x="2304392" y="2837849"/>
            <a:ext cx="4707184" cy="1235387"/>
            <a:chOff x="2304392" y="2837849"/>
            <a:chExt cx="4707184" cy="1235387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A9925FA-05F6-4781-82D7-CA7286FCAC92}"/>
                </a:ext>
              </a:extLst>
            </p:cNvPr>
            <p:cNvCxnSpPr/>
            <p:nvPr/>
          </p:nvCxnSpPr>
          <p:spPr>
            <a:xfrm>
              <a:off x="2304392" y="4066447"/>
              <a:ext cx="470718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AB924A51-9089-4425-9741-B19EBF5BB871}"/>
                </a:ext>
              </a:extLst>
            </p:cNvPr>
            <p:cNvCxnSpPr/>
            <p:nvPr/>
          </p:nvCxnSpPr>
          <p:spPr>
            <a:xfrm>
              <a:off x="2304392" y="2837849"/>
              <a:ext cx="0" cy="121530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641840FC-4E71-4110-9997-6C5E3E721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6442" y="2837849"/>
              <a:ext cx="5134" cy="12353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30074817-A488-4190-8E16-ABBD7266D55F}"/>
              </a:ext>
            </a:extLst>
          </p:cNvPr>
          <p:cNvSpPr txBox="1"/>
          <p:nvPr/>
        </p:nvSpPr>
        <p:spPr>
          <a:xfrm>
            <a:off x="1762082" y="2622539"/>
            <a:ext cx="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CP</a:t>
            </a:r>
          </a:p>
        </p:txBody>
      </p: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F8260250-4166-40C2-BC14-14E1C8C5E7FD}"/>
              </a:ext>
            </a:extLst>
          </p:cNvPr>
          <p:cNvGrpSpPr/>
          <p:nvPr/>
        </p:nvGrpSpPr>
        <p:grpSpPr>
          <a:xfrm>
            <a:off x="3291929" y="4434549"/>
            <a:ext cx="3594504" cy="2125187"/>
            <a:chOff x="3291929" y="4434549"/>
            <a:chExt cx="3594504" cy="2125187"/>
          </a:xfrm>
        </p:grpSpPr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54D8C741-4966-4636-B256-67D9BBFD4B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712" y="4750130"/>
              <a:ext cx="0" cy="1615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ECC88C41-E3D8-4F4B-98CB-DE8BBFD260AF}"/>
                </a:ext>
              </a:extLst>
            </p:cNvPr>
            <p:cNvCxnSpPr>
              <a:cxnSpLocks/>
            </p:cNvCxnSpPr>
            <p:nvPr/>
          </p:nvCxnSpPr>
          <p:spPr>
            <a:xfrm>
              <a:off x="3770882" y="6375070"/>
              <a:ext cx="25939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DD7ACA8-8AC4-4BAA-A97F-8344F7E9D494}"/>
                </a:ext>
              </a:extLst>
            </p:cNvPr>
            <p:cNvSpPr txBox="1"/>
            <p:nvPr/>
          </p:nvSpPr>
          <p:spPr>
            <a:xfrm>
              <a:off x="3291929" y="6180508"/>
              <a:ext cx="546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“0”</a:t>
              </a:r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6A1690A5-BEA8-416F-9BAE-466F99075BC8}"/>
                </a:ext>
              </a:extLst>
            </p:cNvPr>
            <p:cNvSpPr txBox="1"/>
            <p:nvPr/>
          </p:nvSpPr>
          <p:spPr>
            <a:xfrm>
              <a:off x="3295727" y="5090628"/>
              <a:ext cx="546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“1”</a:t>
              </a: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D35184C6-9FEB-4325-AD86-A989BD6341F9}"/>
                </a:ext>
              </a:extLst>
            </p:cNvPr>
            <p:cNvSpPr txBox="1"/>
            <p:nvPr/>
          </p:nvSpPr>
          <p:spPr>
            <a:xfrm>
              <a:off x="3699148" y="4434549"/>
              <a:ext cx="546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CP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FEB173EE-F9D4-432E-920A-3F939BF468E1}"/>
                </a:ext>
              </a:extLst>
            </p:cNvPr>
            <p:cNvSpPr txBox="1"/>
            <p:nvPr/>
          </p:nvSpPr>
          <p:spPr>
            <a:xfrm>
              <a:off x="6339722" y="6190404"/>
              <a:ext cx="546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/>
                <a:t>t</a:t>
              </a:r>
            </a:p>
          </p:txBody>
        </p:sp>
      </p:grp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F3D3F95F-6AC7-433E-A314-3D6EBB4F6BCE}"/>
              </a:ext>
            </a:extLst>
          </p:cNvPr>
          <p:cNvCxnSpPr>
            <a:cxnSpLocks/>
          </p:cNvCxnSpPr>
          <p:nvPr/>
        </p:nvCxnSpPr>
        <p:spPr>
          <a:xfrm>
            <a:off x="3770882" y="6377049"/>
            <a:ext cx="11740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6D6A4B67-D9EF-492E-A86C-45FF63C6C32B}"/>
              </a:ext>
            </a:extLst>
          </p:cNvPr>
          <p:cNvCxnSpPr>
            <a:cxnSpLocks/>
          </p:cNvCxnSpPr>
          <p:nvPr/>
        </p:nvCxnSpPr>
        <p:spPr>
          <a:xfrm>
            <a:off x="4944959" y="5270658"/>
            <a:ext cx="117407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99C47A7F-778D-4EC8-B721-51AA9B856726}"/>
              </a:ext>
            </a:extLst>
          </p:cNvPr>
          <p:cNvCxnSpPr>
            <a:cxnSpLocks/>
          </p:cNvCxnSpPr>
          <p:nvPr/>
        </p:nvCxnSpPr>
        <p:spPr>
          <a:xfrm>
            <a:off x="4927624" y="5283564"/>
            <a:ext cx="0" cy="107740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riângulo isósceles 122">
            <a:extLst>
              <a:ext uri="{FF2B5EF4-FFF2-40B4-BE49-F238E27FC236}">
                <a16:creationId xmlns:a16="http://schemas.microsoft.com/office/drawing/2014/main" id="{58046913-5F1B-4AAF-8A37-EC21B69012AE}"/>
              </a:ext>
            </a:extLst>
          </p:cNvPr>
          <p:cNvSpPr/>
          <p:nvPr/>
        </p:nvSpPr>
        <p:spPr>
          <a:xfrm>
            <a:off x="4849540" y="5700005"/>
            <a:ext cx="178118" cy="17424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A2562706-9C5D-448D-A0A3-7E56F450BE4C}"/>
              </a:ext>
            </a:extLst>
          </p:cNvPr>
          <p:cNvCxnSpPr/>
          <p:nvPr/>
        </p:nvCxnSpPr>
        <p:spPr>
          <a:xfrm flipV="1">
            <a:off x="5796958" y="3942812"/>
            <a:ext cx="1802522" cy="1147816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de Seta Reta 126">
            <a:extLst>
              <a:ext uri="{FF2B5EF4-FFF2-40B4-BE49-F238E27FC236}">
                <a16:creationId xmlns:a16="http://schemas.microsoft.com/office/drawing/2014/main" id="{B1FBE228-211B-45C4-8776-FE46800EC437}"/>
              </a:ext>
            </a:extLst>
          </p:cNvPr>
          <p:cNvCxnSpPr>
            <a:cxnSpLocks/>
          </p:cNvCxnSpPr>
          <p:nvPr/>
        </p:nvCxnSpPr>
        <p:spPr>
          <a:xfrm flipH="1" flipV="1">
            <a:off x="4116589" y="4168239"/>
            <a:ext cx="279702" cy="205746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Tabela 129">
            <a:extLst>
              <a:ext uri="{FF2B5EF4-FFF2-40B4-BE49-F238E27FC236}">
                <a16:creationId xmlns:a16="http://schemas.microsoft.com/office/drawing/2014/main" id="{E2AF864C-8EDF-45CB-A374-FB0427DA5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94309"/>
              </p:ext>
            </p:extLst>
          </p:nvPr>
        </p:nvGraphicFramePr>
        <p:xfrm>
          <a:off x="8660801" y="4373986"/>
          <a:ext cx="262339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42">
                  <a:extLst>
                    <a:ext uri="{9D8B030D-6E8A-4147-A177-3AD203B41FA5}">
                      <a16:colId xmlns:a16="http://schemas.microsoft.com/office/drawing/2014/main" val="121374219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242580481"/>
                    </a:ext>
                  </a:extLst>
                </a:gridCol>
                <a:gridCol w="771896">
                  <a:extLst>
                    <a:ext uri="{9D8B030D-6E8A-4147-A177-3AD203B41FA5}">
                      <a16:colId xmlns:a16="http://schemas.microsoft.com/office/drawing/2014/main" val="2085301494"/>
                    </a:ext>
                  </a:extLst>
                </a:gridCol>
                <a:gridCol w="822444">
                  <a:extLst>
                    <a:ext uri="{9D8B030D-6E8A-4147-A177-3AD203B41FA5}">
                      <a16:colId xmlns:a16="http://schemas.microsoft.com/office/drawing/2014/main" val="2891175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9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6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9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4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39424"/>
                  </a:ext>
                </a:extLst>
              </a:tr>
            </a:tbl>
          </a:graphicData>
        </a:graphic>
      </p:graphicFrame>
      <p:sp>
        <p:nvSpPr>
          <p:cNvPr id="131" name="Retângulo 130">
            <a:extLst>
              <a:ext uri="{FF2B5EF4-FFF2-40B4-BE49-F238E27FC236}">
                <a16:creationId xmlns:a16="http://schemas.microsoft.com/office/drawing/2014/main" id="{2F36DA67-1602-4AB7-9B0C-0F293FD6D341}"/>
              </a:ext>
            </a:extLst>
          </p:cNvPr>
          <p:cNvSpPr/>
          <p:nvPr/>
        </p:nvSpPr>
        <p:spPr>
          <a:xfrm>
            <a:off x="2231027" y="1691358"/>
            <a:ext cx="8658646" cy="2466985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9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" grpId="0"/>
      <p:bldP spid="6" grpId="0"/>
      <p:bldP spid="46" grpId="0"/>
      <p:bldP spid="61" grpId="0"/>
      <p:bldP spid="72" grpId="0"/>
      <p:bldP spid="22" grpId="0"/>
      <p:bldP spid="93" grpId="0"/>
      <p:bldP spid="102" grpId="0"/>
      <p:bldP spid="123" grpId="0" animBg="1"/>
      <p:bldP spid="1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Tabela 129">
            <a:extLst>
              <a:ext uri="{FF2B5EF4-FFF2-40B4-BE49-F238E27FC236}">
                <a16:creationId xmlns:a16="http://schemas.microsoft.com/office/drawing/2014/main" id="{E2AF864C-8EDF-45CB-A374-FB0427DA5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75186"/>
              </p:ext>
            </p:extLst>
          </p:nvPr>
        </p:nvGraphicFramePr>
        <p:xfrm>
          <a:off x="8660801" y="4373986"/>
          <a:ext cx="262339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42">
                  <a:extLst>
                    <a:ext uri="{9D8B030D-6E8A-4147-A177-3AD203B41FA5}">
                      <a16:colId xmlns:a16="http://schemas.microsoft.com/office/drawing/2014/main" val="121374219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242580481"/>
                    </a:ext>
                  </a:extLst>
                </a:gridCol>
                <a:gridCol w="771896">
                  <a:extLst>
                    <a:ext uri="{9D8B030D-6E8A-4147-A177-3AD203B41FA5}">
                      <a16:colId xmlns:a16="http://schemas.microsoft.com/office/drawing/2014/main" val="2085301494"/>
                    </a:ext>
                  </a:extLst>
                </a:gridCol>
                <a:gridCol w="822444">
                  <a:extLst>
                    <a:ext uri="{9D8B030D-6E8A-4147-A177-3AD203B41FA5}">
                      <a16:colId xmlns:a16="http://schemas.microsoft.com/office/drawing/2014/main" val="2891175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9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6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9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4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39424"/>
                  </a:ext>
                </a:extLst>
              </a:tr>
            </a:tbl>
          </a:graphicData>
        </a:graphic>
      </p:graphicFrame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FAB67D31-1B45-45C1-8DF5-8AEC0CD9C282}"/>
              </a:ext>
            </a:extLst>
          </p:cNvPr>
          <p:cNvCxnSpPr/>
          <p:nvPr/>
        </p:nvCxnSpPr>
        <p:spPr>
          <a:xfrm>
            <a:off x="7053215" y="3703916"/>
            <a:ext cx="10925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BBCC2D5-1A31-489B-9F18-0B3BE9A40CB8}"/>
              </a:ext>
            </a:extLst>
          </p:cNvPr>
          <p:cNvSpPr txBox="1"/>
          <p:nvPr/>
        </p:nvSpPr>
        <p:spPr>
          <a:xfrm>
            <a:off x="2673701" y="352736"/>
            <a:ext cx="709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FLIP-FLOP Tipo D Master-</a:t>
            </a:r>
            <a:r>
              <a:rPr lang="pt-BR" sz="2800" dirty="0" err="1"/>
              <a:t>Slave</a:t>
            </a:r>
            <a:r>
              <a:rPr lang="pt-BR" sz="2800" dirty="0"/>
              <a:t> com Set e Reset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79EA0F-4CB4-4843-8F93-4D9D410DC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00" y="1996786"/>
            <a:ext cx="857458" cy="65995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7DB643-622A-4407-9D61-B75A57E7F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00" y="3100486"/>
            <a:ext cx="857458" cy="659953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371BB8E3-9A67-45DF-BE61-5F2B6831BC2B}"/>
              </a:ext>
            </a:extLst>
          </p:cNvPr>
          <p:cNvGrpSpPr/>
          <p:nvPr/>
        </p:nvGrpSpPr>
        <p:grpSpPr>
          <a:xfrm>
            <a:off x="4396291" y="2180535"/>
            <a:ext cx="2012308" cy="1385092"/>
            <a:chOff x="1791795" y="4429483"/>
            <a:chExt cx="2012308" cy="1385092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AE828F8-E8F5-4310-ADBF-F22B97F87B67}"/>
                </a:ext>
              </a:extLst>
            </p:cNvPr>
            <p:cNvCxnSpPr>
              <a:cxnSpLocks/>
            </p:cNvCxnSpPr>
            <p:nvPr/>
          </p:nvCxnSpPr>
          <p:spPr>
            <a:xfrm>
              <a:off x="2323128" y="5065176"/>
              <a:ext cx="8693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38C457B-D4EB-4210-B8E7-2599951DCA4E}"/>
                </a:ext>
              </a:extLst>
            </p:cNvPr>
            <p:cNvCxnSpPr>
              <a:cxnSpLocks/>
            </p:cNvCxnSpPr>
            <p:nvPr/>
          </p:nvCxnSpPr>
          <p:spPr>
            <a:xfrm>
              <a:off x="3192462" y="4587585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2B744382-131E-4908-9CED-251259AB70EA}"/>
                </a:ext>
              </a:extLst>
            </p:cNvPr>
            <p:cNvGrpSpPr/>
            <p:nvPr/>
          </p:nvGrpSpPr>
          <p:grpSpPr>
            <a:xfrm>
              <a:off x="1791795" y="4429483"/>
              <a:ext cx="542309" cy="638035"/>
              <a:chOff x="-3205529" y="677065"/>
              <a:chExt cx="1084508" cy="1275928"/>
            </a:xfrm>
          </p:grpSpPr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807DAEFD-3756-41FE-BF53-1979BBC63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205529" y="677065"/>
                <a:ext cx="1084508" cy="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0FF05FC1-7E20-423C-9EC5-3828105BC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21023" y="1262038"/>
                <a:ext cx="0" cy="6909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19420EFC-1EC2-4FD6-8FAB-6EEDCB3DDFBA}"/>
                </a:ext>
              </a:extLst>
            </p:cNvPr>
            <p:cNvCxnSpPr>
              <a:cxnSpLocks/>
            </p:cNvCxnSpPr>
            <p:nvPr/>
          </p:nvCxnSpPr>
          <p:spPr>
            <a:xfrm>
              <a:off x="3172565" y="5679410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5D288A2D-FC4D-4A8A-8799-619E9C430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694" y="5814574"/>
              <a:ext cx="542309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E87CC6B-0D7B-45D5-B00A-2CBD040759AF}"/>
                </a:ext>
              </a:extLst>
            </p:cNvPr>
            <p:cNvCxnSpPr>
              <a:cxnSpLocks/>
            </p:cNvCxnSpPr>
            <p:nvPr/>
          </p:nvCxnSpPr>
          <p:spPr>
            <a:xfrm>
              <a:off x="3476178" y="5065176"/>
              <a:ext cx="2207" cy="6142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6D1F671-0D6C-4977-A6DD-44131D2EE0CC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14" y="4587585"/>
              <a:ext cx="0" cy="6018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05DEC65-FE27-47F4-BCC8-37DBD591119B}"/>
                </a:ext>
              </a:extLst>
            </p:cNvPr>
            <p:cNvCxnSpPr>
              <a:cxnSpLocks/>
            </p:cNvCxnSpPr>
            <p:nvPr/>
          </p:nvCxnSpPr>
          <p:spPr>
            <a:xfrm>
              <a:off x="2340463" y="5197218"/>
              <a:ext cx="0" cy="345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8F441398-B3A7-4EAD-BCC7-A8C3BD5117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003" y="5189419"/>
              <a:ext cx="921911" cy="77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8A85451-BC91-48E4-869D-B34E7DEAF00B}"/>
                </a:ext>
              </a:extLst>
            </p:cNvPr>
            <p:cNvCxnSpPr>
              <a:cxnSpLocks/>
            </p:cNvCxnSpPr>
            <p:nvPr/>
          </p:nvCxnSpPr>
          <p:spPr>
            <a:xfrm>
              <a:off x="3318506" y="5069484"/>
              <a:ext cx="1576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89CDD01-628A-4A7B-B93F-EB68B5D32813}"/>
              </a:ext>
            </a:extLst>
          </p:cNvPr>
          <p:cNvCxnSpPr/>
          <p:nvPr/>
        </p:nvCxnSpPr>
        <p:spPr>
          <a:xfrm>
            <a:off x="2111128" y="2020673"/>
            <a:ext cx="14541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F647F0D-9E38-4C59-B197-26426E43F7AD}"/>
              </a:ext>
            </a:extLst>
          </p:cNvPr>
          <p:cNvCxnSpPr>
            <a:cxnSpLocks/>
          </p:cNvCxnSpPr>
          <p:nvPr/>
        </p:nvCxnSpPr>
        <p:spPr>
          <a:xfrm>
            <a:off x="3481737" y="2326762"/>
            <a:ext cx="0" cy="1103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C46AE81E-6D1E-4263-9BAA-1766414AB792}"/>
              </a:ext>
            </a:extLst>
          </p:cNvPr>
          <p:cNvCxnSpPr/>
          <p:nvPr/>
        </p:nvCxnSpPr>
        <p:spPr>
          <a:xfrm>
            <a:off x="2159776" y="2841597"/>
            <a:ext cx="13219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>
            <a:extLst>
              <a:ext uri="{FF2B5EF4-FFF2-40B4-BE49-F238E27FC236}">
                <a16:creationId xmlns:a16="http://schemas.microsoft.com/office/drawing/2014/main" id="{7CE6C6A8-A6BE-49E7-A5E5-29A1355C6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702" y="1841703"/>
            <a:ext cx="870155" cy="669725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531D9620-2D44-477A-BAC1-33BD42974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537" y="3230459"/>
            <a:ext cx="870155" cy="669725"/>
          </a:xfrm>
          <a:prstGeom prst="rect">
            <a:avLst/>
          </a:prstGeom>
        </p:spPr>
      </p:pic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F61438A-1B38-4B88-98BB-DE13B1E13983}"/>
              </a:ext>
            </a:extLst>
          </p:cNvPr>
          <p:cNvCxnSpPr/>
          <p:nvPr/>
        </p:nvCxnSpPr>
        <p:spPr>
          <a:xfrm>
            <a:off x="3468851" y="2020536"/>
            <a:ext cx="1157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7BAB3669-7A80-4304-B214-68A317433480}"/>
              </a:ext>
            </a:extLst>
          </p:cNvPr>
          <p:cNvCxnSpPr>
            <a:cxnSpLocks/>
          </p:cNvCxnSpPr>
          <p:nvPr/>
        </p:nvCxnSpPr>
        <p:spPr>
          <a:xfrm>
            <a:off x="3468851" y="2326766"/>
            <a:ext cx="1225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5988EF5-9C3F-4F13-8365-BF7825C36403}"/>
              </a:ext>
            </a:extLst>
          </p:cNvPr>
          <p:cNvCxnSpPr/>
          <p:nvPr/>
        </p:nvCxnSpPr>
        <p:spPr>
          <a:xfrm>
            <a:off x="3468851" y="3418587"/>
            <a:ext cx="1157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AD52A714-C53A-4881-9D5F-969A9DF70F9F}"/>
              </a:ext>
            </a:extLst>
          </p:cNvPr>
          <p:cNvCxnSpPr/>
          <p:nvPr/>
        </p:nvCxnSpPr>
        <p:spPr>
          <a:xfrm>
            <a:off x="3344736" y="3712939"/>
            <a:ext cx="2254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>
            <a:extLst>
              <a:ext uri="{FF2B5EF4-FFF2-40B4-BE49-F238E27FC236}">
                <a16:creationId xmlns:a16="http://schemas.microsoft.com/office/drawing/2014/main" id="{7F1D323C-4F2B-4EA0-A056-E3FF22FC5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135" y="3485380"/>
            <a:ext cx="601005" cy="457432"/>
          </a:xfrm>
          <a:prstGeom prst="rect">
            <a:avLst/>
          </a:prstGeom>
        </p:spPr>
      </p:pic>
      <p:grpSp>
        <p:nvGrpSpPr>
          <p:cNvPr id="87" name="Agrupar 86">
            <a:extLst>
              <a:ext uri="{FF2B5EF4-FFF2-40B4-BE49-F238E27FC236}">
                <a16:creationId xmlns:a16="http://schemas.microsoft.com/office/drawing/2014/main" id="{E6B2D6DD-1723-463D-9F76-2A8CBDC05F13}"/>
              </a:ext>
            </a:extLst>
          </p:cNvPr>
          <p:cNvGrpSpPr/>
          <p:nvPr/>
        </p:nvGrpSpPr>
        <p:grpSpPr>
          <a:xfrm>
            <a:off x="2585708" y="2020536"/>
            <a:ext cx="291355" cy="1692281"/>
            <a:chOff x="4652014" y="2321931"/>
            <a:chExt cx="291355" cy="1692281"/>
          </a:xfrm>
        </p:grpSpPr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873523C8-DE47-495F-AC00-8D7B7B5409EC}"/>
                </a:ext>
              </a:extLst>
            </p:cNvPr>
            <p:cNvCxnSpPr>
              <a:cxnSpLocks/>
            </p:cNvCxnSpPr>
            <p:nvPr/>
          </p:nvCxnSpPr>
          <p:spPr>
            <a:xfrm>
              <a:off x="4652014" y="4014212"/>
              <a:ext cx="2913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58198B50-D3F5-4980-A090-0367102A2EDC}"/>
                </a:ext>
              </a:extLst>
            </p:cNvPr>
            <p:cNvCxnSpPr>
              <a:cxnSpLocks/>
            </p:cNvCxnSpPr>
            <p:nvPr/>
          </p:nvCxnSpPr>
          <p:spPr>
            <a:xfrm>
              <a:off x="4670357" y="3184536"/>
              <a:ext cx="0" cy="8296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3A2DDBDA-EC0D-469D-94F6-9D423F49F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7294" y="2321931"/>
              <a:ext cx="0" cy="7400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AA9CF946-D548-459D-8640-969391A6802F}"/>
              </a:ext>
            </a:extLst>
          </p:cNvPr>
          <p:cNvSpPr txBox="1"/>
          <p:nvPr/>
        </p:nvSpPr>
        <p:spPr>
          <a:xfrm>
            <a:off x="1705157" y="1807233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  D</a:t>
            </a: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6475706C-6219-42B9-B58E-656B469BA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08" y="1987763"/>
            <a:ext cx="857458" cy="659953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8990E365-4DC2-4D9C-81A7-9F2FDA727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08" y="3091463"/>
            <a:ext cx="857458" cy="659953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976353DF-B7F9-471E-9E3B-FA64553C6104}"/>
              </a:ext>
            </a:extLst>
          </p:cNvPr>
          <p:cNvSpPr txBox="1"/>
          <p:nvPr/>
        </p:nvSpPr>
        <p:spPr>
          <a:xfrm>
            <a:off x="11026597" y="2133073"/>
            <a:ext cx="22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4BF8695-657B-48B5-9F0E-965543DCE986}"/>
              </a:ext>
            </a:extLst>
          </p:cNvPr>
          <p:cNvSpPr txBox="1"/>
          <p:nvPr/>
        </p:nvSpPr>
        <p:spPr>
          <a:xfrm>
            <a:off x="11026398" y="3236773"/>
            <a:ext cx="42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Q´</a:t>
            </a: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FC71A1DA-F585-4F8E-B275-8C35A0C6C0E8}"/>
              </a:ext>
            </a:extLst>
          </p:cNvPr>
          <p:cNvGrpSpPr/>
          <p:nvPr/>
        </p:nvGrpSpPr>
        <p:grpSpPr>
          <a:xfrm>
            <a:off x="9006499" y="2171512"/>
            <a:ext cx="2012308" cy="1385092"/>
            <a:chOff x="1791795" y="4429483"/>
            <a:chExt cx="2012308" cy="1385092"/>
          </a:xfrm>
        </p:grpSpPr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BDA3BFC1-C90C-4DC2-B79C-A1FFD4572C82}"/>
                </a:ext>
              </a:extLst>
            </p:cNvPr>
            <p:cNvCxnSpPr>
              <a:cxnSpLocks/>
            </p:cNvCxnSpPr>
            <p:nvPr/>
          </p:nvCxnSpPr>
          <p:spPr>
            <a:xfrm>
              <a:off x="2323128" y="5065176"/>
              <a:ext cx="8693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932DB8C9-12D3-400D-BB3E-46E14C3CB4C7}"/>
                </a:ext>
              </a:extLst>
            </p:cNvPr>
            <p:cNvCxnSpPr>
              <a:cxnSpLocks/>
            </p:cNvCxnSpPr>
            <p:nvPr/>
          </p:nvCxnSpPr>
          <p:spPr>
            <a:xfrm>
              <a:off x="3192462" y="4587585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AF4AECE8-CBC8-4891-BCA6-AFC5C072D0FE}"/>
                </a:ext>
              </a:extLst>
            </p:cNvPr>
            <p:cNvGrpSpPr/>
            <p:nvPr/>
          </p:nvGrpSpPr>
          <p:grpSpPr>
            <a:xfrm>
              <a:off x="1791795" y="4429483"/>
              <a:ext cx="542309" cy="638035"/>
              <a:chOff x="-3205529" y="677065"/>
              <a:chExt cx="1084508" cy="1275928"/>
            </a:xfrm>
          </p:grpSpPr>
          <p:cxnSp>
            <p:nvCxnSpPr>
              <p:cNvPr id="91" name="Conector reto 90">
                <a:extLst>
                  <a:ext uri="{FF2B5EF4-FFF2-40B4-BE49-F238E27FC236}">
                    <a16:creationId xmlns:a16="http://schemas.microsoft.com/office/drawing/2014/main" id="{B98464AB-F097-4111-ACAE-7308AA9182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205529" y="677065"/>
                <a:ext cx="1084508" cy="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>
                <a:extLst>
                  <a:ext uri="{FF2B5EF4-FFF2-40B4-BE49-F238E27FC236}">
                    <a16:creationId xmlns:a16="http://schemas.microsoft.com/office/drawing/2014/main" id="{41E4018F-1D3F-4946-AC5D-514949AD4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21023" y="1262038"/>
                <a:ext cx="0" cy="6909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07EFB8C3-AC5F-4DBA-97E2-686D75D5C3E0}"/>
                </a:ext>
              </a:extLst>
            </p:cNvPr>
            <p:cNvCxnSpPr>
              <a:cxnSpLocks/>
            </p:cNvCxnSpPr>
            <p:nvPr/>
          </p:nvCxnSpPr>
          <p:spPr>
            <a:xfrm>
              <a:off x="3172565" y="5679410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0E18CAE3-6A2C-4A30-8268-5124DD906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694" y="5814574"/>
              <a:ext cx="542309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0F3F0923-0151-437B-898C-0B8B72B9D51D}"/>
                </a:ext>
              </a:extLst>
            </p:cNvPr>
            <p:cNvCxnSpPr>
              <a:cxnSpLocks/>
            </p:cNvCxnSpPr>
            <p:nvPr/>
          </p:nvCxnSpPr>
          <p:spPr>
            <a:xfrm>
              <a:off x="3476178" y="5065176"/>
              <a:ext cx="2207" cy="6142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0338484C-2A0B-4DAE-8B7E-9F4F349552DC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14" y="4587585"/>
              <a:ext cx="0" cy="6018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286CE788-3929-4D8E-A1E3-A01E704F3CEE}"/>
                </a:ext>
              </a:extLst>
            </p:cNvPr>
            <p:cNvCxnSpPr>
              <a:cxnSpLocks/>
            </p:cNvCxnSpPr>
            <p:nvPr/>
          </p:nvCxnSpPr>
          <p:spPr>
            <a:xfrm>
              <a:off x="2340463" y="5197218"/>
              <a:ext cx="0" cy="345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E068F7DE-5D01-4773-B4F2-BA82771536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003" y="5189419"/>
              <a:ext cx="921911" cy="77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A419A94E-4CCD-4F2D-809D-A153CE0184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8506" y="5069484"/>
              <a:ext cx="1576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8D87263-1E8C-47AE-B65D-DB29EA414CCC}"/>
              </a:ext>
            </a:extLst>
          </p:cNvPr>
          <p:cNvCxnSpPr/>
          <p:nvPr/>
        </p:nvCxnSpPr>
        <p:spPr>
          <a:xfrm>
            <a:off x="6985274" y="2023525"/>
            <a:ext cx="10925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E2573B3-F74D-410F-B439-C5D15331EF62}"/>
              </a:ext>
            </a:extLst>
          </p:cNvPr>
          <p:cNvCxnSpPr>
            <a:cxnSpLocks/>
          </p:cNvCxnSpPr>
          <p:nvPr/>
        </p:nvCxnSpPr>
        <p:spPr>
          <a:xfrm>
            <a:off x="8091945" y="2317739"/>
            <a:ext cx="0" cy="1103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BAD97186-5333-4AA7-AABC-08EA499CEF5B}"/>
              </a:ext>
            </a:extLst>
          </p:cNvPr>
          <p:cNvCxnSpPr/>
          <p:nvPr/>
        </p:nvCxnSpPr>
        <p:spPr>
          <a:xfrm>
            <a:off x="7011575" y="2829451"/>
            <a:ext cx="10925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m 61">
            <a:extLst>
              <a:ext uri="{FF2B5EF4-FFF2-40B4-BE49-F238E27FC236}">
                <a16:creationId xmlns:a16="http://schemas.microsoft.com/office/drawing/2014/main" id="{AA7B7DAA-B624-4D72-9CED-E31C68C7F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910" y="1832680"/>
            <a:ext cx="870155" cy="669725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CE9E584F-BEF3-48C4-97B9-7B960C3B3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745" y="3221436"/>
            <a:ext cx="870155" cy="669725"/>
          </a:xfrm>
          <a:prstGeom prst="rect">
            <a:avLst/>
          </a:prstGeom>
        </p:spPr>
      </p:pic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E22DB3C7-B5C6-4EF4-8727-0D22EFB59019}"/>
              </a:ext>
            </a:extLst>
          </p:cNvPr>
          <p:cNvCxnSpPr/>
          <p:nvPr/>
        </p:nvCxnSpPr>
        <p:spPr>
          <a:xfrm>
            <a:off x="8079059" y="2023388"/>
            <a:ext cx="1157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274EB00-CFC2-4AA2-A473-2036ABF43910}"/>
              </a:ext>
            </a:extLst>
          </p:cNvPr>
          <p:cNvCxnSpPr>
            <a:cxnSpLocks/>
          </p:cNvCxnSpPr>
          <p:nvPr/>
        </p:nvCxnSpPr>
        <p:spPr>
          <a:xfrm>
            <a:off x="8079059" y="2317743"/>
            <a:ext cx="1225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C46D7842-6FF1-4484-B836-2AF89212C19E}"/>
              </a:ext>
            </a:extLst>
          </p:cNvPr>
          <p:cNvCxnSpPr/>
          <p:nvPr/>
        </p:nvCxnSpPr>
        <p:spPr>
          <a:xfrm>
            <a:off x="8079059" y="3421439"/>
            <a:ext cx="1157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4009ABC1-20ED-45F1-932D-9FED6BAD850F}"/>
              </a:ext>
            </a:extLst>
          </p:cNvPr>
          <p:cNvCxnSpPr/>
          <p:nvPr/>
        </p:nvCxnSpPr>
        <p:spPr>
          <a:xfrm>
            <a:off x="7954944" y="3703916"/>
            <a:ext cx="2254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4CEEFC4F-6E2A-4126-9574-0A3CE66EC7D8}"/>
              </a:ext>
            </a:extLst>
          </p:cNvPr>
          <p:cNvSpPr txBox="1"/>
          <p:nvPr/>
        </p:nvSpPr>
        <p:spPr>
          <a:xfrm>
            <a:off x="6880207" y="1657817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 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2DF145A-6E71-4139-9ADE-A6763C542719}"/>
              </a:ext>
            </a:extLst>
          </p:cNvPr>
          <p:cNvSpPr txBox="1"/>
          <p:nvPr/>
        </p:nvSpPr>
        <p:spPr>
          <a:xfrm>
            <a:off x="3772712" y="2607236"/>
            <a:ext cx="98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MASTER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AF5A50C-E01C-4488-96DC-230BB872A727}"/>
              </a:ext>
            </a:extLst>
          </p:cNvPr>
          <p:cNvSpPr txBox="1"/>
          <p:nvPr/>
        </p:nvSpPr>
        <p:spPr>
          <a:xfrm>
            <a:off x="8460346" y="2604203"/>
            <a:ext cx="86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SLAVE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B23CDDD2-73F2-45C4-BBB6-8629049E2A64}"/>
              </a:ext>
            </a:extLst>
          </p:cNvPr>
          <p:cNvGrpSpPr/>
          <p:nvPr/>
        </p:nvGrpSpPr>
        <p:grpSpPr>
          <a:xfrm>
            <a:off x="6364848" y="2020537"/>
            <a:ext cx="707762" cy="1683383"/>
            <a:chOff x="6364848" y="2020537"/>
            <a:chExt cx="707762" cy="1683383"/>
          </a:xfrm>
        </p:grpSpPr>
        <p:cxnSp>
          <p:nvCxnSpPr>
            <p:cNvPr id="24" name="Conector: Angulado 23">
              <a:extLst>
                <a:ext uri="{FF2B5EF4-FFF2-40B4-BE49-F238E27FC236}">
                  <a16:creationId xmlns:a16="http://schemas.microsoft.com/office/drawing/2014/main" id="{072AF019-8C26-431A-948E-0B59ADABE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4848" y="2020537"/>
              <a:ext cx="620426" cy="318100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96F50FF5-5175-4FA1-9C4A-A0C303B8F4E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371358" y="3429001"/>
              <a:ext cx="701252" cy="274919"/>
            </a:xfrm>
            <a:prstGeom prst="bentConnector3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3F489B23-422C-4942-904C-FD30DBB26C7B}"/>
              </a:ext>
            </a:extLst>
          </p:cNvPr>
          <p:cNvSpPr txBox="1"/>
          <p:nvPr/>
        </p:nvSpPr>
        <p:spPr>
          <a:xfrm>
            <a:off x="3709828" y="706243"/>
            <a:ext cx="4584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 </a:t>
            </a:r>
            <a:r>
              <a:rPr lang="pt-BR" i="1" dirty="0"/>
              <a:t>sensível à borda de subida – </a:t>
            </a:r>
            <a:r>
              <a:rPr lang="pt-BR" i="1" dirty="0" err="1"/>
              <a:t>Clock</a:t>
            </a:r>
            <a:r>
              <a:rPr lang="pt-BR" i="1" dirty="0"/>
              <a:t> Pulse</a:t>
            </a:r>
          </a:p>
          <a:p>
            <a:pPr algn="ctr"/>
            <a:r>
              <a:rPr lang="pt-BR" sz="2800" i="1" dirty="0"/>
              <a:t>74HC74</a:t>
            </a:r>
            <a:endParaRPr lang="pt-BR" sz="2800" dirty="0"/>
          </a:p>
        </p:txBody>
      </p:sp>
      <p:pic>
        <p:nvPicPr>
          <p:cNvPr id="95" name="Imagem 94">
            <a:extLst>
              <a:ext uri="{FF2B5EF4-FFF2-40B4-BE49-F238E27FC236}">
                <a16:creationId xmlns:a16="http://schemas.microsoft.com/office/drawing/2014/main" id="{A3998C51-7E84-4428-8EBB-0DFE58E3C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403" y="2604628"/>
            <a:ext cx="601005" cy="457432"/>
          </a:xfrm>
          <a:prstGeom prst="rect">
            <a:avLst/>
          </a:prstGeom>
        </p:spPr>
      </p:pic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E019B9AF-073F-46E9-B10F-71CDF4B99000}"/>
              </a:ext>
            </a:extLst>
          </p:cNvPr>
          <p:cNvGrpSpPr/>
          <p:nvPr/>
        </p:nvGrpSpPr>
        <p:grpSpPr>
          <a:xfrm>
            <a:off x="2304392" y="2837849"/>
            <a:ext cx="4707184" cy="1235387"/>
            <a:chOff x="2304392" y="2837849"/>
            <a:chExt cx="4707184" cy="1235387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A9925FA-05F6-4781-82D7-CA7286FCAC92}"/>
                </a:ext>
              </a:extLst>
            </p:cNvPr>
            <p:cNvCxnSpPr/>
            <p:nvPr/>
          </p:nvCxnSpPr>
          <p:spPr>
            <a:xfrm>
              <a:off x="2304392" y="4066447"/>
              <a:ext cx="470718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AB924A51-9089-4425-9741-B19EBF5BB871}"/>
                </a:ext>
              </a:extLst>
            </p:cNvPr>
            <p:cNvCxnSpPr/>
            <p:nvPr/>
          </p:nvCxnSpPr>
          <p:spPr>
            <a:xfrm>
              <a:off x="2304392" y="2837849"/>
              <a:ext cx="0" cy="121530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641840FC-4E71-4110-9997-6C5E3E721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6442" y="2837849"/>
              <a:ext cx="5134" cy="12353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30074817-A488-4190-8E16-ABBD7266D55F}"/>
              </a:ext>
            </a:extLst>
          </p:cNvPr>
          <p:cNvSpPr txBox="1"/>
          <p:nvPr/>
        </p:nvSpPr>
        <p:spPr>
          <a:xfrm>
            <a:off x="1766281" y="2653183"/>
            <a:ext cx="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CP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D8FBDFCF-3D70-4EF0-A0E9-FF94A5CF4419}"/>
              </a:ext>
            </a:extLst>
          </p:cNvPr>
          <p:cNvSpPr/>
          <p:nvPr/>
        </p:nvSpPr>
        <p:spPr>
          <a:xfrm>
            <a:off x="2231027" y="1691358"/>
            <a:ext cx="8658646" cy="2466985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48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aixaDeTexto 47">
            <a:extLst>
              <a:ext uri="{FF2B5EF4-FFF2-40B4-BE49-F238E27FC236}">
                <a16:creationId xmlns:a16="http://schemas.microsoft.com/office/drawing/2014/main" id="{7BBCC2D5-1A31-489B-9F18-0B3BE9A40CB8}"/>
              </a:ext>
            </a:extLst>
          </p:cNvPr>
          <p:cNvSpPr txBox="1"/>
          <p:nvPr/>
        </p:nvSpPr>
        <p:spPr>
          <a:xfrm>
            <a:off x="2673701" y="352736"/>
            <a:ext cx="709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FLIP-FLOP Tipo D Master-</a:t>
            </a:r>
            <a:r>
              <a:rPr lang="pt-BR" sz="2800" dirty="0" err="1"/>
              <a:t>Slave</a:t>
            </a:r>
            <a:r>
              <a:rPr lang="pt-BR" sz="2800" dirty="0"/>
              <a:t> com Set e Reset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79EA0F-4CB4-4843-8F93-4D9D410DC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00" y="1996786"/>
            <a:ext cx="857458" cy="65995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7DB643-622A-4407-9D61-B75A57E7F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00" y="3100486"/>
            <a:ext cx="857458" cy="659953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371BB8E3-9A67-45DF-BE61-5F2B6831BC2B}"/>
              </a:ext>
            </a:extLst>
          </p:cNvPr>
          <p:cNvGrpSpPr/>
          <p:nvPr/>
        </p:nvGrpSpPr>
        <p:grpSpPr>
          <a:xfrm>
            <a:off x="4396291" y="2192410"/>
            <a:ext cx="2012308" cy="1396967"/>
            <a:chOff x="1791795" y="4441358"/>
            <a:chExt cx="2012308" cy="1396967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AE828F8-E8F5-4310-ADBF-F22B97F87B67}"/>
                </a:ext>
              </a:extLst>
            </p:cNvPr>
            <p:cNvCxnSpPr>
              <a:cxnSpLocks/>
            </p:cNvCxnSpPr>
            <p:nvPr/>
          </p:nvCxnSpPr>
          <p:spPr>
            <a:xfrm>
              <a:off x="2323128" y="5065176"/>
              <a:ext cx="8693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38C457B-D4EB-4210-B8E7-2599951DCA4E}"/>
                </a:ext>
              </a:extLst>
            </p:cNvPr>
            <p:cNvCxnSpPr>
              <a:cxnSpLocks/>
            </p:cNvCxnSpPr>
            <p:nvPr/>
          </p:nvCxnSpPr>
          <p:spPr>
            <a:xfrm>
              <a:off x="3192462" y="4587585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2B744382-131E-4908-9CED-251259AB70EA}"/>
                </a:ext>
              </a:extLst>
            </p:cNvPr>
            <p:cNvGrpSpPr/>
            <p:nvPr/>
          </p:nvGrpSpPr>
          <p:grpSpPr>
            <a:xfrm>
              <a:off x="1791795" y="4441358"/>
              <a:ext cx="542309" cy="626160"/>
              <a:chOff x="-3205529" y="700812"/>
              <a:chExt cx="1084508" cy="1252181"/>
            </a:xfrm>
          </p:grpSpPr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807DAEFD-3756-41FE-BF53-1979BBC63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205529" y="700812"/>
                <a:ext cx="1084508" cy="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0FF05FC1-7E20-423C-9EC5-3828105BC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21023" y="1262038"/>
                <a:ext cx="0" cy="6909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19420EFC-1EC2-4FD6-8FAB-6EEDCB3DDFBA}"/>
                </a:ext>
              </a:extLst>
            </p:cNvPr>
            <p:cNvCxnSpPr>
              <a:cxnSpLocks/>
            </p:cNvCxnSpPr>
            <p:nvPr/>
          </p:nvCxnSpPr>
          <p:spPr>
            <a:xfrm>
              <a:off x="3172565" y="5679410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5D288A2D-FC4D-4A8A-8799-619E9C430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694" y="5838324"/>
              <a:ext cx="542309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E87CC6B-0D7B-45D5-B00A-2CBD040759AF}"/>
                </a:ext>
              </a:extLst>
            </p:cNvPr>
            <p:cNvCxnSpPr>
              <a:cxnSpLocks/>
            </p:cNvCxnSpPr>
            <p:nvPr/>
          </p:nvCxnSpPr>
          <p:spPr>
            <a:xfrm>
              <a:off x="3476178" y="5065176"/>
              <a:ext cx="2207" cy="6142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6D1F671-0D6C-4977-A6DD-44131D2EE0CC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14" y="4587585"/>
              <a:ext cx="0" cy="6018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05DEC65-FE27-47F4-BCC8-37DBD591119B}"/>
                </a:ext>
              </a:extLst>
            </p:cNvPr>
            <p:cNvCxnSpPr>
              <a:cxnSpLocks/>
            </p:cNvCxnSpPr>
            <p:nvPr/>
          </p:nvCxnSpPr>
          <p:spPr>
            <a:xfrm>
              <a:off x="2340463" y="5197218"/>
              <a:ext cx="0" cy="345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8F441398-B3A7-4EAD-BCC7-A8C3BD5117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003" y="5189419"/>
              <a:ext cx="921911" cy="77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8A85451-BC91-48E4-869D-B34E7DEAF00B}"/>
                </a:ext>
              </a:extLst>
            </p:cNvPr>
            <p:cNvCxnSpPr>
              <a:cxnSpLocks/>
            </p:cNvCxnSpPr>
            <p:nvPr/>
          </p:nvCxnSpPr>
          <p:spPr>
            <a:xfrm>
              <a:off x="3318506" y="5069484"/>
              <a:ext cx="1576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Imagem 52">
            <a:extLst>
              <a:ext uri="{FF2B5EF4-FFF2-40B4-BE49-F238E27FC236}">
                <a16:creationId xmlns:a16="http://schemas.microsoft.com/office/drawing/2014/main" id="{6475706C-6219-42B9-B58E-656B469BA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08" y="1987763"/>
            <a:ext cx="857458" cy="659953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8990E365-4DC2-4D9C-81A7-9F2FDA727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08" y="3091463"/>
            <a:ext cx="857458" cy="659953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976353DF-B7F9-471E-9E3B-FA64553C6104}"/>
              </a:ext>
            </a:extLst>
          </p:cNvPr>
          <p:cNvSpPr txBox="1"/>
          <p:nvPr/>
        </p:nvSpPr>
        <p:spPr>
          <a:xfrm>
            <a:off x="11026597" y="2133073"/>
            <a:ext cx="22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4BF8695-657B-48B5-9F0E-965543DCE986}"/>
              </a:ext>
            </a:extLst>
          </p:cNvPr>
          <p:cNvSpPr txBox="1"/>
          <p:nvPr/>
        </p:nvSpPr>
        <p:spPr>
          <a:xfrm>
            <a:off x="11026398" y="3236773"/>
            <a:ext cx="42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Q´</a:t>
            </a: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FC71A1DA-F585-4F8E-B275-8C35A0C6C0E8}"/>
              </a:ext>
            </a:extLst>
          </p:cNvPr>
          <p:cNvGrpSpPr/>
          <p:nvPr/>
        </p:nvGrpSpPr>
        <p:grpSpPr>
          <a:xfrm>
            <a:off x="9006499" y="2171512"/>
            <a:ext cx="2012308" cy="1385092"/>
            <a:chOff x="1791795" y="4429483"/>
            <a:chExt cx="2012308" cy="1385092"/>
          </a:xfrm>
        </p:grpSpPr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BDA3BFC1-C90C-4DC2-B79C-A1FFD4572C82}"/>
                </a:ext>
              </a:extLst>
            </p:cNvPr>
            <p:cNvCxnSpPr>
              <a:cxnSpLocks/>
            </p:cNvCxnSpPr>
            <p:nvPr/>
          </p:nvCxnSpPr>
          <p:spPr>
            <a:xfrm>
              <a:off x="2323128" y="5065176"/>
              <a:ext cx="8693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932DB8C9-12D3-400D-BB3E-46E14C3CB4C7}"/>
                </a:ext>
              </a:extLst>
            </p:cNvPr>
            <p:cNvCxnSpPr>
              <a:cxnSpLocks/>
            </p:cNvCxnSpPr>
            <p:nvPr/>
          </p:nvCxnSpPr>
          <p:spPr>
            <a:xfrm>
              <a:off x="3192462" y="4587585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AF4AECE8-CBC8-4891-BCA6-AFC5C072D0FE}"/>
                </a:ext>
              </a:extLst>
            </p:cNvPr>
            <p:cNvGrpSpPr/>
            <p:nvPr/>
          </p:nvGrpSpPr>
          <p:grpSpPr>
            <a:xfrm>
              <a:off x="1791795" y="4429483"/>
              <a:ext cx="542309" cy="638035"/>
              <a:chOff x="-3205529" y="677065"/>
              <a:chExt cx="1084508" cy="1275928"/>
            </a:xfrm>
          </p:grpSpPr>
          <p:cxnSp>
            <p:nvCxnSpPr>
              <p:cNvPr id="91" name="Conector reto 90">
                <a:extLst>
                  <a:ext uri="{FF2B5EF4-FFF2-40B4-BE49-F238E27FC236}">
                    <a16:creationId xmlns:a16="http://schemas.microsoft.com/office/drawing/2014/main" id="{B98464AB-F097-4111-ACAE-7308AA9182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205529" y="677065"/>
                <a:ext cx="1084508" cy="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>
                <a:extLst>
                  <a:ext uri="{FF2B5EF4-FFF2-40B4-BE49-F238E27FC236}">
                    <a16:creationId xmlns:a16="http://schemas.microsoft.com/office/drawing/2014/main" id="{41E4018F-1D3F-4946-AC5D-514949AD4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21023" y="1262038"/>
                <a:ext cx="0" cy="6909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07EFB8C3-AC5F-4DBA-97E2-686D75D5C3E0}"/>
                </a:ext>
              </a:extLst>
            </p:cNvPr>
            <p:cNvCxnSpPr>
              <a:cxnSpLocks/>
            </p:cNvCxnSpPr>
            <p:nvPr/>
          </p:nvCxnSpPr>
          <p:spPr>
            <a:xfrm>
              <a:off x="3172565" y="5679410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0E18CAE3-6A2C-4A30-8268-5124DD906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694" y="5814574"/>
              <a:ext cx="542309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0F3F0923-0151-437B-898C-0B8B72B9D51D}"/>
                </a:ext>
              </a:extLst>
            </p:cNvPr>
            <p:cNvCxnSpPr>
              <a:cxnSpLocks/>
            </p:cNvCxnSpPr>
            <p:nvPr/>
          </p:nvCxnSpPr>
          <p:spPr>
            <a:xfrm>
              <a:off x="3476178" y="5065176"/>
              <a:ext cx="2207" cy="6142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0338484C-2A0B-4DAE-8B7E-9F4F349552DC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14" y="4587585"/>
              <a:ext cx="0" cy="6018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286CE788-3929-4D8E-A1E3-A01E704F3CEE}"/>
                </a:ext>
              </a:extLst>
            </p:cNvPr>
            <p:cNvCxnSpPr>
              <a:cxnSpLocks/>
            </p:cNvCxnSpPr>
            <p:nvPr/>
          </p:nvCxnSpPr>
          <p:spPr>
            <a:xfrm>
              <a:off x="2340463" y="5197218"/>
              <a:ext cx="0" cy="345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E068F7DE-5D01-4773-B4F2-BA82771536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003" y="5189419"/>
              <a:ext cx="921911" cy="77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A419A94E-4CCD-4F2D-809D-A153CE0184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8506" y="5069484"/>
              <a:ext cx="1576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BAD97186-5333-4AA7-AABC-08EA499CEF5B}"/>
              </a:ext>
            </a:extLst>
          </p:cNvPr>
          <p:cNvCxnSpPr/>
          <p:nvPr/>
        </p:nvCxnSpPr>
        <p:spPr>
          <a:xfrm>
            <a:off x="6364277" y="2829451"/>
            <a:ext cx="4633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6504721-A77A-4187-BC17-5E97FA460E64}"/>
              </a:ext>
            </a:extLst>
          </p:cNvPr>
          <p:cNvGrpSpPr/>
          <p:nvPr/>
        </p:nvGrpSpPr>
        <p:grpSpPr>
          <a:xfrm>
            <a:off x="6708039" y="1832680"/>
            <a:ext cx="1060956" cy="2058481"/>
            <a:chOff x="7954944" y="1832680"/>
            <a:chExt cx="1060956" cy="2058481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9E2573B3-F74D-410F-B439-C5D15331EF62}"/>
                </a:ext>
              </a:extLst>
            </p:cNvPr>
            <p:cNvCxnSpPr>
              <a:cxnSpLocks/>
            </p:cNvCxnSpPr>
            <p:nvPr/>
          </p:nvCxnSpPr>
          <p:spPr>
            <a:xfrm>
              <a:off x="8091945" y="2317739"/>
              <a:ext cx="0" cy="11037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AA7B7DAA-B624-4D72-9CED-E31C68C7F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910" y="1832680"/>
              <a:ext cx="870155" cy="669725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CE9E584F-BEF3-48C4-97B9-7B960C3B3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745" y="3221436"/>
              <a:ext cx="870155" cy="669725"/>
            </a:xfrm>
            <a:prstGeom prst="rect">
              <a:avLst/>
            </a:prstGeom>
          </p:spPr>
        </p:pic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E22DB3C7-B5C6-4EF4-8727-0D22EFB59019}"/>
                </a:ext>
              </a:extLst>
            </p:cNvPr>
            <p:cNvCxnSpPr/>
            <p:nvPr/>
          </p:nvCxnSpPr>
          <p:spPr>
            <a:xfrm>
              <a:off x="8079059" y="2023388"/>
              <a:ext cx="1157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6274EB00-CFC2-4AA2-A473-2036ABF43910}"/>
                </a:ext>
              </a:extLst>
            </p:cNvPr>
            <p:cNvCxnSpPr>
              <a:cxnSpLocks/>
            </p:cNvCxnSpPr>
            <p:nvPr/>
          </p:nvCxnSpPr>
          <p:spPr>
            <a:xfrm>
              <a:off x="8079059" y="2317743"/>
              <a:ext cx="12256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C46D7842-6FF1-4484-B836-2AF89212C19E}"/>
                </a:ext>
              </a:extLst>
            </p:cNvPr>
            <p:cNvCxnSpPr/>
            <p:nvPr/>
          </p:nvCxnSpPr>
          <p:spPr>
            <a:xfrm>
              <a:off x="8079059" y="3421439"/>
              <a:ext cx="1157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4009ABC1-20ED-45F1-932D-9FED6BAD850F}"/>
                </a:ext>
              </a:extLst>
            </p:cNvPr>
            <p:cNvCxnSpPr/>
            <p:nvPr/>
          </p:nvCxnSpPr>
          <p:spPr>
            <a:xfrm>
              <a:off x="7954944" y="3703916"/>
              <a:ext cx="2254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4CEEFC4F-6E2A-4126-9574-0A3CE66EC7D8}"/>
              </a:ext>
            </a:extLst>
          </p:cNvPr>
          <p:cNvSpPr txBox="1"/>
          <p:nvPr/>
        </p:nvSpPr>
        <p:spPr>
          <a:xfrm>
            <a:off x="6880207" y="1657817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 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2DF145A-6E71-4139-9ADE-A6763C542719}"/>
              </a:ext>
            </a:extLst>
          </p:cNvPr>
          <p:cNvSpPr txBox="1"/>
          <p:nvPr/>
        </p:nvSpPr>
        <p:spPr>
          <a:xfrm>
            <a:off x="3501162" y="2591259"/>
            <a:ext cx="98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MASTER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AF5A50C-E01C-4488-96DC-230BB872A727}"/>
              </a:ext>
            </a:extLst>
          </p:cNvPr>
          <p:cNvSpPr txBox="1"/>
          <p:nvPr/>
        </p:nvSpPr>
        <p:spPr>
          <a:xfrm>
            <a:off x="8246812" y="2604203"/>
            <a:ext cx="86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SLAVE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72AF019-8C26-431A-948E-0B59ADABE066}"/>
              </a:ext>
            </a:extLst>
          </p:cNvPr>
          <p:cNvCxnSpPr>
            <a:cxnSpLocks/>
          </p:cNvCxnSpPr>
          <p:nvPr/>
        </p:nvCxnSpPr>
        <p:spPr>
          <a:xfrm flipV="1">
            <a:off x="6233900" y="2020486"/>
            <a:ext cx="620426" cy="318100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96F50FF5-5175-4FA1-9C4A-A0C303B8F4E8}"/>
              </a:ext>
            </a:extLst>
          </p:cNvPr>
          <p:cNvCxnSpPr>
            <a:cxnSpLocks/>
          </p:cNvCxnSpPr>
          <p:nvPr/>
        </p:nvCxnSpPr>
        <p:spPr>
          <a:xfrm rot="10800000">
            <a:off x="6240410" y="3428950"/>
            <a:ext cx="701252" cy="27491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3F489B23-422C-4942-904C-FD30DBB26C7B}"/>
              </a:ext>
            </a:extLst>
          </p:cNvPr>
          <p:cNvSpPr txBox="1"/>
          <p:nvPr/>
        </p:nvSpPr>
        <p:spPr>
          <a:xfrm>
            <a:off x="3709828" y="706243"/>
            <a:ext cx="4584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 </a:t>
            </a:r>
            <a:r>
              <a:rPr lang="pt-BR" i="1" dirty="0"/>
              <a:t>sensível à borda de subida – </a:t>
            </a:r>
            <a:r>
              <a:rPr lang="pt-BR" i="1" dirty="0" err="1"/>
              <a:t>Clock</a:t>
            </a:r>
            <a:r>
              <a:rPr lang="pt-BR" i="1" dirty="0"/>
              <a:t> Pulse</a:t>
            </a:r>
          </a:p>
          <a:p>
            <a:pPr algn="ctr"/>
            <a:r>
              <a:rPr lang="pt-BR" sz="2800" i="1" dirty="0"/>
              <a:t>74HC74</a:t>
            </a:r>
            <a:endParaRPr lang="pt-BR" sz="2800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A9925FA-05F6-4781-82D7-CA7286FCAC92}"/>
              </a:ext>
            </a:extLst>
          </p:cNvPr>
          <p:cNvCxnSpPr>
            <a:cxnSpLocks/>
          </p:cNvCxnSpPr>
          <p:nvPr/>
        </p:nvCxnSpPr>
        <p:spPr>
          <a:xfrm>
            <a:off x="1427765" y="4066446"/>
            <a:ext cx="49365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AB924A51-9089-4425-9741-B19EBF5BB871}"/>
              </a:ext>
            </a:extLst>
          </p:cNvPr>
          <p:cNvCxnSpPr/>
          <p:nvPr/>
        </p:nvCxnSpPr>
        <p:spPr>
          <a:xfrm>
            <a:off x="1425618" y="2848723"/>
            <a:ext cx="0" cy="12153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641840FC-4E71-4110-9997-6C5E3E72197E}"/>
              </a:ext>
            </a:extLst>
          </p:cNvPr>
          <p:cNvCxnSpPr>
            <a:cxnSpLocks/>
          </p:cNvCxnSpPr>
          <p:nvPr/>
        </p:nvCxnSpPr>
        <p:spPr>
          <a:xfrm flipH="1">
            <a:off x="6365173" y="2825974"/>
            <a:ext cx="5134" cy="12353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94ABAC5-80DF-4744-9F25-807BCFEA3E33}"/>
              </a:ext>
            </a:extLst>
          </p:cNvPr>
          <p:cNvGrpSpPr/>
          <p:nvPr/>
        </p:nvGrpSpPr>
        <p:grpSpPr>
          <a:xfrm>
            <a:off x="686969" y="1822612"/>
            <a:ext cx="2700535" cy="2135579"/>
            <a:chOff x="1705157" y="1807233"/>
            <a:chExt cx="2700535" cy="2135579"/>
          </a:xfrm>
        </p:grpSpPr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AA9CF946-D548-459D-8640-969391A6802F}"/>
                </a:ext>
              </a:extLst>
            </p:cNvPr>
            <p:cNvSpPr txBox="1"/>
            <p:nvPr/>
          </p:nvSpPr>
          <p:spPr>
            <a:xfrm>
              <a:off x="1705157" y="1807233"/>
              <a:ext cx="580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B0F0"/>
                  </a:solidFill>
                </a:rPr>
                <a:t>  D</a:t>
              </a:r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693BE3AE-A40F-4CE7-8112-68CC71F629CF}"/>
                </a:ext>
              </a:extLst>
            </p:cNvPr>
            <p:cNvGrpSpPr/>
            <p:nvPr/>
          </p:nvGrpSpPr>
          <p:grpSpPr>
            <a:xfrm>
              <a:off x="1766281" y="1841703"/>
              <a:ext cx="2639411" cy="2101109"/>
              <a:chOff x="1766281" y="1841703"/>
              <a:chExt cx="2639411" cy="2101109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289CDD01-628A-4A7B-B93F-EB68B5D32813}"/>
                  </a:ext>
                </a:extLst>
              </p:cNvPr>
              <p:cNvCxnSpPr/>
              <p:nvPr/>
            </p:nvCxnSpPr>
            <p:spPr>
              <a:xfrm>
                <a:off x="2111128" y="2020673"/>
                <a:ext cx="145415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4F647F0D-9E38-4C59-B197-26426E43F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1737" y="2326762"/>
                <a:ext cx="0" cy="11037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C46AE81E-6D1E-4263-9BAA-1766414AB792}"/>
                  </a:ext>
                </a:extLst>
              </p:cNvPr>
              <p:cNvCxnSpPr/>
              <p:nvPr/>
            </p:nvCxnSpPr>
            <p:spPr>
              <a:xfrm>
                <a:off x="2159776" y="2841597"/>
                <a:ext cx="132196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7CE6C6A8-A6BE-49E7-A5E5-29A1355C66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6702" y="1841703"/>
                <a:ext cx="870155" cy="669725"/>
              </a:xfrm>
              <a:prstGeom prst="rect">
                <a:avLst/>
              </a:prstGeom>
            </p:spPr>
          </p:pic>
          <p:pic>
            <p:nvPicPr>
              <p:cNvPr id="43" name="Imagem 42">
                <a:extLst>
                  <a:ext uri="{FF2B5EF4-FFF2-40B4-BE49-F238E27FC236}">
                    <a16:creationId xmlns:a16="http://schemas.microsoft.com/office/drawing/2014/main" id="{531D9620-2D44-477A-BAC1-33BD42974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5537" y="3230459"/>
                <a:ext cx="870155" cy="669725"/>
              </a:xfrm>
              <a:prstGeom prst="rect">
                <a:avLst/>
              </a:prstGeom>
            </p:spPr>
          </p:pic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6F61438A-1B38-4B88-98BB-DE13B1E13983}"/>
                  </a:ext>
                </a:extLst>
              </p:cNvPr>
              <p:cNvCxnSpPr/>
              <p:nvPr/>
            </p:nvCxnSpPr>
            <p:spPr>
              <a:xfrm>
                <a:off x="3468851" y="2020536"/>
                <a:ext cx="11570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7BAB3669-7A80-4304-B214-68A317433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8851" y="2326766"/>
                <a:ext cx="12256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D5988EF5-9C3F-4F13-8365-BF7825C36403}"/>
                  </a:ext>
                </a:extLst>
              </p:cNvPr>
              <p:cNvCxnSpPr/>
              <p:nvPr/>
            </p:nvCxnSpPr>
            <p:spPr>
              <a:xfrm>
                <a:off x="3468851" y="3418587"/>
                <a:ext cx="11570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AD52A714-C53A-4881-9D5F-969A9DF70F9F}"/>
                  </a:ext>
                </a:extLst>
              </p:cNvPr>
              <p:cNvCxnSpPr/>
              <p:nvPr/>
            </p:nvCxnSpPr>
            <p:spPr>
              <a:xfrm>
                <a:off x="3344736" y="3712939"/>
                <a:ext cx="22547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Imagem 51">
                <a:extLst>
                  <a:ext uri="{FF2B5EF4-FFF2-40B4-BE49-F238E27FC236}">
                    <a16:creationId xmlns:a16="http://schemas.microsoft.com/office/drawing/2014/main" id="{7F1D323C-4F2B-4EA0-A056-E3FF22FC5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4135" y="3485380"/>
                <a:ext cx="601005" cy="457432"/>
              </a:xfrm>
              <a:prstGeom prst="rect">
                <a:avLst/>
              </a:prstGeom>
            </p:spPr>
          </p:pic>
          <p:grpSp>
            <p:nvGrpSpPr>
              <p:cNvPr id="87" name="Agrupar 86">
                <a:extLst>
                  <a:ext uri="{FF2B5EF4-FFF2-40B4-BE49-F238E27FC236}">
                    <a16:creationId xmlns:a16="http://schemas.microsoft.com/office/drawing/2014/main" id="{E6B2D6DD-1723-463D-9F76-2A8CBDC05F13}"/>
                  </a:ext>
                </a:extLst>
              </p:cNvPr>
              <p:cNvGrpSpPr/>
              <p:nvPr/>
            </p:nvGrpSpPr>
            <p:grpSpPr>
              <a:xfrm>
                <a:off x="2585708" y="2020536"/>
                <a:ext cx="291355" cy="1692281"/>
                <a:chOff x="4652014" y="2321931"/>
                <a:chExt cx="291355" cy="1692281"/>
              </a:xfrm>
            </p:grpSpPr>
            <p:cxnSp>
              <p:nvCxnSpPr>
                <p:cNvPr id="65" name="Conector reto 64">
                  <a:extLst>
                    <a:ext uri="{FF2B5EF4-FFF2-40B4-BE49-F238E27FC236}">
                      <a16:creationId xmlns:a16="http://schemas.microsoft.com/office/drawing/2014/main" id="{873523C8-DE47-495F-AC00-8D7B7B5409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2014" y="4014212"/>
                  <a:ext cx="291355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ector reto 65">
                  <a:extLst>
                    <a:ext uri="{FF2B5EF4-FFF2-40B4-BE49-F238E27FC236}">
                      <a16:creationId xmlns:a16="http://schemas.microsoft.com/office/drawing/2014/main" id="{58198B50-D3F5-4980-A090-0367102A2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0357" y="3184536"/>
                  <a:ext cx="0" cy="829676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ector reto 77">
                  <a:extLst>
                    <a:ext uri="{FF2B5EF4-FFF2-40B4-BE49-F238E27FC236}">
                      <a16:creationId xmlns:a16="http://schemas.microsoft.com/office/drawing/2014/main" id="{3A2DDBDA-EC0D-469D-94F6-9D423F49F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67294" y="2321931"/>
                  <a:ext cx="0" cy="74001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5" name="Imagem 94">
                <a:extLst>
                  <a:ext uri="{FF2B5EF4-FFF2-40B4-BE49-F238E27FC236}">
                    <a16:creationId xmlns:a16="http://schemas.microsoft.com/office/drawing/2014/main" id="{A3998C51-7E84-4428-8EBB-0DFE58E3CD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403" y="2604628"/>
                <a:ext cx="601005" cy="457432"/>
              </a:xfrm>
              <a:prstGeom prst="rect">
                <a:avLst/>
              </a:prstGeom>
            </p:spPr>
          </p:pic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30074817-A488-4190-8E16-ABBD7266D55F}"/>
                  </a:ext>
                </a:extLst>
              </p:cNvPr>
              <p:cNvSpPr txBox="1"/>
              <p:nvPr/>
            </p:nvSpPr>
            <p:spPr>
              <a:xfrm>
                <a:off x="1766281" y="2653183"/>
                <a:ext cx="542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CP</a:t>
                </a:r>
              </a:p>
            </p:txBody>
          </p:sp>
        </p:grpSp>
      </p:grp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1EFEDFF-06F6-43EE-9D6D-77676C00A294}"/>
              </a:ext>
            </a:extLst>
          </p:cNvPr>
          <p:cNvCxnSpPr>
            <a:cxnSpLocks/>
          </p:cNvCxnSpPr>
          <p:nvPr/>
        </p:nvCxnSpPr>
        <p:spPr>
          <a:xfrm>
            <a:off x="3269306" y="3580700"/>
            <a:ext cx="1253429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AF4616BC-6964-47B6-9173-63A4951A3713}"/>
              </a:ext>
            </a:extLst>
          </p:cNvPr>
          <p:cNvCxnSpPr>
            <a:cxnSpLocks/>
          </p:cNvCxnSpPr>
          <p:nvPr/>
        </p:nvCxnSpPr>
        <p:spPr>
          <a:xfrm>
            <a:off x="3269306" y="2191944"/>
            <a:ext cx="1253429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C739834-3C89-4FAA-9F1A-4783EA7463A4}"/>
              </a:ext>
            </a:extLst>
          </p:cNvPr>
          <p:cNvCxnSpPr>
            <a:cxnSpLocks/>
          </p:cNvCxnSpPr>
          <p:nvPr/>
        </p:nvCxnSpPr>
        <p:spPr>
          <a:xfrm>
            <a:off x="7753070" y="2173099"/>
            <a:ext cx="1253429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F6CCDBEF-D807-4B37-94CA-48C1A66404EC}"/>
              </a:ext>
            </a:extLst>
          </p:cNvPr>
          <p:cNvCxnSpPr>
            <a:cxnSpLocks/>
          </p:cNvCxnSpPr>
          <p:nvPr/>
        </p:nvCxnSpPr>
        <p:spPr>
          <a:xfrm>
            <a:off x="7762970" y="3548657"/>
            <a:ext cx="1253429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4C040DCD-C5BC-4A32-9590-C8FED6798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50" y="1856668"/>
            <a:ext cx="870155" cy="659950"/>
          </a:xfrm>
          <a:prstGeom prst="rect">
            <a:avLst/>
          </a:prstGeom>
        </p:spPr>
      </p:pic>
      <p:pic>
        <p:nvPicPr>
          <p:cNvPr id="101" name="Imagem 100">
            <a:extLst>
              <a:ext uri="{FF2B5EF4-FFF2-40B4-BE49-F238E27FC236}">
                <a16:creationId xmlns:a16="http://schemas.microsoft.com/office/drawing/2014/main" id="{A7435694-D874-40B9-96F7-36D60B341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50" y="3255972"/>
            <a:ext cx="870155" cy="659950"/>
          </a:xfrm>
          <a:prstGeom prst="rect">
            <a:avLst/>
          </a:prstGeom>
        </p:spPr>
      </p:pic>
      <p:pic>
        <p:nvPicPr>
          <p:cNvPr id="103" name="Imagem 102">
            <a:extLst>
              <a:ext uri="{FF2B5EF4-FFF2-40B4-BE49-F238E27FC236}">
                <a16:creationId xmlns:a16="http://schemas.microsoft.com/office/drawing/2014/main" id="{BBCDE40B-712B-4446-8FA0-61953F31C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434" y="3218372"/>
            <a:ext cx="870155" cy="659950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013856E3-2375-42E5-95AE-D3C42C7C8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455" y="1838852"/>
            <a:ext cx="870155" cy="65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aixaDeTexto 47">
            <a:extLst>
              <a:ext uri="{FF2B5EF4-FFF2-40B4-BE49-F238E27FC236}">
                <a16:creationId xmlns:a16="http://schemas.microsoft.com/office/drawing/2014/main" id="{7BBCC2D5-1A31-489B-9F18-0B3BE9A40CB8}"/>
              </a:ext>
            </a:extLst>
          </p:cNvPr>
          <p:cNvSpPr txBox="1"/>
          <p:nvPr/>
        </p:nvSpPr>
        <p:spPr>
          <a:xfrm>
            <a:off x="2673701" y="352736"/>
            <a:ext cx="7095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FLIP-FLOP Tipo D Master-</a:t>
            </a:r>
            <a:r>
              <a:rPr lang="pt-BR" sz="2800" dirty="0" err="1"/>
              <a:t>Slave</a:t>
            </a:r>
            <a:r>
              <a:rPr lang="pt-BR" sz="2800" dirty="0"/>
              <a:t> com Set e Reset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79EA0F-4CB4-4843-8F93-4D9D410DC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00" y="1996786"/>
            <a:ext cx="857458" cy="65995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7DB643-622A-4407-9D61-B75A57E7F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500" y="3100486"/>
            <a:ext cx="857458" cy="659953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371BB8E3-9A67-45DF-BE61-5F2B6831BC2B}"/>
              </a:ext>
            </a:extLst>
          </p:cNvPr>
          <p:cNvGrpSpPr/>
          <p:nvPr/>
        </p:nvGrpSpPr>
        <p:grpSpPr>
          <a:xfrm>
            <a:off x="4396291" y="2192410"/>
            <a:ext cx="2012308" cy="1396967"/>
            <a:chOff x="1791795" y="4441358"/>
            <a:chExt cx="2012308" cy="1396967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AE828F8-E8F5-4310-ADBF-F22B97F87B67}"/>
                </a:ext>
              </a:extLst>
            </p:cNvPr>
            <p:cNvCxnSpPr>
              <a:cxnSpLocks/>
            </p:cNvCxnSpPr>
            <p:nvPr/>
          </p:nvCxnSpPr>
          <p:spPr>
            <a:xfrm>
              <a:off x="2323128" y="5065176"/>
              <a:ext cx="8693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38C457B-D4EB-4210-B8E7-2599951DCA4E}"/>
                </a:ext>
              </a:extLst>
            </p:cNvPr>
            <p:cNvCxnSpPr>
              <a:cxnSpLocks/>
            </p:cNvCxnSpPr>
            <p:nvPr/>
          </p:nvCxnSpPr>
          <p:spPr>
            <a:xfrm>
              <a:off x="3192462" y="4587585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2B744382-131E-4908-9CED-251259AB70EA}"/>
                </a:ext>
              </a:extLst>
            </p:cNvPr>
            <p:cNvGrpSpPr/>
            <p:nvPr/>
          </p:nvGrpSpPr>
          <p:grpSpPr>
            <a:xfrm>
              <a:off x="1791795" y="4441358"/>
              <a:ext cx="542309" cy="626160"/>
              <a:chOff x="-3205529" y="700812"/>
              <a:chExt cx="1084508" cy="1252181"/>
            </a:xfrm>
          </p:grpSpPr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807DAEFD-3756-41FE-BF53-1979BBC63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205529" y="700812"/>
                <a:ext cx="1084508" cy="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0FF05FC1-7E20-423C-9EC5-3828105BC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21023" y="1262038"/>
                <a:ext cx="0" cy="6909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19420EFC-1EC2-4FD6-8FAB-6EEDCB3DDFBA}"/>
                </a:ext>
              </a:extLst>
            </p:cNvPr>
            <p:cNvCxnSpPr>
              <a:cxnSpLocks/>
            </p:cNvCxnSpPr>
            <p:nvPr/>
          </p:nvCxnSpPr>
          <p:spPr>
            <a:xfrm>
              <a:off x="3172565" y="5679410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5D288A2D-FC4D-4A8A-8799-619E9C430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694" y="5838324"/>
              <a:ext cx="542309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E87CC6B-0D7B-45D5-B00A-2CBD040759AF}"/>
                </a:ext>
              </a:extLst>
            </p:cNvPr>
            <p:cNvCxnSpPr>
              <a:cxnSpLocks/>
            </p:cNvCxnSpPr>
            <p:nvPr/>
          </p:nvCxnSpPr>
          <p:spPr>
            <a:xfrm>
              <a:off x="3476178" y="5065176"/>
              <a:ext cx="2207" cy="6142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6D1F671-0D6C-4977-A6DD-44131D2EE0CC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14" y="4587585"/>
              <a:ext cx="0" cy="6018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05DEC65-FE27-47F4-BCC8-37DBD591119B}"/>
                </a:ext>
              </a:extLst>
            </p:cNvPr>
            <p:cNvCxnSpPr>
              <a:cxnSpLocks/>
            </p:cNvCxnSpPr>
            <p:nvPr/>
          </p:nvCxnSpPr>
          <p:spPr>
            <a:xfrm>
              <a:off x="2340463" y="5197218"/>
              <a:ext cx="0" cy="345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8F441398-B3A7-4EAD-BCC7-A8C3BD5117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003" y="5189419"/>
              <a:ext cx="921911" cy="77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8A85451-BC91-48E4-869D-B34E7DEAF00B}"/>
                </a:ext>
              </a:extLst>
            </p:cNvPr>
            <p:cNvCxnSpPr>
              <a:cxnSpLocks/>
            </p:cNvCxnSpPr>
            <p:nvPr/>
          </p:nvCxnSpPr>
          <p:spPr>
            <a:xfrm>
              <a:off x="3318506" y="5069484"/>
              <a:ext cx="1576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Imagem 52">
            <a:extLst>
              <a:ext uri="{FF2B5EF4-FFF2-40B4-BE49-F238E27FC236}">
                <a16:creationId xmlns:a16="http://schemas.microsoft.com/office/drawing/2014/main" id="{6475706C-6219-42B9-B58E-656B469BA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08" y="1987763"/>
            <a:ext cx="857458" cy="659953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8990E365-4DC2-4D9C-81A7-9F2FDA727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08" y="3091463"/>
            <a:ext cx="857458" cy="659953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976353DF-B7F9-471E-9E3B-FA64553C6104}"/>
              </a:ext>
            </a:extLst>
          </p:cNvPr>
          <p:cNvSpPr txBox="1"/>
          <p:nvPr/>
        </p:nvSpPr>
        <p:spPr>
          <a:xfrm>
            <a:off x="11026597" y="2133073"/>
            <a:ext cx="22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4BF8695-657B-48B5-9F0E-965543DCE986}"/>
              </a:ext>
            </a:extLst>
          </p:cNvPr>
          <p:cNvSpPr txBox="1"/>
          <p:nvPr/>
        </p:nvSpPr>
        <p:spPr>
          <a:xfrm>
            <a:off x="11026398" y="3236773"/>
            <a:ext cx="42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Q´</a:t>
            </a: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FC71A1DA-F585-4F8E-B275-8C35A0C6C0E8}"/>
              </a:ext>
            </a:extLst>
          </p:cNvPr>
          <p:cNvGrpSpPr/>
          <p:nvPr/>
        </p:nvGrpSpPr>
        <p:grpSpPr>
          <a:xfrm>
            <a:off x="9006499" y="2171512"/>
            <a:ext cx="2012308" cy="1385092"/>
            <a:chOff x="1791795" y="4429483"/>
            <a:chExt cx="2012308" cy="1385092"/>
          </a:xfrm>
        </p:grpSpPr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BDA3BFC1-C90C-4DC2-B79C-A1FFD4572C82}"/>
                </a:ext>
              </a:extLst>
            </p:cNvPr>
            <p:cNvCxnSpPr>
              <a:cxnSpLocks/>
            </p:cNvCxnSpPr>
            <p:nvPr/>
          </p:nvCxnSpPr>
          <p:spPr>
            <a:xfrm>
              <a:off x="2323128" y="5065176"/>
              <a:ext cx="8693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932DB8C9-12D3-400D-BB3E-46E14C3CB4C7}"/>
                </a:ext>
              </a:extLst>
            </p:cNvPr>
            <p:cNvCxnSpPr>
              <a:cxnSpLocks/>
            </p:cNvCxnSpPr>
            <p:nvPr/>
          </p:nvCxnSpPr>
          <p:spPr>
            <a:xfrm>
              <a:off x="3192462" y="4587585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AF4AECE8-CBC8-4891-BCA6-AFC5C072D0FE}"/>
                </a:ext>
              </a:extLst>
            </p:cNvPr>
            <p:cNvGrpSpPr/>
            <p:nvPr/>
          </p:nvGrpSpPr>
          <p:grpSpPr>
            <a:xfrm>
              <a:off x="1791795" y="4429483"/>
              <a:ext cx="542309" cy="638035"/>
              <a:chOff x="-3205529" y="677065"/>
              <a:chExt cx="1084508" cy="1275928"/>
            </a:xfrm>
          </p:grpSpPr>
          <p:cxnSp>
            <p:nvCxnSpPr>
              <p:cNvPr id="91" name="Conector reto 90">
                <a:extLst>
                  <a:ext uri="{FF2B5EF4-FFF2-40B4-BE49-F238E27FC236}">
                    <a16:creationId xmlns:a16="http://schemas.microsoft.com/office/drawing/2014/main" id="{B98464AB-F097-4111-ACAE-7308AA9182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205529" y="677065"/>
                <a:ext cx="1084508" cy="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>
                <a:extLst>
                  <a:ext uri="{FF2B5EF4-FFF2-40B4-BE49-F238E27FC236}">
                    <a16:creationId xmlns:a16="http://schemas.microsoft.com/office/drawing/2014/main" id="{41E4018F-1D3F-4946-AC5D-514949AD4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21023" y="1262038"/>
                <a:ext cx="0" cy="6909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07EFB8C3-AC5F-4DBA-97E2-686D75D5C3E0}"/>
                </a:ext>
              </a:extLst>
            </p:cNvPr>
            <p:cNvCxnSpPr>
              <a:cxnSpLocks/>
            </p:cNvCxnSpPr>
            <p:nvPr/>
          </p:nvCxnSpPr>
          <p:spPr>
            <a:xfrm>
              <a:off x="3172565" y="5679410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0E18CAE3-6A2C-4A30-8268-5124DD906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694" y="5814574"/>
              <a:ext cx="542309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>
              <a:extLst>
                <a:ext uri="{FF2B5EF4-FFF2-40B4-BE49-F238E27FC236}">
                  <a16:creationId xmlns:a16="http://schemas.microsoft.com/office/drawing/2014/main" id="{0F3F0923-0151-437B-898C-0B8B72B9D51D}"/>
                </a:ext>
              </a:extLst>
            </p:cNvPr>
            <p:cNvCxnSpPr>
              <a:cxnSpLocks/>
            </p:cNvCxnSpPr>
            <p:nvPr/>
          </p:nvCxnSpPr>
          <p:spPr>
            <a:xfrm>
              <a:off x="3476178" y="5065176"/>
              <a:ext cx="2207" cy="6142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0338484C-2A0B-4DAE-8B7E-9F4F349552DC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14" y="4587585"/>
              <a:ext cx="0" cy="6018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286CE788-3929-4D8E-A1E3-A01E704F3CEE}"/>
                </a:ext>
              </a:extLst>
            </p:cNvPr>
            <p:cNvCxnSpPr>
              <a:cxnSpLocks/>
            </p:cNvCxnSpPr>
            <p:nvPr/>
          </p:nvCxnSpPr>
          <p:spPr>
            <a:xfrm>
              <a:off x="2340463" y="5197218"/>
              <a:ext cx="0" cy="345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E068F7DE-5D01-4773-B4F2-BA82771536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003" y="5189419"/>
              <a:ext cx="921911" cy="77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A419A94E-4CCD-4F2D-809D-A153CE0184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8506" y="5069484"/>
              <a:ext cx="1576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BAD97186-5333-4AA7-AABC-08EA499CEF5B}"/>
              </a:ext>
            </a:extLst>
          </p:cNvPr>
          <p:cNvCxnSpPr/>
          <p:nvPr/>
        </p:nvCxnSpPr>
        <p:spPr>
          <a:xfrm>
            <a:off x="6364277" y="2829451"/>
            <a:ext cx="4633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6504721-A77A-4187-BC17-5E97FA460E64}"/>
              </a:ext>
            </a:extLst>
          </p:cNvPr>
          <p:cNvGrpSpPr/>
          <p:nvPr/>
        </p:nvGrpSpPr>
        <p:grpSpPr>
          <a:xfrm>
            <a:off x="6708039" y="1832680"/>
            <a:ext cx="1060956" cy="2058481"/>
            <a:chOff x="7954944" y="1832680"/>
            <a:chExt cx="1060956" cy="2058481"/>
          </a:xfrm>
        </p:grpSpPr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9E2573B3-F74D-410F-B439-C5D15331EF62}"/>
                </a:ext>
              </a:extLst>
            </p:cNvPr>
            <p:cNvCxnSpPr>
              <a:cxnSpLocks/>
            </p:cNvCxnSpPr>
            <p:nvPr/>
          </p:nvCxnSpPr>
          <p:spPr>
            <a:xfrm>
              <a:off x="8091945" y="2317739"/>
              <a:ext cx="0" cy="11037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AA7B7DAA-B624-4D72-9CED-E31C68C7F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910" y="1832680"/>
              <a:ext cx="870155" cy="669725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CE9E584F-BEF3-48C4-97B9-7B960C3B3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745" y="3221436"/>
              <a:ext cx="870155" cy="669725"/>
            </a:xfrm>
            <a:prstGeom prst="rect">
              <a:avLst/>
            </a:prstGeom>
          </p:spPr>
        </p:pic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E22DB3C7-B5C6-4EF4-8727-0D22EFB59019}"/>
                </a:ext>
              </a:extLst>
            </p:cNvPr>
            <p:cNvCxnSpPr/>
            <p:nvPr/>
          </p:nvCxnSpPr>
          <p:spPr>
            <a:xfrm>
              <a:off x="8079059" y="2023388"/>
              <a:ext cx="1157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6274EB00-CFC2-4AA2-A473-2036ABF43910}"/>
                </a:ext>
              </a:extLst>
            </p:cNvPr>
            <p:cNvCxnSpPr>
              <a:cxnSpLocks/>
            </p:cNvCxnSpPr>
            <p:nvPr/>
          </p:nvCxnSpPr>
          <p:spPr>
            <a:xfrm>
              <a:off x="8079059" y="2317743"/>
              <a:ext cx="12256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C46D7842-6FF1-4484-B836-2AF89212C19E}"/>
                </a:ext>
              </a:extLst>
            </p:cNvPr>
            <p:cNvCxnSpPr/>
            <p:nvPr/>
          </p:nvCxnSpPr>
          <p:spPr>
            <a:xfrm>
              <a:off x="8079059" y="3421439"/>
              <a:ext cx="1157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4009ABC1-20ED-45F1-932D-9FED6BAD850F}"/>
                </a:ext>
              </a:extLst>
            </p:cNvPr>
            <p:cNvCxnSpPr/>
            <p:nvPr/>
          </p:nvCxnSpPr>
          <p:spPr>
            <a:xfrm>
              <a:off x="7954944" y="3703916"/>
              <a:ext cx="22547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4CEEFC4F-6E2A-4126-9574-0A3CE66EC7D8}"/>
              </a:ext>
            </a:extLst>
          </p:cNvPr>
          <p:cNvSpPr txBox="1"/>
          <p:nvPr/>
        </p:nvSpPr>
        <p:spPr>
          <a:xfrm>
            <a:off x="6880207" y="1657817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  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072AF019-8C26-431A-948E-0B59ADABE066}"/>
              </a:ext>
            </a:extLst>
          </p:cNvPr>
          <p:cNvCxnSpPr>
            <a:cxnSpLocks/>
          </p:cNvCxnSpPr>
          <p:nvPr/>
        </p:nvCxnSpPr>
        <p:spPr>
          <a:xfrm flipV="1">
            <a:off x="6233900" y="2020486"/>
            <a:ext cx="620426" cy="318100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96F50FF5-5175-4FA1-9C4A-A0C303B8F4E8}"/>
              </a:ext>
            </a:extLst>
          </p:cNvPr>
          <p:cNvCxnSpPr>
            <a:cxnSpLocks/>
          </p:cNvCxnSpPr>
          <p:nvPr/>
        </p:nvCxnSpPr>
        <p:spPr>
          <a:xfrm rot="10800000">
            <a:off x="6240410" y="3428950"/>
            <a:ext cx="701252" cy="274919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3F489B23-422C-4942-904C-FD30DBB26C7B}"/>
              </a:ext>
            </a:extLst>
          </p:cNvPr>
          <p:cNvSpPr txBox="1"/>
          <p:nvPr/>
        </p:nvSpPr>
        <p:spPr>
          <a:xfrm>
            <a:off x="3709828" y="706243"/>
            <a:ext cx="4584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 </a:t>
            </a:r>
            <a:r>
              <a:rPr lang="pt-BR" i="1" dirty="0"/>
              <a:t>sensível à borda de subida – </a:t>
            </a:r>
            <a:r>
              <a:rPr lang="pt-BR" i="1" dirty="0" err="1"/>
              <a:t>Clock</a:t>
            </a:r>
            <a:r>
              <a:rPr lang="pt-BR" i="1" dirty="0"/>
              <a:t> Pulse</a:t>
            </a:r>
          </a:p>
          <a:p>
            <a:pPr algn="ctr"/>
            <a:r>
              <a:rPr lang="pt-BR" sz="2000" i="1" dirty="0"/>
              <a:t>Equivalente 74HC74</a:t>
            </a:r>
            <a:endParaRPr lang="pt-BR" sz="2000" dirty="0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A9925FA-05F6-4781-82D7-CA7286FCAC92}"/>
              </a:ext>
            </a:extLst>
          </p:cNvPr>
          <p:cNvCxnSpPr>
            <a:cxnSpLocks/>
          </p:cNvCxnSpPr>
          <p:nvPr/>
        </p:nvCxnSpPr>
        <p:spPr>
          <a:xfrm>
            <a:off x="1427765" y="4066446"/>
            <a:ext cx="49365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AB924A51-9089-4425-9741-B19EBF5BB871}"/>
              </a:ext>
            </a:extLst>
          </p:cNvPr>
          <p:cNvCxnSpPr/>
          <p:nvPr/>
        </p:nvCxnSpPr>
        <p:spPr>
          <a:xfrm>
            <a:off x="1425618" y="2848723"/>
            <a:ext cx="0" cy="12153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641840FC-4E71-4110-9997-6C5E3E72197E}"/>
              </a:ext>
            </a:extLst>
          </p:cNvPr>
          <p:cNvCxnSpPr>
            <a:cxnSpLocks/>
          </p:cNvCxnSpPr>
          <p:nvPr/>
        </p:nvCxnSpPr>
        <p:spPr>
          <a:xfrm flipH="1">
            <a:off x="6365173" y="2825974"/>
            <a:ext cx="5134" cy="12353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94ABAC5-80DF-4744-9F25-807BCFEA3E33}"/>
              </a:ext>
            </a:extLst>
          </p:cNvPr>
          <p:cNvGrpSpPr/>
          <p:nvPr/>
        </p:nvGrpSpPr>
        <p:grpSpPr>
          <a:xfrm>
            <a:off x="686969" y="1822612"/>
            <a:ext cx="2700535" cy="2135579"/>
            <a:chOff x="1705157" y="1807233"/>
            <a:chExt cx="2700535" cy="2135579"/>
          </a:xfrm>
        </p:grpSpPr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AA9CF946-D548-459D-8640-969391A6802F}"/>
                </a:ext>
              </a:extLst>
            </p:cNvPr>
            <p:cNvSpPr txBox="1"/>
            <p:nvPr/>
          </p:nvSpPr>
          <p:spPr>
            <a:xfrm>
              <a:off x="1705157" y="1807233"/>
              <a:ext cx="580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B0F0"/>
                  </a:solidFill>
                </a:rPr>
                <a:t>  D</a:t>
              </a:r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693BE3AE-A40F-4CE7-8112-68CC71F629CF}"/>
                </a:ext>
              </a:extLst>
            </p:cNvPr>
            <p:cNvGrpSpPr/>
            <p:nvPr/>
          </p:nvGrpSpPr>
          <p:grpSpPr>
            <a:xfrm>
              <a:off x="1766281" y="1841703"/>
              <a:ext cx="2639411" cy="2101109"/>
              <a:chOff x="1766281" y="1841703"/>
              <a:chExt cx="2639411" cy="2101109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289CDD01-628A-4A7B-B93F-EB68B5D32813}"/>
                  </a:ext>
                </a:extLst>
              </p:cNvPr>
              <p:cNvCxnSpPr/>
              <p:nvPr/>
            </p:nvCxnSpPr>
            <p:spPr>
              <a:xfrm>
                <a:off x="2111128" y="2020673"/>
                <a:ext cx="145415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4F647F0D-9E38-4C59-B197-26426E43F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1737" y="2326762"/>
                <a:ext cx="0" cy="11037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C46AE81E-6D1E-4263-9BAA-1766414AB792}"/>
                  </a:ext>
                </a:extLst>
              </p:cNvPr>
              <p:cNvCxnSpPr/>
              <p:nvPr/>
            </p:nvCxnSpPr>
            <p:spPr>
              <a:xfrm>
                <a:off x="2159776" y="2841597"/>
                <a:ext cx="132196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Imagem 27">
                <a:extLst>
                  <a:ext uri="{FF2B5EF4-FFF2-40B4-BE49-F238E27FC236}">
                    <a16:creationId xmlns:a16="http://schemas.microsoft.com/office/drawing/2014/main" id="{7CE6C6A8-A6BE-49E7-A5E5-29A1355C66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6702" y="1841703"/>
                <a:ext cx="870155" cy="669725"/>
              </a:xfrm>
              <a:prstGeom prst="rect">
                <a:avLst/>
              </a:prstGeom>
            </p:spPr>
          </p:pic>
          <p:pic>
            <p:nvPicPr>
              <p:cNvPr id="43" name="Imagem 42">
                <a:extLst>
                  <a:ext uri="{FF2B5EF4-FFF2-40B4-BE49-F238E27FC236}">
                    <a16:creationId xmlns:a16="http://schemas.microsoft.com/office/drawing/2014/main" id="{531D9620-2D44-477A-BAC1-33BD42974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5537" y="3230459"/>
                <a:ext cx="870155" cy="669725"/>
              </a:xfrm>
              <a:prstGeom prst="rect">
                <a:avLst/>
              </a:prstGeom>
            </p:spPr>
          </p:pic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6F61438A-1B38-4B88-98BB-DE13B1E13983}"/>
                  </a:ext>
                </a:extLst>
              </p:cNvPr>
              <p:cNvCxnSpPr/>
              <p:nvPr/>
            </p:nvCxnSpPr>
            <p:spPr>
              <a:xfrm>
                <a:off x="3468851" y="2020536"/>
                <a:ext cx="11570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7BAB3669-7A80-4304-B214-68A317433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8851" y="2326766"/>
                <a:ext cx="12256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D5988EF5-9C3F-4F13-8365-BF7825C36403}"/>
                  </a:ext>
                </a:extLst>
              </p:cNvPr>
              <p:cNvCxnSpPr/>
              <p:nvPr/>
            </p:nvCxnSpPr>
            <p:spPr>
              <a:xfrm>
                <a:off x="3468851" y="3418587"/>
                <a:ext cx="11570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AD52A714-C53A-4881-9D5F-969A9DF70F9F}"/>
                  </a:ext>
                </a:extLst>
              </p:cNvPr>
              <p:cNvCxnSpPr/>
              <p:nvPr/>
            </p:nvCxnSpPr>
            <p:spPr>
              <a:xfrm>
                <a:off x="3344736" y="3712939"/>
                <a:ext cx="22547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Imagem 51">
                <a:extLst>
                  <a:ext uri="{FF2B5EF4-FFF2-40B4-BE49-F238E27FC236}">
                    <a16:creationId xmlns:a16="http://schemas.microsoft.com/office/drawing/2014/main" id="{7F1D323C-4F2B-4EA0-A056-E3FF22FC5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4135" y="3485380"/>
                <a:ext cx="601005" cy="457432"/>
              </a:xfrm>
              <a:prstGeom prst="rect">
                <a:avLst/>
              </a:prstGeom>
            </p:spPr>
          </p:pic>
          <p:grpSp>
            <p:nvGrpSpPr>
              <p:cNvPr id="87" name="Agrupar 86">
                <a:extLst>
                  <a:ext uri="{FF2B5EF4-FFF2-40B4-BE49-F238E27FC236}">
                    <a16:creationId xmlns:a16="http://schemas.microsoft.com/office/drawing/2014/main" id="{E6B2D6DD-1723-463D-9F76-2A8CBDC05F13}"/>
                  </a:ext>
                </a:extLst>
              </p:cNvPr>
              <p:cNvGrpSpPr/>
              <p:nvPr/>
            </p:nvGrpSpPr>
            <p:grpSpPr>
              <a:xfrm>
                <a:off x="2585708" y="2020536"/>
                <a:ext cx="291355" cy="1692281"/>
                <a:chOff x="4652014" y="2321931"/>
                <a:chExt cx="291355" cy="1692281"/>
              </a:xfrm>
            </p:grpSpPr>
            <p:cxnSp>
              <p:nvCxnSpPr>
                <p:cNvPr id="65" name="Conector reto 64">
                  <a:extLst>
                    <a:ext uri="{FF2B5EF4-FFF2-40B4-BE49-F238E27FC236}">
                      <a16:creationId xmlns:a16="http://schemas.microsoft.com/office/drawing/2014/main" id="{873523C8-DE47-495F-AC00-8D7B7B5409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2014" y="4014212"/>
                  <a:ext cx="291355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ector reto 65">
                  <a:extLst>
                    <a:ext uri="{FF2B5EF4-FFF2-40B4-BE49-F238E27FC236}">
                      <a16:creationId xmlns:a16="http://schemas.microsoft.com/office/drawing/2014/main" id="{58198B50-D3F5-4980-A090-0367102A2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0357" y="3184536"/>
                  <a:ext cx="0" cy="829676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ector reto 77">
                  <a:extLst>
                    <a:ext uri="{FF2B5EF4-FFF2-40B4-BE49-F238E27FC236}">
                      <a16:creationId xmlns:a16="http://schemas.microsoft.com/office/drawing/2014/main" id="{3A2DDBDA-EC0D-469D-94F6-9D423F49F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67294" y="2321931"/>
                  <a:ext cx="0" cy="74001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5" name="Imagem 94">
                <a:extLst>
                  <a:ext uri="{FF2B5EF4-FFF2-40B4-BE49-F238E27FC236}">
                    <a16:creationId xmlns:a16="http://schemas.microsoft.com/office/drawing/2014/main" id="{A3998C51-7E84-4428-8EBB-0DFE58E3CD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3403" y="2604628"/>
                <a:ext cx="601005" cy="457432"/>
              </a:xfrm>
              <a:prstGeom prst="rect">
                <a:avLst/>
              </a:prstGeom>
            </p:spPr>
          </p:pic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30074817-A488-4190-8E16-ABBD7266D55F}"/>
                  </a:ext>
                </a:extLst>
              </p:cNvPr>
              <p:cNvSpPr txBox="1"/>
              <p:nvPr/>
            </p:nvSpPr>
            <p:spPr>
              <a:xfrm>
                <a:off x="1766281" y="2653183"/>
                <a:ext cx="542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CP</a:t>
                </a:r>
              </a:p>
            </p:txBody>
          </p:sp>
        </p:grpSp>
      </p:grpSp>
      <p:pic>
        <p:nvPicPr>
          <p:cNvPr id="30" name="Imagem 29">
            <a:extLst>
              <a:ext uri="{FF2B5EF4-FFF2-40B4-BE49-F238E27FC236}">
                <a16:creationId xmlns:a16="http://schemas.microsoft.com/office/drawing/2014/main" id="{4C040DCD-C5BC-4A32-9590-C8FED6798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50" y="1856668"/>
            <a:ext cx="870155" cy="659950"/>
          </a:xfrm>
          <a:prstGeom prst="rect">
            <a:avLst/>
          </a:prstGeom>
        </p:spPr>
      </p:pic>
      <p:pic>
        <p:nvPicPr>
          <p:cNvPr id="101" name="Imagem 100">
            <a:extLst>
              <a:ext uri="{FF2B5EF4-FFF2-40B4-BE49-F238E27FC236}">
                <a16:creationId xmlns:a16="http://schemas.microsoft.com/office/drawing/2014/main" id="{A7435694-D874-40B9-96F7-36D60B341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50" y="3255972"/>
            <a:ext cx="870155" cy="659950"/>
          </a:xfrm>
          <a:prstGeom prst="rect">
            <a:avLst/>
          </a:prstGeom>
        </p:spPr>
      </p:pic>
      <p:pic>
        <p:nvPicPr>
          <p:cNvPr id="103" name="Imagem 102">
            <a:extLst>
              <a:ext uri="{FF2B5EF4-FFF2-40B4-BE49-F238E27FC236}">
                <a16:creationId xmlns:a16="http://schemas.microsoft.com/office/drawing/2014/main" id="{BBCDE40B-712B-4446-8FA0-61953F31C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434" y="3218372"/>
            <a:ext cx="870155" cy="659950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013856E3-2375-42E5-95AE-D3C42C7C8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455" y="1838852"/>
            <a:ext cx="870155" cy="659950"/>
          </a:xfrm>
          <a:prstGeom prst="rect">
            <a:avLst/>
          </a:prstGeom>
        </p:spPr>
      </p:pic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2610008E-7397-456E-83BF-F7D8E0A7D649}"/>
              </a:ext>
            </a:extLst>
          </p:cNvPr>
          <p:cNvCxnSpPr>
            <a:stCxn id="28" idx="3"/>
          </p:cNvCxnSpPr>
          <p:nvPr/>
        </p:nvCxnSpPr>
        <p:spPr>
          <a:xfrm flipV="1">
            <a:off x="3378669" y="2035915"/>
            <a:ext cx="405981" cy="156030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956F3B94-96F8-4F42-9234-4CD891E8A05C}"/>
              </a:ext>
            </a:extLst>
          </p:cNvPr>
          <p:cNvCxnSpPr>
            <a:stCxn id="43" idx="3"/>
          </p:cNvCxnSpPr>
          <p:nvPr/>
        </p:nvCxnSpPr>
        <p:spPr>
          <a:xfrm>
            <a:off x="3387504" y="3580701"/>
            <a:ext cx="407046" cy="147495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70AD560D-421E-470C-A680-082099D1039E}"/>
              </a:ext>
            </a:extLst>
          </p:cNvPr>
          <p:cNvCxnSpPr>
            <a:stCxn id="62" idx="3"/>
          </p:cNvCxnSpPr>
          <p:nvPr/>
        </p:nvCxnSpPr>
        <p:spPr>
          <a:xfrm flipV="1">
            <a:off x="7760160" y="2027149"/>
            <a:ext cx="424295" cy="140394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26CFDF74-9045-4120-BBF2-D0B0E03847C9}"/>
              </a:ext>
            </a:extLst>
          </p:cNvPr>
          <p:cNvCxnSpPr>
            <a:stCxn id="63" idx="3"/>
          </p:cNvCxnSpPr>
          <p:nvPr/>
        </p:nvCxnSpPr>
        <p:spPr>
          <a:xfrm>
            <a:off x="7768995" y="3556299"/>
            <a:ext cx="415460" cy="147570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B67D6A3-87E8-4A2B-A72F-CC78608148F9}"/>
              </a:ext>
            </a:extLst>
          </p:cNvPr>
          <p:cNvCxnSpPr/>
          <p:nvPr/>
        </p:nvCxnSpPr>
        <p:spPr>
          <a:xfrm flipH="1">
            <a:off x="7771528" y="2317739"/>
            <a:ext cx="41546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9C748E8A-0190-409C-A01E-583451DBDB34}"/>
              </a:ext>
            </a:extLst>
          </p:cNvPr>
          <p:cNvCxnSpPr>
            <a:cxnSpLocks/>
          </p:cNvCxnSpPr>
          <p:nvPr/>
        </p:nvCxnSpPr>
        <p:spPr>
          <a:xfrm flipV="1">
            <a:off x="7783404" y="2325928"/>
            <a:ext cx="0" cy="118670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EE777625-46F6-4E9A-AAD2-D5E6AE8CB1F5}"/>
              </a:ext>
            </a:extLst>
          </p:cNvPr>
          <p:cNvCxnSpPr>
            <a:cxnSpLocks/>
          </p:cNvCxnSpPr>
          <p:nvPr/>
        </p:nvCxnSpPr>
        <p:spPr>
          <a:xfrm flipV="1">
            <a:off x="7778894" y="3626148"/>
            <a:ext cx="0" cy="55360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B157AB4E-BA5C-43BE-ACF9-0249E5D43E2E}"/>
              </a:ext>
            </a:extLst>
          </p:cNvPr>
          <p:cNvCxnSpPr>
            <a:cxnSpLocks/>
          </p:cNvCxnSpPr>
          <p:nvPr/>
        </p:nvCxnSpPr>
        <p:spPr>
          <a:xfrm flipH="1">
            <a:off x="1141588" y="4191701"/>
            <a:ext cx="6637306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1F044C82-DA35-431C-B2FE-762233689574}"/>
              </a:ext>
            </a:extLst>
          </p:cNvPr>
          <p:cNvCxnSpPr/>
          <p:nvPr/>
        </p:nvCxnSpPr>
        <p:spPr>
          <a:xfrm flipH="1">
            <a:off x="3387503" y="2329614"/>
            <a:ext cx="41546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3727D8DB-C28D-458F-95FC-7A4261C1BCAA}"/>
              </a:ext>
            </a:extLst>
          </p:cNvPr>
          <p:cNvCxnSpPr>
            <a:cxnSpLocks/>
          </p:cNvCxnSpPr>
          <p:nvPr/>
        </p:nvCxnSpPr>
        <p:spPr>
          <a:xfrm flipV="1">
            <a:off x="3399379" y="2337803"/>
            <a:ext cx="0" cy="118670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CA9C572F-8315-4346-973B-75833B1A35B5}"/>
              </a:ext>
            </a:extLst>
          </p:cNvPr>
          <p:cNvCxnSpPr>
            <a:cxnSpLocks/>
          </p:cNvCxnSpPr>
          <p:nvPr/>
        </p:nvCxnSpPr>
        <p:spPr>
          <a:xfrm flipV="1">
            <a:off x="3400996" y="3617095"/>
            <a:ext cx="0" cy="38651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06548F2C-4CEC-49D8-B345-A273E67D633B}"/>
              </a:ext>
            </a:extLst>
          </p:cNvPr>
          <p:cNvCxnSpPr>
            <a:cxnSpLocks/>
          </p:cNvCxnSpPr>
          <p:nvPr/>
        </p:nvCxnSpPr>
        <p:spPr>
          <a:xfrm flipV="1">
            <a:off x="3399013" y="4089985"/>
            <a:ext cx="0" cy="10178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77ECD5E5-3487-44F8-B18F-53383654C4E9}"/>
              </a:ext>
            </a:extLst>
          </p:cNvPr>
          <p:cNvSpPr txBox="1"/>
          <p:nvPr/>
        </p:nvSpPr>
        <p:spPr>
          <a:xfrm>
            <a:off x="759095" y="3945355"/>
            <a:ext cx="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SD’</a:t>
            </a: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511446C5-D471-4F93-94D2-AF325D93577F}"/>
              </a:ext>
            </a:extLst>
          </p:cNvPr>
          <p:cNvCxnSpPr/>
          <p:nvPr/>
        </p:nvCxnSpPr>
        <p:spPr>
          <a:xfrm flipH="1">
            <a:off x="8075221" y="3409564"/>
            <a:ext cx="109234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C447FC26-393F-4F9C-A10F-AE9D4C597F01}"/>
              </a:ext>
            </a:extLst>
          </p:cNvPr>
          <p:cNvCxnSpPr>
            <a:cxnSpLocks/>
          </p:cNvCxnSpPr>
          <p:nvPr/>
        </p:nvCxnSpPr>
        <p:spPr>
          <a:xfrm>
            <a:off x="1124919" y="4376367"/>
            <a:ext cx="6950302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4777BE6A-585E-4199-B740-F859E5F417CA}"/>
              </a:ext>
            </a:extLst>
          </p:cNvPr>
          <p:cNvSpPr txBox="1"/>
          <p:nvPr/>
        </p:nvSpPr>
        <p:spPr>
          <a:xfrm>
            <a:off x="728722" y="4222354"/>
            <a:ext cx="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RD’</a:t>
            </a:r>
          </a:p>
        </p:txBody>
      </p: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BB06324E-B9A3-4BBC-A509-7044ED8A4C32}"/>
              </a:ext>
            </a:extLst>
          </p:cNvPr>
          <p:cNvCxnSpPr>
            <a:cxnSpLocks/>
          </p:cNvCxnSpPr>
          <p:nvPr/>
        </p:nvCxnSpPr>
        <p:spPr>
          <a:xfrm>
            <a:off x="8075221" y="3779758"/>
            <a:ext cx="0" cy="587761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38819310-106F-4B9F-A8DC-C11E3524D6ED}"/>
              </a:ext>
            </a:extLst>
          </p:cNvPr>
          <p:cNvCxnSpPr>
            <a:cxnSpLocks/>
          </p:cNvCxnSpPr>
          <p:nvPr/>
        </p:nvCxnSpPr>
        <p:spPr>
          <a:xfrm>
            <a:off x="8073242" y="3411205"/>
            <a:ext cx="0" cy="226607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45696B27-EBEB-44B8-B6E9-65B6AC443F29}"/>
              </a:ext>
            </a:extLst>
          </p:cNvPr>
          <p:cNvCxnSpPr/>
          <p:nvPr/>
        </p:nvCxnSpPr>
        <p:spPr>
          <a:xfrm flipH="1">
            <a:off x="3711807" y="3445277"/>
            <a:ext cx="109234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C73721D0-25FC-49E4-9312-6603515769AC}"/>
              </a:ext>
            </a:extLst>
          </p:cNvPr>
          <p:cNvCxnSpPr>
            <a:cxnSpLocks/>
          </p:cNvCxnSpPr>
          <p:nvPr/>
        </p:nvCxnSpPr>
        <p:spPr>
          <a:xfrm>
            <a:off x="3709828" y="3446918"/>
            <a:ext cx="0" cy="226607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17B79672-C885-4D06-BBE5-35CBA5C39EF9}"/>
              </a:ext>
            </a:extLst>
          </p:cNvPr>
          <p:cNvCxnSpPr>
            <a:cxnSpLocks/>
          </p:cNvCxnSpPr>
          <p:nvPr/>
        </p:nvCxnSpPr>
        <p:spPr>
          <a:xfrm>
            <a:off x="3707849" y="3782209"/>
            <a:ext cx="0" cy="226607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5037EBB3-D574-472D-B5E5-69EFE275AACE}"/>
              </a:ext>
            </a:extLst>
          </p:cNvPr>
          <p:cNvCxnSpPr>
            <a:cxnSpLocks/>
          </p:cNvCxnSpPr>
          <p:nvPr/>
        </p:nvCxnSpPr>
        <p:spPr>
          <a:xfrm>
            <a:off x="3705874" y="4212161"/>
            <a:ext cx="0" cy="170253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382A0622-E027-4A2C-9B01-00898A0434C3}"/>
              </a:ext>
            </a:extLst>
          </p:cNvPr>
          <p:cNvCxnSpPr>
            <a:cxnSpLocks/>
          </p:cNvCxnSpPr>
          <p:nvPr/>
        </p:nvCxnSpPr>
        <p:spPr>
          <a:xfrm>
            <a:off x="3703894" y="4089342"/>
            <a:ext cx="0" cy="79425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34472A10-80A1-4314-B0AD-5DAAD3C86BCB}"/>
              </a:ext>
            </a:extLst>
          </p:cNvPr>
          <p:cNvSpPr/>
          <p:nvPr/>
        </p:nvSpPr>
        <p:spPr>
          <a:xfrm>
            <a:off x="1267718" y="1691358"/>
            <a:ext cx="9621955" cy="2837024"/>
          </a:xfrm>
          <a:prstGeom prst="rect">
            <a:avLst/>
          </a:prstGeom>
          <a:solidFill>
            <a:schemeClr val="accent2">
              <a:alpha val="12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08C50DAC-DD9F-45E0-A219-81F002406EC8}"/>
              </a:ext>
            </a:extLst>
          </p:cNvPr>
          <p:cNvGrpSpPr/>
          <p:nvPr/>
        </p:nvGrpSpPr>
        <p:grpSpPr>
          <a:xfrm>
            <a:off x="1881418" y="4641085"/>
            <a:ext cx="2162326" cy="2094598"/>
            <a:chOff x="1881418" y="4641085"/>
            <a:chExt cx="2162326" cy="2094598"/>
          </a:xfrm>
        </p:grpSpPr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95788885-090B-47A8-A466-E73FE6B0819C}"/>
                </a:ext>
              </a:extLst>
            </p:cNvPr>
            <p:cNvSpPr/>
            <p:nvPr/>
          </p:nvSpPr>
          <p:spPr>
            <a:xfrm>
              <a:off x="2140691" y="4859233"/>
              <a:ext cx="1654598" cy="1686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290D9F57-74CA-415B-B3C8-6EF5CFC64A5C}"/>
                </a:ext>
              </a:extLst>
            </p:cNvPr>
            <p:cNvSpPr txBox="1"/>
            <p:nvPr/>
          </p:nvSpPr>
          <p:spPr>
            <a:xfrm>
              <a:off x="2084195" y="5049991"/>
              <a:ext cx="50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B0F0"/>
                  </a:solidFill>
                </a:rPr>
                <a:t>  </a:t>
              </a:r>
              <a:r>
                <a:rPr lang="pt-BR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30" name="CaixaDeTexto 129">
              <a:extLst>
                <a:ext uri="{FF2B5EF4-FFF2-40B4-BE49-F238E27FC236}">
                  <a16:creationId xmlns:a16="http://schemas.microsoft.com/office/drawing/2014/main" id="{47A2EAA6-C87B-4CEE-B683-9796A9A51BDA}"/>
                </a:ext>
              </a:extLst>
            </p:cNvPr>
            <p:cNvSpPr txBox="1"/>
            <p:nvPr/>
          </p:nvSpPr>
          <p:spPr>
            <a:xfrm>
              <a:off x="2167831" y="5526426"/>
              <a:ext cx="475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CP</a:t>
              </a:r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E875465E-93A6-426A-8857-7D7718649809}"/>
                </a:ext>
              </a:extLst>
            </p:cNvPr>
            <p:cNvSpPr txBox="1"/>
            <p:nvPr/>
          </p:nvSpPr>
          <p:spPr>
            <a:xfrm>
              <a:off x="3378669" y="5284861"/>
              <a:ext cx="286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9B5CC650-D9E5-4275-9434-CB62BF0F928D}"/>
                </a:ext>
              </a:extLst>
            </p:cNvPr>
            <p:cNvSpPr txBox="1"/>
            <p:nvPr/>
          </p:nvSpPr>
          <p:spPr>
            <a:xfrm>
              <a:off x="3387503" y="5864514"/>
              <a:ext cx="439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Q´</a:t>
              </a:r>
            </a:p>
          </p:txBody>
        </p:sp>
        <p:cxnSp>
          <p:nvCxnSpPr>
            <p:cNvPr id="133" name="Conector reto 132">
              <a:extLst>
                <a:ext uri="{FF2B5EF4-FFF2-40B4-BE49-F238E27FC236}">
                  <a16:creationId xmlns:a16="http://schemas.microsoft.com/office/drawing/2014/main" id="{45D8FE88-7A81-45E0-97CA-819D5D09E2D4}"/>
                </a:ext>
              </a:extLst>
            </p:cNvPr>
            <p:cNvCxnSpPr/>
            <p:nvPr/>
          </p:nvCxnSpPr>
          <p:spPr>
            <a:xfrm>
              <a:off x="1881418" y="5172604"/>
              <a:ext cx="2498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1673C35D-AC1A-4BA6-969F-524BAB5253EA}"/>
                </a:ext>
              </a:extLst>
            </p:cNvPr>
            <p:cNvCxnSpPr/>
            <p:nvPr/>
          </p:nvCxnSpPr>
          <p:spPr>
            <a:xfrm>
              <a:off x="1881418" y="5693319"/>
              <a:ext cx="2498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3E3D9F5D-0769-4E26-9DC3-C5EB391F2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463" y="6526187"/>
              <a:ext cx="0" cy="2094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to 135">
              <a:extLst>
                <a:ext uri="{FF2B5EF4-FFF2-40B4-BE49-F238E27FC236}">
                  <a16:creationId xmlns:a16="http://schemas.microsoft.com/office/drawing/2014/main" id="{D228709C-F9E8-4FB2-8C07-703617F66BAC}"/>
                </a:ext>
              </a:extLst>
            </p:cNvPr>
            <p:cNvCxnSpPr/>
            <p:nvPr/>
          </p:nvCxnSpPr>
          <p:spPr>
            <a:xfrm>
              <a:off x="3793915" y="5987128"/>
              <a:ext cx="2498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1B8C4304-A245-4AA0-8285-A36056086AC3}"/>
                </a:ext>
              </a:extLst>
            </p:cNvPr>
            <p:cNvCxnSpPr/>
            <p:nvPr/>
          </p:nvCxnSpPr>
          <p:spPr>
            <a:xfrm>
              <a:off x="3793915" y="5443466"/>
              <a:ext cx="2498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B6A615F1-40C2-442D-9E12-9097DC6E1E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907" y="4641085"/>
              <a:ext cx="0" cy="2084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B240A068-70EF-4CE6-A408-789C675BD057}"/>
                </a:ext>
              </a:extLst>
            </p:cNvPr>
            <p:cNvSpPr txBox="1"/>
            <p:nvPr/>
          </p:nvSpPr>
          <p:spPr>
            <a:xfrm>
              <a:off x="2713462" y="4864200"/>
              <a:ext cx="509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SD’</a:t>
              </a:r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D2CEA8BD-C518-4B40-8F22-5776C7CE35B7}"/>
                </a:ext>
              </a:extLst>
            </p:cNvPr>
            <p:cNvSpPr txBox="1"/>
            <p:nvPr/>
          </p:nvSpPr>
          <p:spPr>
            <a:xfrm>
              <a:off x="2687000" y="6182690"/>
              <a:ext cx="509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RD’</a:t>
              </a:r>
            </a:p>
          </p:txBody>
        </p:sp>
        <p:sp>
          <p:nvSpPr>
            <p:cNvPr id="145" name="Triângulo isósceles 144">
              <a:extLst>
                <a:ext uri="{FF2B5EF4-FFF2-40B4-BE49-F238E27FC236}">
                  <a16:creationId xmlns:a16="http://schemas.microsoft.com/office/drawing/2014/main" id="{6B280444-6971-4E26-8AD5-E7E92722C729}"/>
                </a:ext>
              </a:extLst>
            </p:cNvPr>
            <p:cNvSpPr/>
            <p:nvPr/>
          </p:nvSpPr>
          <p:spPr>
            <a:xfrm rot="5400000">
              <a:off x="2102786" y="5652594"/>
              <a:ext cx="169913" cy="99846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147" name="Tabela 146">
            <a:extLst>
              <a:ext uri="{FF2B5EF4-FFF2-40B4-BE49-F238E27FC236}">
                <a16:creationId xmlns:a16="http://schemas.microsoft.com/office/drawing/2014/main" id="{9D11FE38-30EB-4C3B-B59F-251B4EDE9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7202"/>
              </p:ext>
            </p:extLst>
          </p:nvPr>
        </p:nvGraphicFramePr>
        <p:xfrm>
          <a:off x="6933512" y="4601112"/>
          <a:ext cx="382159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28">
                  <a:extLst>
                    <a:ext uri="{9D8B030D-6E8A-4147-A177-3AD203B41FA5}">
                      <a16:colId xmlns:a16="http://schemas.microsoft.com/office/drawing/2014/main" val="3473472803"/>
                    </a:ext>
                  </a:extLst>
                </a:gridCol>
                <a:gridCol w="532328">
                  <a:extLst>
                    <a:ext uri="{9D8B030D-6E8A-4147-A177-3AD203B41FA5}">
                      <a16:colId xmlns:a16="http://schemas.microsoft.com/office/drawing/2014/main" val="2092708030"/>
                    </a:ext>
                  </a:extLst>
                </a:gridCol>
                <a:gridCol w="532328">
                  <a:extLst>
                    <a:ext uri="{9D8B030D-6E8A-4147-A177-3AD203B41FA5}">
                      <a16:colId xmlns:a16="http://schemas.microsoft.com/office/drawing/2014/main" val="1213742199"/>
                    </a:ext>
                  </a:extLst>
                </a:gridCol>
                <a:gridCol w="549114">
                  <a:extLst>
                    <a:ext uri="{9D8B030D-6E8A-4147-A177-3AD203B41FA5}">
                      <a16:colId xmlns:a16="http://schemas.microsoft.com/office/drawing/2014/main" val="1242580481"/>
                    </a:ext>
                  </a:extLst>
                </a:gridCol>
                <a:gridCol w="811190">
                  <a:extLst>
                    <a:ext uri="{9D8B030D-6E8A-4147-A177-3AD203B41FA5}">
                      <a16:colId xmlns:a16="http://schemas.microsoft.com/office/drawing/2014/main" val="2085301494"/>
                    </a:ext>
                  </a:extLst>
                </a:gridCol>
                <a:gridCol w="864311">
                  <a:extLst>
                    <a:ext uri="{9D8B030D-6E8A-4147-A177-3AD203B41FA5}">
                      <a16:colId xmlns:a16="http://schemas.microsoft.com/office/drawing/2014/main" val="2891175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9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6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9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4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3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7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51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6B4F8512-095E-4FB5-A1DE-9140ED32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43" y="4324670"/>
            <a:ext cx="879932" cy="518183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2AE5055-7457-47A5-A17F-A0E98B03A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63" y="5420618"/>
            <a:ext cx="879932" cy="518183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A0247CDF-6674-4BCC-9912-8763C8D272B8}"/>
              </a:ext>
            </a:extLst>
          </p:cNvPr>
          <p:cNvSpPr txBox="1"/>
          <p:nvPr/>
        </p:nvSpPr>
        <p:spPr>
          <a:xfrm>
            <a:off x="3811893" y="4391044"/>
            <a:ext cx="22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134677F-3322-4405-B6CB-E7CA2450B93D}"/>
              </a:ext>
            </a:extLst>
          </p:cNvPr>
          <p:cNvSpPr txBox="1"/>
          <p:nvPr/>
        </p:nvSpPr>
        <p:spPr>
          <a:xfrm>
            <a:off x="3811694" y="5494744"/>
            <a:ext cx="42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Q´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50FCBEF-3D01-48CC-8598-0206A4ED4775}"/>
              </a:ext>
            </a:extLst>
          </p:cNvPr>
          <p:cNvSpPr txBox="1"/>
          <p:nvPr/>
        </p:nvSpPr>
        <p:spPr>
          <a:xfrm>
            <a:off x="1425198" y="4233996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  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5FF4A13-DCD3-4C9C-899D-47AFD76F3DD5}"/>
              </a:ext>
            </a:extLst>
          </p:cNvPr>
          <p:cNvSpPr txBox="1"/>
          <p:nvPr/>
        </p:nvSpPr>
        <p:spPr>
          <a:xfrm>
            <a:off x="1521539" y="5640055"/>
            <a:ext cx="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B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1D46ABF-4F17-4DD5-A714-B9253FE3B916}"/>
              </a:ext>
            </a:extLst>
          </p:cNvPr>
          <p:cNvGrpSpPr/>
          <p:nvPr/>
        </p:nvGrpSpPr>
        <p:grpSpPr>
          <a:xfrm>
            <a:off x="1791795" y="4429483"/>
            <a:ext cx="2012308" cy="1385092"/>
            <a:chOff x="1791795" y="4429483"/>
            <a:chExt cx="2012308" cy="1385092"/>
          </a:xfrm>
        </p:grpSpPr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8AE67E22-8183-4109-B120-187762536EAF}"/>
                </a:ext>
              </a:extLst>
            </p:cNvPr>
            <p:cNvCxnSpPr>
              <a:cxnSpLocks/>
            </p:cNvCxnSpPr>
            <p:nvPr/>
          </p:nvCxnSpPr>
          <p:spPr>
            <a:xfrm>
              <a:off x="2323128" y="5065176"/>
              <a:ext cx="8693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D516B28D-3969-43BC-B0D3-9DEC51FE35BB}"/>
                </a:ext>
              </a:extLst>
            </p:cNvPr>
            <p:cNvCxnSpPr>
              <a:cxnSpLocks/>
            </p:cNvCxnSpPr>
            <p:nvPr/>
          </p:nvCxnSpPr>
          <p:spPr>
            <a:xfrm>
              <a:off x="3192462" y="4587585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45DF4C33-23E5-4FFA-8DB8-7181BC358133}"/>
                </a:ext>
              </a:extLst>
            </p:cNvPr>
            <p:cNvGrpSpPr/>
            <p:nvPr/>
          </p:nvGrpSpPr>
          <p:grpSpPr>
            <a:xfrm>
              <a:off x="1791795" y="4429483"/>
              <a:ext cx="542309" cy="638035"/>
              <a:chOff x="-3205529" y="677065"/>
              <a:chExt cx="1084508" cy="1275928"/>
            </a:xfrm>
          </p:grpSpPr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11B2382C-520A-40D6-AB01-F7059A03B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205529" y="677065"/>
                <a:ext cx="1084508" cy="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5EEFF1D8-AA3B-482D-8626-2A3F748DB1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21023" y="1262038"/>
                <a:ext cx="0" cy="6909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51A02690-A00A-4D63-8AE7-B91BBA2A13C6}"/>
                </a:ext>
              </a:extLst>
            </p:cNvPr>
            <p:cNvCxnSpPr>
              <a:cxnSpLocks/>
            </p:cNvCxnSpPr>
            <p:nvPr/>
          </p:nvCxnSpPr>
          <p:spPr>
            <a:xfrm>
              <a:off x="3172565" y="5679410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7A64AB71-1BA8-4A84-97FF-2EB2A4D36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694" y="5814574"/>
              <a:ext cx="542309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3A49AC3E-DE63-433A-AB8A-B4215671CDEA}"/>
                </a:ext>
              </a:extLst>
            </p:cNvPr>
            <p:cNvCxnSpPr>
              <a:cxnSpLocks/>
            </p:cNvCxnSpPr>
            <p:nvPr/>
          </p:nvCxnSpPr>
          <p:spPr>
            <a:xfrm>
              <a:off x="3476178" y="5065176"/>
              <a:ext cx="2207" cy="6142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7885238-0664-465F-9911-018FE20C67CC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14" y="4587585"/>
              <a:ext cx="0" cy="6018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ABDCA7F1-FDF2-4359-9B3F-5C22449CC7DE}"/>
                </a:ext>
              </a:extLst>
            </p:cNvPr>
            <p:cNvCxnSpPr>
              <a:cxnSpLocks/>
            </p:cNvCxnSpPr>
            <p:nvPr/>
          </p:nvCxnSpPr>
          <p:spPr>
            <a:xfrm>
              <a:off x="2340463" y="5197218"/>
              <a:ext cx="0" cy="345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689E3B5-867D-4358-BB58-01955E4E2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003" y="5189419"/>
              <a:ext cx="921911" cy="77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7EFD05C4-C9A8-46D0-A327-C94CB49B38D5}"/>
                </a:ext>
              </a:extLst>
            </p:cNvPr>
            <p:cNvCxnSpPr>
              <a:cxnSpLocks/>
            </p:cNvCxnSpPr>
            <p:nvPr/>
          </p:nvCxnSpPr>
          <p:spPr>
            <a:xfrm>
              <a:off x="3318506" y="5069484"/>
              <a:ext cx="1576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Tabela 46">
            <a:extLst>
              <a:ext uri="{FF2B5EF4-FFF2-40B4-BE49-F238E27FC236}">
                <a16:creationId xmlns:a16="http://schemas.microsoft.com/office/drawing/2014/main" id="{9918740C-69B9-4C46-B86D-2F2D07CD1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02026"/>
              </p:ext>
            </p:extLst>
          </p:nvPr>
        </p:nvGraphicFramePr>
        <p:xfrm>
          <a:off x="5955042" y="4412595"/>
          <a:ext cx="40161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39">
                  <a:extLst>
                    <a:ext uri="{9D8B030D-6E8A-4147-A177-3AD203B41FA5}">
                      <a16:colId xmlns:a16="http://schemas.microsoft.com/office/drawing/2014/main" val="2089023782"/>
                    </a:ext>
                  </a:extLst>
                </a:gridCol>
                <a:gridCol w="1004039">
                  <a:extLst>
                    <a:ext uri="{9D8B030D-6E8A-4147-A177-3AD203B41FA5}">
                      <a16:colId xmlns:a16="http://schemas.microsoft.com/office/drawing/2014/main" val="2308992064"/>
                    </a:ext>
                  </a:extLst>
                </a:gridCol>
                <a:gridCol w="1004039">
                  <a:extLst>
                    <a:ext uri="{9D8B030D-6E8A-4147-A177-3AD203B41FA5}">
                      <a16:colId xmlns:a16="http://schemas.microsoft.com/office/drawing/2014/main" val="1080863658"/>
                    </a:ext>
                  </a:extLst>
                </a:gridCol>
                <a:gridCol w="1004039">
                  <a:extLst>
                    <a:ext uri="{9D8B030D-6E8A-4147-A177-3AD203B41FA5}">
                      <a16:colId xmlns:a16="http://schemas.microsoft.com/office/drawing/2014/main" val="365151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1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5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3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0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02397"/>
                  </a:ext>
                </a:extLst>
              </a:tr>
            </a:tbl>
          </a:graphicData>
        </a:graphic>
      </p:graphicFrame>
      <p:grpSp>
        <p:nvGrpSpPr>
          <p:cNvPr id="6" name="Agrupar 5">
            <a:extLst>
              <a:ext uri="{FF2B5EF4-FFF2-40B4-BE49-F238E27FC236}">
                <a16:creationId xmlns:a16="http://schemas.microsoft.com/office/drawing/2014/main" id="{C3C96303-27DE-425B-A86E-C21A960D74FD}"/>
              </a:ext>
            </a:extLst>
          </p:cNvPr>
          <p:cNvGrpSpPr/>
          <p:nvPr/>
        </p:nvGrpSpPr>
        <p:grpSpPr>
          <a:xfrm>
            <a:off x="386783" y="224275"/>
            <a:ext cx="8401617" cy="1638300"/>
            <a:chOff x="1199583" y="1549400"/>
            <a:chExt cx="8401617" cy="163830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9E6C6B8E-4C91-4ABD-BCFF-26218FD63AA8}"/>
                </a:ext>
              </a:extLst>
            </p:cNvPr>
            <p:cNvSpPr/>
            <p:nvPr/>
          </p:nvSpPr>
          <p:spPr>
            <a:xfrm>
              <a:off x="3476178" y="1549400"/>
              <a:ext cx="2619822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ADF60997-1AAC-44F9-9DDD-6A432FC0066E}"/>
                </a:ext>
              </a:extLst>
            </p:cNvPr>
            <p:cNvSpPr txBox="1"/>
            <p:nvPr/>
          </p:nvSpPr>
          <p:spPr>
            <a:xfrm>
              <a:off x="3811694" y="2094984"/>
              <a:ext cx="205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Circuito Sequencial</a:t>
              </a:r>
            </a:p>
          </p:txBody>
        </p:sp>
        <p:sp>
          <p:nvSpPr>
            <p:cNvPr id="4" name="Seta: para a Direita 3">
              <a:extLst>
                <a:ext uri="{FF2B5EF4-FFF2-40B4-BE49-F238E27FC236}">
                  <a16:creationId xmlns:a16="http://schemas.microsoft.com/office/drawing/2014/main" id="{A7359BC5-0417-4FF0-A2E5-A88294B111F7}"/>
                </a:ext>
              </a:extLst>
            </p:cNvPr>
            <p:cNvSpPr/>
            <p:nvPr/>
          </p:nvSpPr>
          <p:spPr>
            <a:xfrm>
              <a:off x="2984500" y="1854200"/>
              <a:ext cx="491678" cy="416215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: para a Direita 25">
              <a:extLst>
                <a:ext uri="{FF2B5EF4-FFF2-40B4-BE49-F238E27FC236}">
                  <a16:creationId xmlns:a16="http://schemas.microsoft.com/office/drawing/2014/main" id="{8A781C2C-6A00-48E2-9806-53D219F6B175}"/>
                </a:ext>
              </a:extLst>
            </p:cNvPr>
            <p:cNvSpPr/>
            <p:nvPr/>
          </p:nvSpPr>
          <p:spPr>
            <a:xfrm>
              <a:off x="2997200" y="2565400"/>
              <a:ext cx="491678" cy="416215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Seta: para a Direita 26">
              <a:extLst>
                <a:ext uri="{FF2B5EF4-FFF2-40B4-BE49-F238E27FC236}">
                  <a16:creationId xmlns:a16="http://schemas.microsoft.com/office/drawing/2014/main" id="{2FBA9845-E10F-4B48-A007-E3924974D67D}"/>
                </a:ext>
              </a:extLst>
            </p:cNvPr>
            <p:cNvSpPr/>
            <p:nvPr/>
          </p:nvSpPr>
          <p:spPr>
            <a:xfrm>
              <a:off x="6096000" y="2160442"/>
              <a:ext cx="491678" cy="416215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AAB2BF8-4C00-4658-9450-E4ED67550CA1}"/>
                </a:ext>
              </a:extLst>
            </p:cNvPr>
            <p:cNvSpPr txBox="1"/>
            <p:nvPr/>
          </p:nvSpPr>
          <p:spPr>
            <a:xfrm>
              <a:off x="6587678" y="2160442"/>
              <a:ext cx="301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 – Bomba (“0” OFF / “1” ON)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899F8EE-2D60-4135-9791-80132347A50E}"/>
                </a:ext>
              </a:extLst>
            </p:cNvPr>
            <p:cNvSpPr txBox="1"/>
            <p:nvPr/>
          </p:nvSpPr>
          <p:spPr>
            <a:xfrm>
              <a:off x="1199583" y="1862676"/>
              <a:ext cx="1933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Sc</a:t>
              </a:r>
              <a:r>
                <a:rPr lang="pt-BR" dirty="0"/>
                <a:t> – Sensor Cheio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95623CD-4985-4D68-B5F9-C45616524E71}"/>
                </a:ext>
              </a:extLst>
            </p:cNvPr>
            <p:cNvSpPr txBox="1"/>
            <p:nvPr/>
          </p:nvSpPr>
          <p:spPr>
            <a:xfrm>
              <a:off x="1199583" y="2572610"/>
              <a:ext cx="1933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Sv</a:t>
              </a:r>
              <a:r>
                <a:rPr lang="pt-BR" dirty="0"/>
                <a:t> – Sensor Vazio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3F03023-37A4-482B-A8FB-767AB32D0F3E}"/>
              </a:ext>
            </a:extLst>
          </p:cNvPr>
          <p:cNvGrpSpPr/>
          <p:nvPr/>
        </p:nvGrpSpPr>
        <p:grpSpPr>
          <a:xfrm>
            <a:off x="6388107" y="1382811"/>
            <a:ext cx="4584692" cy="2371064"/>
            <a:chOff x="6388107" y="1382811"/>
            <a:chExt cx="4584692" cy="2371064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8ECE7AA4-7560-4115-97A2-08BA902A96A8}"/>
                </a:ext>
              </a:extLst>
            </p:cNvPr>
            <p:cNvGrpSpPr/>
            <p:nvPr/>
          </p:nvGrpSpPr>
          <p:grpSpPr>
            <a:xfrm>
              <a:off x="6388107" y="1382811"/>
              <a:ext cx="4584692" cy="2125187"/>
              <a:chOff x="2565407" y="4434549"/>
              <a:chExt cx="4584692" cy="2125187"/>
            </a:xfrm>
          </p:grpSpPr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C1B0AB55-8921-4166-8F94-278F3120DF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2712" y="4750130"/>
                <a:ext cx="0" cy="16150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de Seta Reta 49">
                <a:extLst>
                  <a:ext uri="{FF2B5EF4-FFF2-40B4-BE49-F238E27FC236}">
                    <a16:creationId xmlns:a16="http://schemas.microsoft.com/office/drawing/2014/main" id="{52ED6FD1-AC45-4B29-8249-D4DE60B9E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0882" y="6375070"/>
                <a:ext cx="259396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549636EC-ACFE-4904-9BDE-85845E5D32CD}"/>
                  </a:ext>
                </a:extLst>
              </p:cNvPr>
              <p:cNvSpPr txBox="1"/>
              <p:nvPr/>
            </p:nvSpPr>
            <p:spPr>
              <a:xfrm>
                <a:off x="2565407" y="6180508"/>
                <a:ext cx="1273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“Desligada”</a:t>
                </a:r>
              </a:p>
            </p:txBody>
          </p: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F8AAEE1D-2FDC-406A-AFDE-401ADCCA013F}"/>
                  </a:ext>
                </a:extLst>
              </p:cNvPr>
              <p:cNvSpPr txBox="1"/>
              <p:nvPr/>
            </p:nvSpPr>
            <p:spPr>
              <a:xfrm>
                <a:off x="2806709" y="5090628"/>
                <a:ext cx="1035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“Ligada”</a:t>
                </a:r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25563D6D-2502-4E42-8B12-54A348A2D8ED}"/>
                  </a:ext>
                </a:extLst>
              </p:cNvPr>
              <p:cNvSpPr txBox="1"/>
              <p:nvPr/>
            </p:nvSpPr>
            <p:spPr>
              <a:xfrm>
                <a:off x="3699148" y="4434549"/>
                <a:ext cx="1328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b (Bomba)</a:t>
                </a: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531C3CA6-3BBA-476B-B166-847151039BF7}"/>
                  </a:ext>
                </a:extLst>
              </p:cNvPr>
              <p:cNvSpPr txBox="1"/>
              <p:nvPr/>
            </p:nvSpPr>
            <p:spPr>
              <a:xfrm>
                <a:off x="6339722" y="6190404"/>
                <a:ext cx="810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/>
                  <a:t>Nível</a:t>
                </a:r>
              </a:p>
            </p:txBody>
          </p:sp>
        </p:grp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36C67277-9D17-4895-B16F-12E199B7946F}"/>
                </a:ext>
              </a:extLst>
            </p:cNvPr>
            <p:cNvCxnSpPr>
              <a:cxnSpLocks/>
            </p:cNvCxnSpPr>
            <p:nvPr/>
          </p:nvCxnSpPr>
          <p:spPr>
            <a:xfrm>
              <a:off x="7593582" y="3325311"/>
              <a:ext cx="191871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CF48FC4E-60FA-4E44-9F67-30457AE69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8800" y="2218920"/>
              <a:ext cx="1762936" cy="129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7E6AC42B-65A2-48F1-83D9-F3586DE02BA0}"/>
                </a:ext>
              </a:extLst>
            </p:cNvPr>
            <p:cNvGrpSpPr/>
            <p:nvPr/>
          </p:nvGrpSpPr>
          <p:grpSpPr>
            <a:xfrm rot="10800000">
              <a:off x="9423241" y="2231826"/>
              <a:ext cx="178118" cy="1077405"/>
              <a:chOff x="8672240" y="2231826"/>
              <a:chExt cx="178118" cy="1077405"/>
            </a:xfrm>
          </p:grpSpPr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DE6A9E59-51BC-409F-9DD8-D9A906AAF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0324" y="2231826"/>
                <a:ext cx="0" cy="1077405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riângulo isósceles 57">
                <a:extLst>
                  <a:ext uri="{FF2B5EF4-FFF2-40B4-BE49-F238E27FC236}">
                    <a16:creationId xmlns:a16="http://schemas.microsoft.com/office/drawing/2014/main" id="{C26337F1-8CC7-4796-83FF-444B07ECADD2}"/>
                  </a:ext>
                </a:extLst>
              </p:cNvPr>
              <p:cNvSpPr/>
              <p:nvPr/>
            </p:nvSpPr>
            <p:spPr>
              <a:xfrm>
                <a:off x="8672240" y="2648267"/>
                <a:ext cx="178118" cy="17424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5DB9E468-0D3C-4E81-A9D6-B46C1B8E16B8}"/>
                </a:ext>
              </a:extLst>
            </p:cNvPr>
            <p:cNvGrpSpPr/>
            <p:nvPr/>
          </p:nvGrpSpPr>
          <p:grpSpPr>
            <a:xfrm>
              <a:off x="8099391" y="2231826"/>
              <a:ext cx="178118" cy="1077405"/>
              <a:chOff x="8672240" y="2231826"/>
              <a:chExt cx="178118" cy="1077405"/>
            </a:xfrm>
          </p:grpSpPr>
          <p:cxnSp>
            <p:nvCxnSpPr>
              <p:cNvPr id="60" name="Conector reto 59">
                <a:extLst>
                  <a:ext uri="{FF2B5EF4-FFF2-40B4-BE49-F238E27FC236}">
                    <a16:creationId xmlns:a16="http://schemas.microsoft.com/office/drawing/2014/main" id="{E81F0A29-3098-47B9-A9E2-EF6B5A26F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0324" y="2231826"/>
                <a:ext cx="0" cy="1077405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riângulo isósceles 60">
                <a:extLst>
                  <a:ext uri="{FF2B5EF4-FFF2-40B4-BE49-F238E27FC236}">
                    <a16:creationId xmlns:a16="http://schemas.microsoft.com/office/drawing/2014/main" id="{A84F42D8-320F-494F-B1F9-E906B48712C9}"/>
                  </a:ext>
                </a:extLst>
              </p:cNvPr>
              <p:cNvSpPr/>
              <p:nvPr/>
            </p:nvSpPr>
            <p:spPr>
              <a:xfrm>
                <a:off x="8672240" y="2648267"/>
                <a:ext cx="178118" cy="174244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9EDD69E-4B92-4056-B5B7-508BF66622B5}"/>
                </a:ext>
              </a:extLst>
            </p:cNvPr>
            <p:cNvSpPr txBox="1"/>
            <p:nvPr/>
          </p:nvSpPr>
          <p:spPr>
            <a:xfrm>
              <a:off x="9306456" y="3366809"/>
              <a:ext cx="411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Sc</a:t>
              </a:r>
              <a:endParaRPr lang="pt-BR" dirty="0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EFFE7AF-1010-49D8-A2C0-CBE35D9C672E}"/>
                </a:ext>
              </a:extLst>
            </p:cNvPr>
            <p:cNvSpPr txBox="1"/>
            <p:nvPr/>
          </p:nvSpPr>
          <p:spPr>
            <a:xfrm>
              <a:off x="7980259" y="3384543"/>
              <a:ext cx="411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Sv</a:t>
              </a:r>
              <a:endParaRPr lang="pt-BR" dirty="0"/>
            </a:p>
          </p:txBody>
        </p:sp>
        <p:sp>
          <p:nvSpPr>
            <p:cNvPr id="64" name="Triângulo isósceles 63">
              <a:extLst>
                <a:ext uri="{FF2B5EF4-FFF2-40B4-BE49-F238E27FC236}">
                  <a16:creationId xmlns:a16="http://schemas.microsoft.com/office/drawing/2014/main" id="{CEDEB4B7-873E-419B-AF7C-5FA9FCF78E9C}"/>
                </a:ext>
              </a:extLst>
            </p:cNvPr>
            <p:cNvSpPr/>
            <p:nvPr/>
          </p:nvSpPr>
          <p:spPr>
            <a:xfrm rot="16200000">
              <a:off x="8788559" y="3240299"/>
              <a:ext cx="178118" cy="174244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riângulo isósceles 64">
              <a:extLst>
                <a:ext uri="{FF2B5EF4-FFF2-40B4-BE49-F238E27FC236}">
                  <a16:creationId xmlns:a16="http://schemas.microsoft.com/office/drawing/2014/main" id="{A21A12DC-0F75-4D48-B5A6-55C67CA36C8D}"/>
                </a:ext>
              </a:extLst>
            </p:cNvPr>
            <p:cNvSpPr/>
            <p:nvPr/>
          </p:nvSpPr>
          <p:spPr>
            <a:xfrm rot="5400000">
              <a:off x="8852059" y="2148099"/>
              <a:ext cx="178118" cy="174244"/>
            </a:xfrm>
            <a:prstGeom prst="triangle">
              <a:avLst/>
            </a:prstGeom>
            <a:solidFill>
              <a:srgbClr val="92D05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9642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Agrupar 54">
            <a:extLst>
              <a:ext uri="{FF2B5EF4-FFF2-40B4-BE49-F238E27FC236}">
                <a16:creationId xmlns:a16="http://schemas.microsoft.com/office/drawing/2014/main" id="{AB42CA7B-3E4E-40B3-9337-3D01FB620A12}"/>
              </a:ext>
            </a:extLst>
          </p:cNvPr>
          <p:cNvGrpSpPr/>
          <p:nvPr/>
        </p:nvGrpSpPr>
        <p:grpSpPr>
          <a:xfrm>
            <a:off x="4095388" y="1517372"/>
            <a:ext cx="3712471" cy="3795471"/>
            <a:chOff x="4095388" y="1517372"/>
            <a:chExt cx="3712471" cy="3795471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7C19A06E-D80F-4201-9C25-B2C1DE6B2052}"/>
                </a:ext>
              </a:extLst>
            </p:cNvPr>
            <p:cNvGrpSpPr/>
            <p:nvPr/>
          </p:nvGrpSpPr>
          <p:grpSpPr>
            <a:xfrm>
              <a:off x="4764318" y="2381701"/>
              <a:ext cx="2162326" cy="2094598"/>
              <a:chOff x="1881418" y="4641085"/>
              <a:chExt cx="2162326" cy="2094598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F9B673C9-EE28-45EB-A521-DC0423C1AA37}"/>
                  </a:ext>
                </a:extLst>
              </p:cNvPr>
              <p:cNvSpPr/>
              <p:nvPr/>
            </p:nvSpPr>
            <p:spPr>
              <a:xfrm>
                <a:off x="2140691" y="4859233"/>
                <a:ext cx="1654598" cy="16865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B83028D-BD4E-4FCD-B34C-9D744D16333A}"/>
                  </a:ext>
                </a:extLst>
              </p:cNvPr>
              <p:cNvSpPr txBox="1"/>
              <p:nvPr/>
            </p:nvSpPr>
            <p:spPr>
              <a:xfrm>
                <a:off x="2084195" y="5049991"/>
                <a:ext cx="509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  </a:t>
                </a:r>
                <a:r>
                  <a:rPr lang="pt-BR" dirty="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EA5E7FA-CE65-47CD-B37A-84EE1A1A1B00}"/>
                  </a:ext>
                </a:extLst>
              </p:cNvPr>
              <p:cNvSpPr txBox="1"/>
              <p:nvPr/>
            </p:nvSpPr>
            <p:spPr>
              <a:xfrm>
                <a:off x="2167831" y="5526426"/>
                <a:ext cx="475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CP</a:t>
                </a: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A855CB9-FF91-41F6-8D47-920570ABD1B8}"/>
                  </a:ext>
                </a:extLst>
              </p:cNvPr>
              <p:cNvSpPr txBox="1"/>
              <p:nvPr/>
            </p:nvSpPr>
            <p:spPr>
              <a:xfrm>
                <a:off x="3378669" y="5284861"/>
                <a:ext cx="286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B8C0894-CBE2-4468-843E-33DFC38C686B}"/>
                  </a:ext>
                </a:extLst>
              </p:cNvPr>
              <p:cNvSpPr txBox="1"/>
              <p:nvPr/>
            </p:nvSpPr>
            <p:spPr>
              <a:xfrm>
                <a:off x="3387503" y="5864514"/>
                <a:ext cx="439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Q´</a:t>
                </a:r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F4A2620D-85CA-4A85-A1DC-5B890A5D0CD6}"/>
                  </a:ext>
                </a:extLst>
              </p:cNvPr>
              <p:cNvCxnSpPr/>
              <p:nvPr/>
            </p:nvCxnSpPr>
            <p:spPr>
              <a:xfrm>
                <a:off x="1881418" y="5172604"/>
                <a:ext cx="24982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193CC0E-00C0-4A8E-8A22-AE43875C519A}"/>
                  </a:ext>
                </a:extLst>
              </p:cNvPr>
              <p:cNvCxnSpPr/>
              <p:nvPr/>
            </p:nvCxnSpPr>
            <p:spPr>
              <a:xfrm>
                <a:off x="1881418" y="5693319"/>
                <a:ext cx="24982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C744CDBA-9F9F-45A8-9D96-1E027CD409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1463" y="6526187"/>
                <a:ext cx="0" cy="20949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31F6D4A5-DAA3-4EF9-AC32-679809C26D0A}"/>
                  </a:ext>
                </a:extLst>
              </p:cNvPr>
              <p:cNvCxnSpPr/>
              <p:nvPr/>
            </p:nvCxnSpPr>
            <p:spPr>
              <a:xfrm>
                <a:off x="3793915" y="5987128"/>
                <a:ext cx="24982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F8E7A50E-5798-4688-8C5C-16B5221FD450}"/>
                  </a:ext>
                </a:extLst>
              </p:cNvPr>
              <p:cNvCxnSpPr/>
              <p:nvPr/>
            </p:nvCxnSpPr>
            <p:spPr>
              <a:xfrm>
                <a:off x="3793915" y="5443466"/>
                <a:ext cx="24982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93807628-F66C-4EF0-B164-0085D4F104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0907" y="4641085"/>
                <a:ext cx="0" cy="2084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4216531-10C3-425E-A593-E793ADDC329B}"/>
                  </a:ext>
                </a:extLst>
              </p:cNvPr>
              <p:cNvSpPr txBox="1"/>
              <p:nvPr/>
            </p:nvSpPr>
            <p:spPr>
              <a:xfrm>
                <a:off x="2713462" y="4864200"/>
                <a:ext cx="509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SD’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E95ACDB-4099-4D24-800C-8239C0E3935C}"/>
                  </a:ext>
                </a:extLst>
              </p:cNvPr>
              <p:cNvSpPr txBox="1"/>
              <p:nvPr/>
            </p:nvSpPr>
            <p:spPr>
              <a:xfrm>
                <a:off x="2687000" y="6182690"/>
                <a:ext cx="509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RD’</a:t>
                </a:r>
              </a:p>
            </p:txBody>
          </p:sp>
          <p:sp>
            <p:nvSpPr>
              <p:cNvPr id="16" name="Triângulo isósceles 15">
                <a:extLst>
                  <a:ext uri="{FF2B5EF4-FFF2-40B4-BE49-F238E27FC236}">
                    <a16:creationId xmlns:a16="http://schemas.microsoft.com/office/drawing/2014/main" id="{F43F4665-199B-4E4D-8C59-DE6DD437613B}"/>
                  </a:ext>
                </a:extLst>
              </p:cNvPr>
              <p:cNvSpPr/>
              <p:nvPr/>
            </p:nvSpPr>
            <p:spPr>
              <a:xfrm rot="5400000">
                <a:off x="2102786" y="5652594"/>
                <a:ext cx="169913" cy="99846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0614F8DC-AA45-4677-89D0-E1C0792DB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0700" y="2913220"/>
              <a:ext cx="43361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F6F439B3-D35E-46B1-AB47-0ED862986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470" y="3431384"/>
              <a:ext cx="43361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F67008B4-CF44-4064-BC17-56730C51A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0700" y="2902551"/>
              <a:ext cx="0" cy="964611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C076D261-7AF0-4D93-9C67-34B34C3E7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5388" y="3867162"/>
              <a:ext cx="43361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66CC8B54-59DD-4640-BEDB-08C85CB37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3431" y="4000588"/>
              <a:ext cx="202286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80604D3A-D7DE-43F8-8F1A-988F9920E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576" y="3936369"/>
              <a:ext cx="269243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80C35E8B-4B5E-42A5-9C8A-14A036B4C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4363" y="4462909"/>
              <a:ext cx="0" cy="49499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89E1C47-C549-4960-B8DC-9A1E0BE0D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427" y="1886704"/>
              <a:ext cx="0" cy="49499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E6F7CA42-D98B-4429-B57E-29E839DBD5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3581" y="3192929"/>
              <a:ext cx="433618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3C373FBE-197D-48C5-A79F-8D6AE4A6B844}"/>
                </a:ext>
              </a:extLst>
            </p:cNvPr>
            <p:cNvSpPr txBox="1"/>
            <p:nvPr/>
          </p:nvSpPr>
          <p:spPr>
            <a:xfrm>
              <a:off x="7374241" y="2999416"/>
              <a:ext cx="433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B5604B1D-D3FF-4962-8E88-F6F541873AE7}"/>
                </a:ext>
              </a:extLst>
            </p:cNvPr>
            <p:cNvSpPr txBox="1"/>
            <p:nvPr/>
          </p:nvSpPr>
          <p:spPr>
            <a:xfrm>
              <a:off x="5634080" y="1517372"/>
              <a:ext cx="433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Sv</a:t>
              </a:r>
              <a:endParaRPr lang="pt-BR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2A6DA6B-F7F0-4735-A10A-ABB880FB1EBF}"/>
                </a:ext>
              </a:extLst>
            </p:cNvPr>
            <p:cNvSpPr txBox="1"/>
            <p:nvPr/>
          </p:nvSpPr>
          <p:spPr>
            <a:xfrm>
              <a:off x="5569900" y="4943511"/>
              <a:ext cx="49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Sc</a:t>
              </a:r>
              <a:r>
                <a:rPr lang="pt-BR" dirty="0"/>
                <a:t>’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EBA806B-4E32-45F0-990A-D2E0B06F6EC6}"/>
                </a:ext>
              </a:extLst>
            </p:cNvPr>
            <p:cNvSpPr txBox="1"/>
            <p:nvPr/>
          </p:nvSpPr>
          <p:spPr>
            <a:xfrm>
              <a:off x="4760463" y="2586154"/>
              <a:ext cx="308260" cy="37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5275566-527E-42F9-9497-9A46A12B1685}"/>
                </a:ext>
              </a:extLst>
            </p:cNvPr>
            <p:cNvSpPr txBox="1"/>
            <p:nvPr/>
          </p:nvSpPr>
          <p:spPr>
            <a:xfrm>
              <a:off x="5791090" y="2241364"/>
              <a:ext cx="308260" cy="37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1BB0E0C9-AC43-4EB7-96E2-74495A875264}"/>
                </a:ext>
              </a:extLst>
            </p:cNvPr>
            <p:cNvSpPr txBox="1"/>
            <p:nvPr/>
          </p:nvSpPr>
          <p:spPr>
            <a:xfrm>
              <a:off x="6641755" y="2861477"/>
              <a:ext cx="308260" cy="37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13B03018-14DA-4DDA-8A96-C8C41F660571}"/>
                </a:ext>
              </a:extLst>
            </p:cNvPr>
            <p:cNvSpPr txBox="1"/>
            <p:nvPr/>
          </p:nvSpPr>
          <p:spPr>
            <a:xfrm>
              <a:off x="6648287" y="3391917"/>
              <a:ext cx="308260" cy="37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6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8573792F-8949-49F5-890B-BBFAC2684383}"/>
                </a:ext>
              </a:extLst>
            </p:cNvPr>
            <p:cNvSpPr txBox="1"/>
            <p:nvPr/>
          </p:nvSpPr>
          <p:spPr>
            <a:xfrm>
              <a:off x="5784868" y="4254845"/>
              <a:ext cx="308260" cy="37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5ACB23BD-19AD-4CE0-AC8D-9F9555F12D05}"/>
                </a:ext>
              </a:extLst>
            </p:cNvPr>
            <p:cNvSpPr txBox="1"/>
            <p:nvPr/>
          </p:nvSpPr>
          <p:spPr>
            <a:xfrm>
              <a:off x="4760463" y="3123581"/>
              <a:ext cx="308260" cy="376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55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BD4208-12A3-41DF-8EB0-9FC054A20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401" y="2776446"/>
            <a:ext cx="1714739" cy="130510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AAFCA33-8830-4D4E-AEAD-DE4438056F08}"/>
              </a:ext>
            </a:extLst>
          </p:cNvPr>
          <p:cNvSpPr txBox="1"/>
          <p:nvPr/>
        </p:nvSpPr>
        <p:spPr>
          <a:xfrm>
            <a:off x="4711819" y="2604655"/>
            <a:ext cx="45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Q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E1F5E6-5334-4FD8-BAAB-FEB32250D0CA}"/>
              </a:ext>
            </a:extLst>
          </p:cNvPr>
          <p:cNvSpPr txBox="1"/>
          <p:nvPr/>
        </p:nvSpPr>
        <p:spPr>
          <a:xfrm>
            <a:off x="6694285" y="2604654"/>
            <a:ext cx="66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Q´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7FF748E-44B0-4F1D-9B97-7964C27185C5}"/>
              </a:ext>
            </a:extLst>
          </p:cNvPr>
          <p:cNvGrpSpPr/>
          <p:nvPr/>
        </p:nvGrpSpPr>
        <p:grpSpPr>
          <a:xfrm>
            <a:off x="3610198" y="3440018"/>
            <a:ext cx="4823144" cy="1039886"/>
            <a:chOff x="3610198" y="3440018"/>
            <a:chExt cx="4823144" cy="1039886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37FC7077-CB26-4720-86C4-34538A3A4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9140" y="3440018"/>
              <a:ext cx="1036135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19333934-BD5C-4280-B543-451B3426F61B}"/>
                </a:ext>
              </a:extLst>
            </p:cNvPr>
            <p:cNvCxnSpPr/>
            <p:nvPr/>
          </p:nvCxnSpPr>
          <p:spPr>
            <a:xfrm flipV="1">
              <a:off x="4128266" y="3440018"/>
              <a:ext cx="1036135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00987469-532F-4A45-864B-2D3FCA761CBA}"/>
                </a:ext>
              </a:extLst>
            </p:cNvPr>
            <p:cNvCxnSpPr/>
            <p:nvPr/>
          </p:nvCxnSpPr>
          <p:spPr>
            <a:xfrm flipV="1">
              <a:off x="7397207" y="3959961"/>
              <a:ext cx="1036135" cy="1"/>
            </a:xfrm>
            <a:prstGeom prst="line">
              <a:avLst/>
            </a:prstGeom>
            <a:ln w="25400"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7B348A35-9465-46B1-B205-8C1F6C03CEEE}"/>
                </a:ext>
              </a:extLst>
            </p:cNvPr>
            <p:cNvCxnSpPr/>
            <p:nvPr/>
          </p:nvCxnSpPr>
          <p:spPr>
            <a:xfrm flipV="1">
              <a:off x="3610198" y="3959960"/>
              <a:ext cx="1036135" cy="1"/>
            </a:xfrm>
            <a:prstGeom prst="line">
              <a:avLst/>
            </a:prstGeom>
            <a:ln w="25400"/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78BA464-86B6-471B-9F95-CE1CA8A61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8265" y="4465122"/>
              <a:ext cx="3792577" cy="147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AABB4B9-26AB-4BFC-A8DC-877CB1ABD6B3}"/>
              </a:ext>
            </a:extLst>
          </p:cNvPr>
          <p:cNvSpPr txBox="1"/>
          <p:nvPr/>
        </p:nvSpPr>
        <p:spPr>
          <a:xfrm>
            <a:off x="3993190" y="4996940"/>
            <a:ext cx="4747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Circuito Instável: </a:t>
            </a:r>
            <a:r>
              <a:rPr lang="pt-BR" sz="2800" i="1" dirty="0"/>
              <a:t>Oscilador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C07DA34C-F12A-486E-B07D-7DFCB8ED0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64400" y="3440017"/>
            <a:ext cx="1714739" cy="1305107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C6BFC3E4-9BAE-4ADF-B13D-5CE413084B98}"/>
              </a:ext>
            </a:extLst>
          </p:cNvPr>
          <p:cNvGrpSpPr/>
          <p:nvPr/>
        </p:nvGrpSpPr>
        <p:grpSpPr>
          <a:xfrm>
            <a:off x="1719965" y="1940712"/>
            <a:ext cx="8587817" cy="2152934"/>
            <a:chOff x="1719965" y="1940712"/>
            <a:chExt cx="8587817" cy="2152934"/>
          </a:xfrm>
        </p:grpSpPr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16F2D20A-4F11-4D27-9ECE-45A42DC79A2C}"/>
                </a:ext>
              </a:extLst>
            </p:cNvPr>
            <p:cNvCxnSpPr/>
            <p:nvPr/>
          </p:nvCxnSpPr>
          <p:spPr>
            <a:xfrm>
              <a:off x="6879139" y="1940712"/>
              <a:ext cx="2858627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A67296B4-8EEA-485F-8C38-09D117076400}"/>
                </a:ext>
              </a:extLst>
            </p:cNvPr>
            <p:cNvCxnSpPr/>
            <p:nvPr/>
          </p:nvCxnSpPr>
          <p:spPr>
            <a:xfrm>
              <a:off x="2305772" y="1940712"/>
              <a:ext cx="2858627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8163B18F-365B-4DE0-AEDB-DA92E66D12C9}"/>
                </a:ext>
              </a:extLst>
            </p:cNvPr>
            <p:cNvCxnSpPr/>
            <p:nvPr/>
          </p:nvCxnSpPr>
          <p:spPr>
            <a:xfrm>
              <a:off x="2305772" y="4093646"/>
              <a:ext cx="2858627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811980FB-3E05-45DC-A32A-2D3DAEECF494}"/>
                </a:ext>
              </a:extLst>
            </p:cNvPr>
            <p:cNvCxnSpPr/>
            <p:nvPr/>
          </p:nvCxnSpPr>
          <p:spPr>
            <a:xfrm>
              <a:off x="6879139" y="4092570"/>
              <a:ext cx="2858627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C30FE5F-55EB-4D1F-8520-38032DCD0288}"/>
                </a:ext>
              </a:extLst>
            </p:cNvPr>
            <p:cNvCxnSpPr/>
            <p:nvPr/>
          </p:nvCxnSpPr>
          <p:spPr>
            <a:xfrm>
              <a:off x="9737766" y="1940712"/>
              <a:ext cx="0" cy="215185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D1BE5409-4FC8-4085-937F-C87BAA321BF8}"/>
                </a:ext>
              </a:extLst>
            </p:cNvPr>
            <p:cNvCxnSpPr/>
            <p:nvPr/>
          </p:nvCxnSpPr>
          <p:spPr>
            <a:xfrm>
              <a:off x="2305772" y="1940712"/>
              <a:ext cx="0" cy="215185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76D6CE7A-7FAA-4957-A8B0-7BA5B59A524D}"/>
                </a:ext>
              </a:extLst>
            </p:cNvPr>
            <p:cNvCxnSpPr/>
            <p:nvPr/>
          </p:nvCxnSpPr>
          <p:spPr>
            <a:xfrm>
              <a:off x="9737766" y="3016641"/>
              <a:ext cx="570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696372C6-D528-4585-8CD4-92F54E64F3A2}"/>
                </a:ext>
              </a:extLst>
            </p:cNvPr>
            <p:cNvCxnSpPr/>
            <p:nvPr/>
          </p:nvCxnSpPr>
          <p:spPr>
            <a:xfrm>
              <a:off x="1719965" y="3016641"/>
              <a:ext cx="570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16638F1-BE47-465A-9079-5AE9BD810185}"/>
              </a:ext>
            </a:extLst>
          </p:cNvPr>
          <p:cNvSpPr txBox="1"/>
          <p:nvPr/>
        </p:nvSpPr>
        <p:spPr>
          <a:xfrm>
            <a:off x="1170449" y="2453280"/>
            <a:ext cx="66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Q´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3C8EE6E-1AF5-4848-A029-0D604793BAFB}"/>
              </a:ext>
            </a:extLst>
          </p:cNvPr>
          <p:cNvSpPr txBox="1"/>
          <p:nvPr/>
        </p:nvSpPr>
        <p:spPr>
          <a:xfrm>
            <a:off x="10220898" y="2462558"/>
            <a:ext cx="45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Q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619C35D-F5EA-45C3-BAA9-C98F2337E849}"/>
              </a:ext>
            </a:extLst>
          </p:cNvPr>
          <p:cNvSpPr txBox="1"/>
          <p:nvPr/>
        </p:nvSpPr>
        <p:spPr>
          <a:xfrm>
            <a:off x="3420144" y="2721493"/>
            <a:ext cx="520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Circuito Estável – </a:t>
            </a:r>
            <a:r>
              <a:rPr lang="pt-BR" sz="2800" i="1" dirty="0"/>
              <a:t>Base do Flip-Flop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BAAE3FB2-2C13-4C77-8D62-77242A981B37}"/>
              </a:ext>
            </a:extLst>
          </p:cNvPr>
          <p:cNvSpPr txBox="1"/>
          <p:nvPr/>
        </p:nvSpPr>
        <p:spPr>
          <a:xfrm>
            <a:off x="2536186" y="4945545"/>
            <a:ext cx="7119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Podemos afirmar que as saídas serão complementares, mas não temos como afirmar qual será ´0´ e qual será ´1´! </a:t>
            </a:r>
          </a:p>
        </p:txBody>
      </p:sp>
    </p:spTree>
    <p:extLst>
      <p:ext uri="{BB962C8B-B14F-4D97-AF65-F5344CB8AC3E}">
        <p14:creationId xmlns:p14="http://schemas.microsoft.com/office/powerpoint/2010/main" val="35378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0.04427 0.04005 C 0.05351 0.04908 0.06732 0.05394 0.0819 0.05394 C 0.09844 0.05394 0.11172 0.04908 0.12096 0.04005 L 0.16536 -1.85185E-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26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0.04531 -0.04699 C -0.05455 -0.05694 -0.06862 -0.06296 -0.08346 -0.06296 C -0.10026 -0.06296 -0.11367 -0.05694 -0.12291 -0.04699 L -0.16784 -1.85185E-6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98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.00162 L -0.00104 -0.2178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5" grpId="0"/>
      <p:bldP spid="5" grpId="1"/>
      <p:bldP spid="5" grpId="2"/>
      <p:bldP spid="34" grpId="0"/>
      <p:bldP spid="34" grpId="1"/>
      <p:bldP spid="55" grpId="0"/>
      <p:bldP spid="57" grpId="0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BD4208-12A3-41DF-8EB0-9FC054A20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399" y="1288158"/>
            <a:ext cx="1714739" cy="1305107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07DA34C-F12A-486E-B07D-7DFCB8ED0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64400" y="3440017"/>
            <a:ext cx="1714739" cy="1305107"/>
          </a:xfrm>
          <a:prstGeom prst="rect">
            <a:avLst/>
          </a:prstGeom>
        </p:spPr>
      </p:pic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16F2D20A-4F11-4D27-9ECE-45A42DC79A2C}"/>
              </a:ext>
            </a:extLst>
          </p:cNvPr>
          <p:cNvCxnSpPr/>
          <p:nvPr/>
        </p:nvCxnSpPr>
        <p:spPr>
          <a:xfrm>
            <a:off x="6879139" y="1940712"/>
            <a:ext cx="285862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67296B4-8EEA-485F-8C38-09D117076400}"/>
              </a:ext>
            </a:extLst>
          </p:cNvPr>
          <p:cNvCxnSpPr/>
          <p:nvPr/>
        </p:nvCxnSpPr>
        <p:spPr>
          <a:xfrm>
            <a:off x="2305772" y="1940712"/>
            <a:ext cx="285862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163B18F-365B-4DE0-AEDB-DA92E66D12C9}"/>
              </a:ext>
            </a:extLst>
          </p:cNvPr>
          <p:cNvCxnSpPr/>
          <p:nvPr/>
        </p:nvCxnSpPr>
        <p:spPr>
          <a:xfrm>
            <a:off x="2305772" y="4093646"/>
            <a:ext cx="285862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811980FB-3E05-45DC-A32A-2D3DAEECF494}"/>
              </a:ext>
            </a:extLst>
          </p:cNvPr>
          <p:cNvCxnSpPr/>
          <p:nvPr/>
        </p:nvCxnSpPr>
        <p:spPr>
          <a:xfrm>
            <a:off x="6879139" y="4092570"/>
            <a:ext cx="285862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9C30FE5F-55EB-4D1F-8520-38032DCD0288}"/>
              </a:ext>
            </a:extLst>
          </p:cNvPr>
          <p:cNvCxnSpPr/>
          <p:nvPr/>
        </p:nvCxnSpPr>
        <p:spPr>
          <a:xfrm>
            <a:off x="9737766" y="1940712"/>
            <a:ext cx="0" cy="21518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1BE5409-4FC8-4085-937F-C87BAA321BF8}"/>
              </a:ext>
            </a:extLst>
          </p:cNvPr>
          <p:cNvCxnSpPr/>
          <p:nvPr/>
        </p:nvCxnSpPr>
        <p:spPr>
          <a:xfrm>
            <a:off x="2305772" y="1940712"/>
            <a:ext cx="0" cy="21518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76D6CE7A-7FAA-4957-A8B0-7BA5B59A524D}"/>
              </a:ext>
            </a:extLst>
          </p:cNvPr>
          <p:cNvCxnSpPr/>
          <p:nvPr/>
        </p:nvCxnSpPr>
        <p:spPr>
          <a:xfrm>
            <a:off x="9737766" y="3016641"/>
            <a:ext cx="5700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696372C6-D528-4585-8CD4-92F54E64F3A2}"/>
              </a:ext>
            </a:extLst>
          </p:cNvPr>
          <p:cNvCxnSpPr/>
          <p:nvPr/>
        </p:nvCxnSpPr>
        <p:spPr>
          <a:xfrm>
            <a:off x="1719965" y="3016641"/>
            <a:ext cx="5700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16638F1-BE47-465A-9079-5AE9BD810185}"/>
              </a:ext>
            </a:extLst>
          </p:cNvPr>
          <p:cNvSpPr txBox="1"/>
          <p:nvPr/>
        </p:nvSpPr>
        <p:spPr>
          <a:xfrm>
            <a:off x="1170449" y="2453280"/>
            <a:ext cx="66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Q´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3C8EE6E-1AF5-4848-A029-0D604793BAFB}"/>
              </a:ext>
            </a:extLst>
          </p:cNvPr>
          <p:cNvSpPr txBox="1"/>
          <p:nvPr/>
        </p:nvSpPr>
        <p:spPr>
          <a:xfrm>
            <a:off x="10220898" y="2462558"/>
            <a:ext cx="45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Q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9FB912A9-355D-44E1-9A06-7BCB90FD16CC}"/>
              </a:ext>
            </a:extLst>
          </p:cNvPr>
          <p:cNvCxnSpPr>
            <a:cxnSpLocks/>
          </p:cNvCxnSpPr>
          <p:nvPr/>
        </p:nvCxnSpPr>
        <p:spPr>
          <a:xfrm>
            <a:off x="8514608" y="1940712"/>
            <a:ext cx="12231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19E5009-B58B-4406-A82D-8615C3D67B65}"/>
              </a:ext>
            </a:extLst>
          </p:cNvPr>
          <p:cNvCxnSpPr>
            <a:cxnSpLocks/>
          </p:cNvCxnSpPr>
          <p:nvPr/>
        </p:nvCxnSpPr>
        <p:spPr>
          <a:xfrm flipV="1">
            <a:off x="2305772" y="4095625"/>
            <a:ext cx="1007444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660FF1AD-EFFA-43CF-AFF4-954E8B853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53" y="1288158"/>
            <a:ext cx="1695687" cy="1286054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F8DFE463-1517-4CE4-9963-F5D537823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57571" y="3459070"/>
            <a:ext cx="1695687" cy="1286054"/>
          </a:xfrm>
          <a:prstGeom prst="rect">
            <a:avLst/>
          </a:prstGeom>
        </p:spPr>
      </p:pic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4A91980C-AE22-417C-BDAE-30D14AA77A64}"/>
              </a:ext>
            </a:extLst>
          </p:cNvPr>
          <p:cNvCxnSpPr>
            <a:cxnSpLocks/>
          </p:cNvCxnSpPr>
          <p:nvPr/>
        </p:nvCxnSpPr>
        <p:spPr>
          <a:xfrm>
            <a:off x="5023262" y="4092570"/>
            <a:ext cx="1934309" cy="952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E97D8D70-8EB6-48DC-BD39-7B953303032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162840" y="1931185"/>
            <a:ext cx="179473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D73D835D-98A7-4A46-81E2-134A406CEF42}"/>
              </a:ext>
            </a:extLst>
          </p:cNvPr>
          <p:cNvGrpSpPr/>
          <p:nvPr/>
        </p:nvGrpSpPr>
        <p:grpSpPr>
          <a:xfrm>
            <a:off x="8653258" y="1931185"/>
            <a:ext cx="1084508" cy="1886273"/>
            <a:chOff x="8653258" y="1931185"/>
            <a:chExt cx="1084508" cy="1886273"/>
          </a:xfrm>
        </p:grpSpPr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DB8E6F83-D0FE-441B-99B5-178CFA8598F7}"/>
                </a:ext>
              </a:extLst>
            </p:cNvPr>
            <p:cNvCxnSpPr>
              <a:cxnSpLocks/>
            </p:cNvCxnSpPr>
            <p:nvPr/>
          </p:nvCxnSpPr>
          <p:spPr>
            <a:xfrm>
              <a:off x="8653258" y="3817458"/>
              <a:ext cx="1084508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7830AB46-6240-4E40-9962-C890C77E28E5}"/>
                </a:ext>
              </a:extLst>
            </p:cNvPr>
            <p:cNvCxnSpPr>
              <a:cxnSpLocks/>
            </p:cNvCxnSpPr>
            <p:nvPr/>
          </p:nvCxnSpPr>
          <p:spPr>
            <a:xfrm>
              <a:off x="9737766" y="1931185"/>
              <a:ext cx="0" cy="18862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91B01CA5-11B9-422C-9CD4-E3D3B241510C}"/>
              </a:ext>
            </a:extLst>
          </p:cNvPr>
          <p:cNvGrpSpPr/>
          <p:nvPr/>
        </p:nvGrpSpPr>
        <p:grpSpPr>
          <a:xfrm rot="10800000">
            <a:off x="2310408" y="2215824"/>
            <a:ext cx="1161380" cy="1886273"/>
            <a:chOff x="8576386" y="1931185"/>
            <a:chExt cx="1161380" cy="1886273"/>
          </a:xfrm>
        </p:grpSpPr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9E10E15A-23B5-4E5A-BE99-6DEB4A4F04A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576386" y="3817458"/>
              <a:ext cx="116138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85391713-6CB7-4659-98B1-77232E1BCC4C}"/>
                </a:ext>
              </a:extLst>
            </p:cNvPr>
            <p:cNvCxnSpPr>
              <a:cxnSpLocks/>
            </p:cNvCxnSpPr>
            <p:nvPr/>
          </p:nvCxnSpPr>
          <p:spPr>
            <a:xfrm>
              <a:off x="9737766" y="1931185"/>
              <a:ext cx="0" cy="18862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0BDC0C1-A022-4676-A971-ED7E493A2845}"/>
              </a:ext>
            </a:extLst>
          </p:cNvPr>
          <p:cNvSpPr txBox="1"/>
          <p:nvPr/>
        </p:nvSpPr>
        <p:spPr>
          <a:xfrm>
            <a:off x="8649350" y="4079740"/>
            <a:ext cx="87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“1”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C254242-01A5-4181-AC63-64102838D82D}"/>
              </a:ext>
            </a:extLst>
          </p:cNvPr>
          <p:cNvSpPr txBox="1"/>
          <p:nvPr/>
        </p:nvSpPr>
        <p:spPr>
          <a:xfrm>
            <a:off x="2785742" y="1286180"/>
            <a:ext cx="87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“1”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C31EF81-5923-4BF6-A9EF-DB65F1019D7E}"/>
              </a:ext>
            </a:extLst>
          </p:cNvPr>
          <p:cNvSpPr txBox="1"/>
          <p:nvPr/>
        </p:nvSpPr>
        <p:spPr>
          <a:xfrm>
            <a:off x="2127644" y="4716597"/>
            <a:ext cx="7788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Temos exatamente o mesmo circuito anterior!</a:t>
            </a:r>
          </a:p>
          <a:p>
            <a:pPr algn="ctr"/>
            <a:r>
              <a:rPr lang="pt-BR" sz="2400" b="1" dirty="0"/>
              <a:t>Lembrar: </a:t>
            </a:r>
          </a:p>
          <a:p>
            <a:pPr algn="ctr"/>
            <a:r>
              <a:rPr lang="pt-BR" sz="2400" b="1" dirty="0"/>
              <a:t>X </a:t>
            </a:r>
            <a:r>
              <a:rPr lang="pt-BR" sz="2400" b="1" i="1" dirty="0"/>
              <a:t>AND</a:t>
            </a:r>
            <a:r>
              <a:rPr lang="pt-BR" sz="2400" b="1" dirty="0"/>
              <a:t> “1” = X</a:t>
            </a:r>
          </a:p>
          <a:p>
            <a:pPr algn="ctr"/>
            <a:r>
              <a:rPr lang="pt-BR" sz="2400" b="1" dirty="0"/>
              <a:t>X </a:t>
            </a:r>
            <a:r>
              <a:rPr lang="pt-BR" sz="2400" b="1" i="1" dirty="0"/>
              <a:t>AND</a:t>
            </a:r>
            <a:r>
              <a:rPr lang="pt-BR" sz="2400" b="1" dirty="0"/>
              <a:t> “0” = “0”</a:t>
            </a:r>
          </a:p>
        </p:txBody>
      </p:sp>
    </p:spTree>
    <p:extLst>
      <p:ext uri="{BB962C8B-B14F-4D97-AF65-F5344CB8AC3E}">
        <p14:creationId xmlns:p14="http://schemas.microsoft.com/office/powerpoint/2010/main" val="127522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14063 -3.7037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-0.15299 7.40741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C2957A0-EAA1-4917-B975-EE3A56D1F2D7}"/>
              </a:ext>
            </a:extLst>
          </p:cNvPr>
          <p:cNvGrpSpPr/>
          <p:nvPr/>
        </p:nvGrpSpPr>
        <p:grpSpPr>
          <a:xfrm>
            <a:off x="1170449" y="1286180"/>
            <a:ext cx="9503031" cy="3458944"/>
            <a:chOff x="1170449" y="1286180"/>
            <a:chExt cx="9503031" cy="3458944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4EBD4208-12A3-41DF-8EB0-9FC054A2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9139" y="1288158"/>
              <a:ext cx="1714739" cy="1305107"/>
            </a:xfrm>
            <a:prstGeom prst="rect">
              <a:avLst/>
            </a:prstGeom>
          </p:spPr>
        </p:pic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C07DA34C-F12A-486E-B07D-7DFCB8ED0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10870" y="3440017"/>
              <a:ext cx="1714739" cy="1305107"/>
            </a:xfrm>
            <a:prstGeom prst="rect">
              <a:avLst/>
            </a:prstGeom>
          </p:spPr>
        </p:pic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76D6CE7A-7FAA-4957-A8B0-7BA5B59A524D}"/>
                </a:ext>
              </a:extLst>
            </p:cNvPr>
            <p:cNvCxnSpPr/>
            <p:nvPr/>
          </p:nvCxnSpPr>
          <p:spPr>
            <a:xfrm>
              <a:off x="9737766" y="3016641"/>
              <a:ext cx="570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696372C6-D528-4585-8CD4-92F54E64F3A2}"/>
                </a:ext>
              </a:extLst>
            </p:cNvPr>
            <p:cNvCxnSpPr/>
            <p:nvPr/>
          </p:nvCxnSpPr>
          <p:spPr>
            <a:xfrm>
              <a:off x="1719965" y="3016641"/>
              <a:ext cx="570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916638F1-BE47-465A-9079-5AE9BD810185}"/>
                </a:ext>
              </a:extLst>
            </p:cNvPr>
            <p:cNvSpPr txBox="1"/>
            <p:nvPr/>
          </p:nvSpPr>
          <p:spPr>
            <a:xfrm>
              <a:off x="1170449" y="2453280"/>
              <a:ext cx="666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/>
                <a:t>Q´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33C8EE6E-1AF5-4848-A029-0D604793BAFB}"/>
                </a:ext>
              </a:extLst>
            </p:cNvPr>
            <p:cNvSpPr txBox="1"/>
            <p:nvPr/>
          </p:nvSpPr>
          <p:spPr>
            <a:xfrm>
              <a:off x="10220898" y="2462558"/>
              <a:ext cx="452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/>
                <a:t>Q</a:t>
              </a: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9FB912A9-355D-44E1-9A06-7BCB90FD16CC}"/>
                </a:ext>
              </a:extLst>
            </p:cNvPr>
            <p:cNvCxnSpPr>
              <a:cxnSpLocks/>
            </p:cNvCxnSpPr>
            <p:nvPr/>
          </p:nvCxnSpPr>
          <p:spPr>
            <a:xfrm>
              <a:off x="8514608" y="1940712"/>
              <a:ext cx="12231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219E5009-B58B-4406-A82D-8615C3D67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5772" y="4095625"/>
              <a:ext cx="1007444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60FF1AD-EFFA-43CF-AFF4-954E8B853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53" y="1288158"/>
              <a:ext cx="1695687" cy="1286054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F8DFE463-1517-4CE4-9963-F5D537823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57571" y="3459070"/>
              <a:ext cx="1695687" cy="1286054"/>
            </a:xfrm>
            <a:prstGeom prst="rect">
              <a:avLst/>
            </a:prstGeom>
          </p:spPr>
        </p:pic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4A91980C-AE22-417C-BDAE-30D14AA77A64}"/>
                </a:ext>
              </a:extLst>
            </p:cNvPr>
            <p:cNvCxnSpPr>
              <a:cxnSpLocks/>
            </p:cNvCxnSpPr>
            <p:nvPr/>
          </p:nvCxnSpPr>
          <p:spPr>
            <a:xfrm>
              <a:off x="5023262" y="4092570"/>
              <a:ext cx="1934309" cy="9527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E97D8D70-8EB6-48DC-BD39-7B953303032C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5162840" y="1931185"/>
              <a:ext cx="179473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D73D835D-98A7-4A46-81E2-134A406CEF42}"/>
                </a:ext>
              </a:extLst>
            </p:cNvPr>
            <p:cNvGrpSpPr/>
            <p:nvPr/>
          </p:nvGrpSpPr>
          <p:grpSpPr>
            <a:xfrm>
              <a:off x="8653258" y="1931185"/>
              <a:ext cx="1084508" cy="1886273"/>
              <a:chOff x="8653258" y="1931185"/>
              <a:chExt cx="1084508" cy="1886273"/>
            </a:xfrm>
          </p:grpSpPr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DB8E6F83-D0FE-441B-99B5-178CFA859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3258" y="3817458"/>
                <a:ext cx="108450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7830AB46-6240-4E40-9962-C890C77E28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7766" y="1931185"/>
                <a:ext cx="0" cy="188627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91B01CA5-11B9-422C-9CD4-E3D3B241510C}"/>
                </a:ext>
              </a:extLst>
            </p:cNvPr>
            <p:cNvGrpSpPr/>
            <p:nvPr/>
          </p:nvGrpSpPr>
          <p:grpSpPr>
            <a:xfrm rot="10800000">
              <a:off x="2310408" y="2215824"/>
              <a:ext cx="1161380" cy="1886273"/>
              <a:chOff x="8576386" y="1931185"/>
              <a:chExt cx="1161380" cy="1886273"/>
            </a:xfrm>
          </p:grpSpPr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9E10E15A-23B5-4E5A-BE99-6DEB4A4F04A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576386" y="3817458"/>
                <a:ext cx="116138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85391713-6CB7-4659-98B1-77232E1BC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7766" y="1931185"/>
                <a:ext cx="0" cy="188627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80BDC0C1-A022-4676-A971-ED7E493A2845}"/>
                </a:ext>
              </a:extLst>
            </p:cNvPr>
            <p:cNvSpPr txBox="1"/>
            <p:nvPr/>
          </p:nvSpPr>
          <p:spPr>
            <a:xfrm>
              <a:off x="8649350" y="4079740"/>
              <a:ext cx="874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/>
                <a:t>“1”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8C254242-01A5-4181-AC63-64102838D82D}"/>
                </a:ext>
              </a:extLst>
            </p:cNvPr>
            <p:cNvSpPr txBox="1"/>
            <p:nvPr/>
          </p:nvSpPr>
          <p:spPr>
            <a:xfrm>
              <a:off x="2785742" y="1286180"/>
              <a:ext cx="874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/>
                <a:t>“1”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45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0.25364 0.249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82" y="1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D43617D-8413-4CB8-B589-0FC6AE3CC47C}"/>
              </a:ext>
            </a:extLst>
          </p:cNvPr>
          <p:cNvGrpSpPr>
            <a:grpSpLocks noChangeAspect="1"/>
          </p:cNvGrpSpPr>
          <p:nvPr/>
        </p:nvGrpSpPr>
        <p:grpSpPr>
          <a:xfrm>
            <a:off x="6624116" y="3893039"/>
            <a:ext cx="4752001" cy="1766266"/>
            <a:chOff x="1170447" y="1286180"/>
            <a:chExt cx="9503033" cy="3532141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AC53E5C7-139D-4EC6-8664-7D85BCB74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9139" y="1288158"/>
              <a:ext cx="1714739" cy="1305107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D874446F-7DED-415B-BCF6-D56BCD546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10870" y="3440017"/>
              <a:ext cx="1714739" cy="1305107"/>
            </a:xfrm>
            <a:prstGeom prst="rect">
              <a:avLst/>
            </a:prstGeom>
          </p:spPr>
        </p:pic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E87F6E94-F93E-4B4C-BC10-DDE8DE2726AC}"/>
                </a:ext>
              </a:extLst>
            </p:cNvPr>
            <p:cNvCxnSpPr/>
            <p:nvPr/>
          </p:nvCxnSpPr>
          <p:spPr>
            <a:xfrm>
              <a:off x="9737766" y="3016641"/>
              <a:ext cx="570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2A46E98F-46F3-4020-A8B8-9F8CFAA13F06}"/>
                </a:ext>
              </a:extLst>
            </p:cNvPr>
            <p:cNvCxnSpPr/>
            <p:nvPr/>
          </p:nvCxnSpPr>
          <p:spPr>
            <a:xfrm>
              <a:off x="1719965" y="3016641"/>
              <a:ext cx="570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65A114FB-5586-4A8B-BC2A-3348EB1425F1}"/>
                </a:ext>
              </a:extLst>
            </p:cNvPr>
            <p:cNvSpPr txBox="1"/>
            <p:nvPr/>
          </p:nvSpPr>
          <p:spPr>
            <a:xfrm>
              <a:off x="1170447" y="2453281"/>
              <a:ext cx="1119528" cy="7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Q´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109C6B6-F485-4E23-A8EA-84353812415E}"/>
                </a:ext>
              </a:extLst>
            </p:cNvPr>
            <p:cNvSpPr txBox="1"/>
            <p:nvPr/>
          </p:nvSpPr>
          <p:spPr>
            <a:xfrm>
              <a:off x="10220898" y="2462558"/>
              <a:ext cx="452582" cy="7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</a:t>
              </a: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BB68937-F884-49DD-B796-541A004243C4}"/>
                </a:ext>
              </a:extLst>
            </p:cNvPr>
            <p:cNvCxnSpPr>
              <a:cxnSpLocks/>
            </p:cNvCxnSpPr>
            <p:nvPr/>
          </p:nvCxnSpPr>
          <p:spPr>
            <a:xfrm>
              <a:off x="8514608" y="1940712"/>
              <a:ext cx="12231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E1DD8C41-6653-46E1-A3BB-FF87B34DF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5772" y="4095625"/>
              <a:ext cx="1007444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FD320818-E5FA-45EB-B951-DC4D7E7DB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53" y="1288158"/>
              <a:ext cx="1695687" cy="1286054"/>
            </a:xfrm>
            <a:prstGeom prst="rect">
              <a:avLst/>
            </a:prstGeom>
          </p:spPr>
        </p:pic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C73F2997-2187-4D24-AC2E-B2B43C20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57571" y="3459070"/>
              <a:ext cx="1695687" cy="1286054"/>
            </a:xfrm>
            <a:prstGeom prst="rect">
              <a:avLst/>
            </a:prstGeom>
          </p:spPr>
        </p:pic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8E735E2F-9726-45DE-933F-E0F55102A906}"/>
                </a:ext>
              </a:extLst>
            </p:cNvPr>
            <p:cNvCxnSpPr>
              <a:cxnSpLocks/>
            </p:cNvCxnSpPr>
            <p:nvPr/>
          </p:nvCxnSpPr>
          <p:spPr>
            <a:xfrm>
              <a:off x="5023262" y="4092570"/>
              <a:ext cx="1934309" cy="9527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BB7916D9-6DB8-499F-88C3-7A229E9581E8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5162840" y="1931185"/>
              <a:ext cx="179473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1052CA09-69A7-46F6-A943-0FF0E84DC4E1}"/>
                </a:ext>
              </a:extLst>
            </p:cNvPr>
            <p:cNvGrpSpPr/>
            <p:nvPr/>
          </p:nvGrpSpPr>
          <p:grpSpPr>
            <a:xfrm>
              <a:off x="8653258" y="1931185"/>
              <a:ext cx="1084508" cy="1886273"/>
              <a:chOff x="8653258" y="1931185"/>
              <a:chExt cx="1084508" cy="1886273"/>
            </a:xfrm>
          </p:grpSpPr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F280F79-6828-4EC5-9644-24F27563A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3258" y="3817458"/>
                <a:ext cx="108450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to 57">
                <a:extLst>
                  <a:ext uri="{FF2B5EF4-FFF2-40B4-BE49-F238E27FC236}">
                    <a16:creationId xmlns:a16="http://schemas.microsoft.com/office/drawing/2014/main" id="{F1C84860-7B4F-4C7D-84BA-7DBE33BDD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7766" y="1931185"/>
                <a:ext cx="0" cy="188627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901C2236-3989-41A2-B9A7-17E249D7DD63}"/>
                </a:ext>
              </a:extLst>
            </p:cNvPr>
            <p:cNvGrpSpPr/>
            <p:nvPr/>
          </p:nvGrpSpPr>
          <p:grpSpPr>
            <a:xfrm rot="10800000">
              <a:off x="2310408" y="2215824"/>
              <a:ext cx="1161380" cy="1886273"/>
              <a:chOff x="8576386" y="1931185"/>
              <a:chExt cx="1161380" cy="1886273"/>
            </a:xfrm>
          </p:grpSpPr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0C51C99E-62E7-44E9-9BE5-F3D9909E202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576386" y="3817458"/>
                <a:ext cx="116138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23E129E3-66C7-4DBA-9D06-38809D7AB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7766" y="1931185"/>
                <a:ext cx="0" cy="188627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2FB25303-10E6-4E0A-B21C-1E2421A026EA}"/>
                </a:ext>
              </a:extLst>
            </p:cNvPr>
            <p:cNvSpPr txBox="1"/>
            <p:nvPr/>
          </p:nvSpPr>
          <p:spPr>
            <a:xfrm>
              <a:off x="8649348" y="4079739"/>
              <a:ext cx="1084507" cy="7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“1”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6D52BCE1-0B45-44E4-BABC-43EA9A377702}"/>
                </a:ext>
              </a:extLst>
            </p:cNvPr>
            <p:cNvSpPr txBox="1"/>
            <p:nvPr/>
          </p:nvSpPr>
          <p:spPr>
            <a:xfrm>
              <a:off x="2685627" y="1286180"/>
              <a:ext cx="1161380" cy="7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“1”</a:t>
              </a: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C408F8D2-A3F1-4EAA-B19A-4CBE9656BB5D}"/>
              </a:ext>
            </a:extLst>
          </p:cNvPr>
          <p:cNvGrpSpPr>
            <a:grpSpLocks noChangeAspect="1"/>
          </p:cNvGrpSpPr>
          <p:nvPr/>
        </p:nvGrpSpPr>
        <p:grpSpPr>
          <a:xfrm>
            <a:off x="375716" y="613470"/>
            <a:ext cx="4752001" cy="1766266"/>
            <a:chOff x="1170447" y="1286180"/>
            <a:chExt cx="9503033" cy="3532141"/>
          </a:xfrm>
        </p:grpSpPr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7F1BD94B-DBAF-47B8-B3EB-2FFAE38D3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9139" y="1288158"/>
              <a:ext cx="1714739" cy="1305107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9BD773FC-32D6-419B-AFAF-E3D3AA0D5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10870" y="3440017"/>
              <a:ext cx="1714739" cy="1305107"/>
            </a:xfrm>
            <a:prstGeom prst="rect">
              <a:avLst/>
            </a:prstGeom>
          </p:spPr>
        </p:pic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95030D57-E36E-4761-98D0-755350A32149}"/>
                </a:ext>
              </a:extLst>
            </p:cNvPr>
            <p:cNvCxnSpPr/>
            <p:nvPr/>
          </p:nvCxnSpPr>
          <p:spPr>
            <a:xfrm>
              <a:off x="9737766" y="3016641"/>
              <a:ext cx="570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FBC59F99-EF6B-4A0A-B7EA-4F8634ED168A}"/>
                </a:ext>
              </a:extLst>
            </p:cNvPr>
            <p:cNvCxnSpPr/>
            <p:nvPr/>
          </p:nvCxnSpPr>
          <p:spPr>
            <a:xfrm>
              <a:off x="1719965" y="3016641"/>
              <a:ext cx="570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4A7FB1C2-90D6-4CD1-8C72-BE84E2B6A3AD}"/>
                </a:ext>
              </a:extLst>
            </p:cNvPr>
            <p:cNvSpPr txBox="1"/>
            <p:nvPr/>
          </p:nvSpPr>
          <p:spPr>
            <a:xfrm>
              <a:off x="1170447" y="2453281"/>
              <a:ext cx="1119528" cy="7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Q´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068F425C-F7CE-451A-9E01-E48C950E103E}"/>
                </a:ext>
              </a:extLst>
            </p:cNvPr>
            <p:cNvSpPr txBox="1"/>
            <p:nvPr/>
          </p:nvSpPr>
          <p:spPr>
            <a:xfrm>
              <a:off x="10220898" y="2462558"/>
              <a:ext cx="452582" cy="7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</a:t>
              </a:r>
            </a:p>
          </p:txBody>
        </p: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0D015566-3559-461E-8F75-FF98BBF55DCB}"/>
                </a:ext>
              </a:extLst>
            </p:cNvPr>
            <p:cNvCxnSpPr>
              <a:cxnSpLocks/>
            </p:cNvCxnSpPr>
            <p:nvPr/>
          </p:nvCxnSpPr>
          <p:spPr>
            <a:xfrm>
              <a:off x="8514608" y="1940712"/>
              <a:ext cx="12231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89AF1961-BAAE-4F08-A34B-E58A9E977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5772" y="4095625"/>
              <a:ext cx="1007444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6681AA38-038B-44ED-8D87-F0A0C07BD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53" y="1288158"/>
              <a:ext cx="1695687" cy="1286054"/>
            </a:xfrm>
            <a:prstGeom prst="rect">
              <a:avLst/>
            </a:prstGeom>
          </p:spPr>
        </p:pic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8A6A4A36-64DF-4640-8ABF-20CC9493C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57571" y="3459070"/>
              <a:ext cx="1695687" cy="1286054"/>
            </a:xfrm>
            <a:prstGeom prst="rect">
              <a:avLst/>
            </a:prstGeom>
          </p:spPr>
        </p:pic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111B09D3-0648-40B8-AD8F-E52F89DDF4DD}"/>
                </a:ext>
              </a:extLst>
            </p:cNvPr>
            <p:cNvCxnSpPr>
              <a:cxnSpLocks/>
            </p:cNvCxnSpPr>
            <p:nvPr/>
          </p:nvCxnSpPr>
          <p:spPr>
            <a:xfrm>
              <a:off x="5023262" y="4092570"/>
              <a:ext cx="1934309" cy="9527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5D733DB8-9CA9-45DF-A21C-C8DA4DAABA7F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5162840" y="1931185"/>
              <a:ext cx="179473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60CF415B-117E-4EDF-97CA-3DA5C04CCDA3}"/>
                </a:ext>
              </a:extLst>
            </p:cNvPr>
            <p:cNvGrpSpPr/>
            <p:nvPr/>
          </p:nvGrpSpPr>
          <p:grpSpPr>
            <a:xfrm>
              <a:off x="8653258" y="1931185"/>
              <a:ext cx="1084508" cy="1886273"/>
              <a:chOff x="8653258" y="1931185"/>
              <a:chExt cx="1084508" cy="1886273"/>
            </a:xfrm>
          </p:grpSpPr>
          <p:cxnSp>
            <p:nvCxnSpPr>
              <p:cNvPr id="80" name="Conector reto 79">
                <a:extLst>
                  <a:ext uri="{FF2B5EF4-FFF2-40B4-BE49-F238E27FC236}">
                    <a16:creationId xmlns:a16="http://schemas.microsoft.com/office/drawing/2014/main" id="{4C7CCC20-9E6F-4483-B9E4-B5E9EFA8B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3258" y="3817458"/>
                <a:ext cx="108450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>
                <a:extLst>
                  <a:ext uri="{FF2B5EF4-FFF2-40B4-BE49-F238E27FC236}">
                    <a16:creationId xmlns:a16="http://schemas.microsoft.com/office/drawing/2014/main" id="{B8DE40C0-3BB5-44BC-8C0B-DF9EC56B4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7766" y="1931185"/>
                <a:ext cx="0" cy="188627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B165037D-1A42-4036-A961-91B8E66F1E70}"/>
                </a:ext>
              </a:extLst>
            </p:cNvPr>
            <p:cNvGrpSpPr/>
            <p:nvPr/>
          </p:nvGrpSpPr>
          <p:grpSpPr>
            <a:xfrm rot="10800000">
              <a:off x="2310408" y="2215824"/>
              <a:ext cx="1161380" cy="1886273"/>
              <a:chOff x="8576386" y="1931185"/>
              <a:chExt cx="1161380" cy="1886273"/>
            </a:xfrm>
          </p:grpSpPr>
          <p:cxnSp>
            <p:nvCxnSpPr>
              <p:cNvPr id="78" name="Conector reto 77">
                <a:extLst>
                  <a:ext uri="{FF2B5EF4-FFF2-40B4-BE49-F238E27FC236}">
                    <a16:creationId xmlns:a16="http://schemas.microsoft.com/office/drawing/2014/main" id="{F1075AEC-7307-44CE-A739-F6B6A27AF0C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576386" y="3817458"/>
                <a:ext cx="116138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to 78">
                <a:extLst>
                  <a:ext uri="{FF2B5EF4-FFF2-40B4-BE49-F238E27FC236}">
                    <a16:creationId xmlns:a16="http://schemas.microsoft.com/office/drawing/2014/main" id="{F419CCAD-45E8-4644-8E16-CDBB8CACD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7766" y="1931185"/>
                <a:ext cx="0" cy="188627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78A69A34-DB91-4AAF-AA4E-9C24C9D734A3}"/>
                </a:ext>
              </a:extLst>
            </p:cNvPr>
            <p:cNvSpPr txBox="1"/>
            <p:nvPr/>
          </p:nvSpPr>
          <p:spPr>
            <a:xfrm>
              <a:off x="8649348" y="4079739"/>
              <a:ext cx="1084507" cy="7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“0”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AAC1159E-D24A-478F-923A-845592C21317}"/>
                </a:ext>
              </a:extLst>
            </p:cNvPr>
            <p:cNvSpPr txBox="1"/>
            <p:nvPr/>
          </p:nvSpPr>
          <p:spPr>
            <a:xfrm>
              <a:off x="2685627" y="1286180"/>
              <a:ext cx="1161380" cy="7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“0”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4930D871-49C8-43EA-99EF-27D8DBC3BF29}"/>
              </a:ext>
            </a:extLst>
          </p:cNvPr>
          <p:cNvGrpSpPr>
            <a:grpSpLocks noChangeAspect="1"/>
          </p:cNvGrpSpPr>
          <p:nvPr/>
        </p:nvGrpSpPr>
        <p:grpSpPr>
          <a:xfrm>
            <a:off x="6624116" y="613470"/>
            <a:ext cx="4752001" cy="1766266"/>
            <a:chOff x="1170447" y="1286180"/>
            <a:chExt cx="9503033" cy="3532141"/>
          </a:xfrm>
        </p:grpSpPr>
        <p:pic>
          <p:nvPicPr>
            <p:cNvPr id="83" name="Imagem 82">
              <a:extLst>
                <a:ext uri="{FF2B5EF4-FFF2-40B4-BE49-F238E27FC236}">
                  <a16:creationId xmlns:a16="http://schemas.microsoft.com/office/drawing/2014/main" id="{381A3C5F-6895-4BBD-B4B0-4F5E43181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9139" y="1288158"/>
              <a:ext cx="1714739" cy="1305107"/>
            </a:xfrm>
            <a:prstGeom prst="rect">
              <a:avLst/>
            </a:prstGeom>
          </p:spPr>
        </p:pic>
        <p:pic>
          <p:nvPicPr>
            <p:cNvPr id="84" name="Imagem 83">
              <a:extLst>
                <a:ext uri="{FF2B5EF4-FFF2-40B4-BE49-F238E27FC236}">
                  <a16:creationId xmlns:a16="http://schemas.microsoft.com/office/drawing/2014/main" id="{0B41D4BA-C972-4798-8D81-0D6B12B46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10870" y="3440017"/>
              <a:ext cx="1714739" cy="1305107"/>
            </a:xfrm>
            <a:prstGeom prst="rect">
              <a:avLst/>
            </a:prstGeom>
          </p:spPr>
        </p:pic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643785DC-FD8F-4F5B-9A5B-4A4AEBA233C5}"/>
                </a:ext>
              </a:extLst>
            </p:cNvPr>
            <p:cNvCxnSpPr/>
            <p:nvPr/>
          </p:nvCxnSpPr>
          <p:spPr>
            <a:xfrm>
              <a:off x="9737766" y="3016641"/>
              <a:ext cx="570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2ADAF135-1FD6-4115-BA59-B1AC67A9E66B}"/>
                </a:ext>
              </a:extLst>
            </p:cNvPr>
            <p:cNvCxnSpPr/>
            <p:nvPr/>
          </p:nvCxnSpPr>
          <p:spPr>
            <a:xfrm>
              <a:off x="1719965" y="3016641"/>
              <a:ext cx="570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39CAAA23-B537-4561-872E-A1DBAD1A28F6}"/>
                </a:ext>
              </a:extLst>
            </p:cNvPr>
            <p:cNvSpPr txBox="1"/>
            <p:nvPr/>
          </p:nvSpPr>
          <p:spPr>
            <a:xfrm>
              <a:off x="1170447" y="2453281"/>
              <a:ext cx="1119528" cy="7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Q´</a:t>
              </a: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9F9FFB78-C42F-4748-82DD-D8F8A89747AA}"/>
                </a:ext>
              </a:extLst>
            </p:cNvPr>
            <p:cNvSpPr txBox="1"/>
            <p:nvPr/>
          </p:nvSpPr>
          <p:spPr>
            <a:xfrm>
              <a:off x="10220898" y="2462558"/>
              <a:ext cx="452582" cy="7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</a:t>
              </a:r>
            </a:p>
          </p:txBody>
        </p: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94CC9394-245F-4EC0-B8FE-BC1CF56F3055}"/>
                </a:ext>
              </a:extLst>
            </p:cNvPr>
            <p:cNvCxnSpPr>
              <a:cxnSpLocks/>
            </p:cNvCxnSpPr>
            <p:nvPr/>
          </p:nvCxnSpPr>
          <p:spPr>
            <a:xfrm>
              <a:off x="8514608" y="1940712"/>
              <a:ext cx="12231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68BEB00D-F84A-415B-A484-D262A9174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5772" y="4095625"/>
              <a:ext cx="1007444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Imagem 90">
              <a:extLst>
                <a:ext uri="{FF2B5EF4-FFF2-40B4-BE49-F238E27FC236}">
                  <a16:creationId xmlns:a16="http://schemas.microsoft.com/office/drawing/2014/main" id="{05223DF4-9DC2-4FCA-9B6F-8E41B03C1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53" y="1288158"/>
              <a:ext cx="1695687" cy="1286054"/>
            </a:xfrm>
            <a:prstGeom prst="rect">
              <a:avLst/>
            </a:prstGeom>
          </p:spPr>
        </p:pic>
        <p:pic>
          <p:nvPicPr>
            <p:cNvPr id="92" name="Imagem 91">
              <a:extLst>
                <a:ext uri="{FF2B5EF4-FFF2-40B4-BE49-F238E27FC236}">
                  <a16:creationId xmlns:a16="http://schemas.microsoft.com/office/drawing/2014/main" id="{E60EA1A8-E570-426A-8DD1-8409897F2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57571" y="3459070"/>
              <a:ext cx="1695687" cy="1286054"/>
            </a:xfrm>
            <a:prstGeom prst="rect">
              <a:avLst/>
            </a:prstGeom>
          </p:spPr>
        </p:pic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A3EF28F7-3A19-4D99-8004-2DE73218AA64}"/>
                </a:ext>
              </a:extLst>
            </p:cNvPr>
            <p:cNvCxnSpPr>
              <a:cxnSpLocks/>
            </p:cNvCxnSpPr>
            <p:nvPr/>
          </p:nvCxnSpPr>
          <p:spPr>
            <a:xfrm>
              <a:off x="5023262" y="4092570"/>
              <a:ext cx="1934309" cy="9527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15B79C27-7A5B-4DA6-B064-AE2E8FD13EF4}"/>
                </a:ext>
              </a:extLst>
            </p:cNvPr>
            <p:cNvCxnSpPr>
              <a:cxnSpLocks/>
              <a:stCxn id="91" idx="3"/>
            </p:cNvCxnSpPr>
            <p:nvPr/>
          </p:nvCxnSpPr>
          <p:spPr>
            <a:xfrm>
              <a:off x="5162840" y="1931185"/>
              <a:ext cx="179473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9481A413-75C9-4C5F-9E29-9263C2BF31FE}"/>
                </a:ext>
              </a:extLst>
            </p:cNvPr>
            <p:cNvGrpSpPr/>
            <p:nvPr/>
          </p:nvGrpSpPr>
          <p:grpSpPr>
            <a:xfrm>
              <a:off x="8653258" y="1931185"/>
              <a:ext cx="1084508" cy="1886273"/>
              <a:chOff x="8653258" y="1931185"/>
              <a:chExt cx="1084508" cy="1886273"/>
            </a:xfrm>
          </p:grpSpPr>
          <p:cxnSp>
            <p:nvCxnSpPr>
              <p:cNvPr id="101" name="Conector reto 100">
                <a:extLst>
                  <a:ext uri="{FF2B5EF4-FFF2-40B4-BE49-F238E27FC236}">
                    <a16:creationId xmlns:a16="http://schemas.microsoft.com/office/drawing/2014/main" id="{3551C7DF-1A91-46DA-AE0B-EE214C0D1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3258" y="3817458"/>
                <a:ext cx="108450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to 101">
                <a:extLst>
                  <a:ext uri="{FF2B5EF4-FFF2-40B4-BE49-F238E27FC236}">
                    <a16:creationId xmlns:a16="http://schemas.microsoft.com/office/drawing/2014/main" id="{EB1B7746-44EB-4828-ACFC-E9EF6951A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7766" y="1931185"/>
                <a:ext cx="0" cy="188627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063DAF78-E095-47F3-864A-7A82BA8AC678}"/>
                </a:ext>
              </a:extLst>
            </p:cNvPr>
            <p:cNvGrpSpPr/>
            <p:nvPr/>
          </p:nvGrpSpPr>
          <p:grpSpPr>
            <a:xfrm rot="10800000">
              <a:off x="2310408" y="2215824"/>
              <a:ext cx="1161380" cy="1886273"/>
              <a:chOff x="8576386" y="1931185"/>
              <a:chExt cx="1161380" cy="1886273"/>
            </a:xfrm>
          </p:grpSpPr>
          <p:cxnSp>
            <p:nvCxnSpPr>
              <p:cNvPr id="99" name="Conector reto 98">
                <a:extLst>
                  <a:ext uri="{FF2B5EF4-FFF2-40B4-BE49-F238E27FC236}">
                    <a16:creationId xmlns:a16="http://schemas.microsoft.com/office/drawing/2014/main" id="{1DEC203A-8788-412C-B21C-7E07905B0B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576386" y="3817458"/>
                <a:ext cx="116138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6FE036FE-5409-412C-A619-8635F13134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7766" y="1931185"/>
                <a:ext cx="0" cy="188627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D03EC8D8-D205-4FC7-B2B3-7F7F20B3E122}"/>
                </a:ext>
              </a:extLst>
            </p:cNvPr>
            <p:cNvSpPr txBox="1"/>
            <p:nvPr/>
          </p:nvSpPr>
          <p:spPr>
            <a:xfrm>
              <a:off x="8649348" y="4079739"/>
              <a:ext cx="1084507" cy="7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“0”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AAED1019-6848-47AE-A47C-856DD0889537}"/>
                </a:ext>
              </a:extLst>
            </p:cNvPr>
            <p:cNvSpPr txBox="1"/>
            <p:nvPr/>
          </p:nvSpPr>
          <p:spPr>
            <a:xfrm>
              <a:off x="2685627" y="1286180"/>
              <a:ext cx="1161380" cy="7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“1”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B3432FE-0252-44F1-A158-C6E6677B232F}"/>
              </a:ext>
            </a:extLst>
          </p:cNvPr>
          <p:cNvGrpSpPr/>
          <p:nvPr/>
        </p:nvGrpSpPr>
        <p:grpSpPr>
          <a:xfrm>
            <a:off x="371034" y="3875232"/>
            <a:ext cx="4752001" cy="1766266"/>
            <a:chOff x="371034" y="3875232"/>
            <a:chExt cx="4752001" cy="1766266"/>
          </a:xfrm>
        </p:grpSpPr>
        <p:pic>
          <p:nvPicPr>
            <p:cNvPr id="104" name="Imagem 103">
              <a:extLst>
                <a:ext uri="{FF2B5EF4-FFF2-40B4-BE49-F238E27FC236}">
                  <a16:creationId xmlns:a16="http://schemas.microsoft.com/office/drawing/2014/main" id="{BB935001-B1F7-40C1-8D20-66C663428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671" y="3876221"/>
              <a:ext cx="857457" cy="652626"/>
            </a:xfrm>
            <a:prstGeom prst="rect">
              <a:avLst/>
            </a:prstGeom>
          </p:spPr>
        </p:pic>
        <p:pic>
          <p:nvPicPr>
            <p:cNvPr id="105" name="Imagem 104">
              <a:extLst>
                <a:ext uri="{FF2B5EF4-FFF2-40B4-BE49-F238E27FC236}">
                  <a16:creationId xmlns:a16="http://schemas.microsoft.com/office/drawing/2014/main" id="{6B09FCD7-7084-4A3B-B646-E6A345EBE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441355" y="4952270"/>
              <a:ext cx="857457" cy="652626"/>
            </a:xfrm>
            <a:prstGeom prst="rect">
              <a:avLst/>
            </a:prstGeom>
          </p:spPr>
        </p:pic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F10ADA1F-D93C-40B9-AAAA-3F4C04BC4CFB}"/>
                </a:ext>
              </a:extLst>
            </p:cNvPr>
            <p:cNvCxnSpPr/>
            <p:nvPr/>
          </p:nvCxnSpPr>
          <p:spPr>
            <a:xfrm>
              <a:off x="4655130" y="4740558"/>
              <a:ext cx="28503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98B8DDBE-AC78-4F4D-AF1F-60524E013994}"/>
                </a:ext>
              </a:extLst>
            </p:cNvPr>
            <p:cNvCxnSpPr/>
            <p:nvPr/>
          </p:nvCxnSpPr>
          <p:spPr>
            <a:xfrm>
              <a:off x="645821" y="4740558"/>
              <a:ext cx="28503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6A1BF1A9-3EFD-4EDB-BA3C-58804ABCA2AB}"/>
                </a:ext>
              </a:extLst>
            </p:cNvPr>
            <p:cNvSpPr txBox="1"/>
            <p:nvPr/>
          </p:nvSpPr>
          <p:spPr>
            <a:xfrm>
              <a:off x="371034" y="4458847"/>
              <a:ext cx="559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Q´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D8CB1C9E-9D06-4D73-93B5-FE466CD0914D}"/>
                </a:ext>
              </a:extLst>
            </p:cNvPr>
            <p:cNvSpPr txBox="1"/>
            <p:nvPr/>
          </p:nvSpPr>
          <p:spPr>
            <a:xfrm>
              <a:off x="4896721" y="4463486"/>
              <a:ext cx="226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</a:t>
              </a:r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F2D2EFE9-C9A7-4915-B441-7A5B436E742A}"/>
                </a:ext>
              </a:extLst>
            </p:cNvPr>
            <p:cNvCxnSpPr>
              <a:cxnSpLocks/>
            </p:cNvCxnSpPr>
            <p:nvPr/>
          </p:nvCxnSpPr>
          <p:spPr>
            <a:xfrm>
              <a:off x="4043489" y="4202534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3FCFF272-C0F4-4983-9BEB-12C03EB308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754" y="5280110"/>
              <a:ext cx="503773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2" name="Imagem 111">
              <a:extLst>
                <a:ext uri="{FF2B5EF4-FFF2-40B4-BE49-F238E27FC236}">
                  <a16:creationId xmlns:a16="http://schemas.microsoft.com/office/drawing/2014/main" id="{3D436188-482D-44A5-8925-25A70B1EB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504" y="3876221"/>
              <a:ext cx="847930" cy="643098"/>
            </a:xfrm>
            <a:prstGeom prst="rect">
              <a:avLst/>
            </a:prstGeom>
          </p:spPr>
        </p:pic>
        <p:pic>
          <p:nvPicPr>
            <p:cNvPr id="113" name="Imagem 112">
              <a:extLst>
                <a:ext uri="{FF2B5EF4-FFF2-40B4-BE49-F238E27FC236}">
                  <a16:creationId xmlns:a16="http://schemas.microsoft.com/office/drawing/2014/main" id="{EABE05D4-9B2C-4B73-91FF-F6030DFE7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264891" y="4961797"/>
              <a:ext cx="847930" cy="643098"/>
            </a:xfrm>
            <a:prstGeom prst="rect">
              <a:avLst/>
            </a:prstGeom>
          </p:spPr>
        </p:pic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14DF7ABF-0C87-47FA-B99E-DE105E44104C}"/>
                </a:ext>
              </a:extLst>
            </p:cNvPr>
            <p:cNvCxnSpPr>
              <a:cxnSpLocks/>
            </p:cNvCxnSpPr>
            <p:nvPr/>
          </p:nvCxnSpPr>
          <p:spPr>
            <a:xfrm>
              <a:off x="2297638" y="5278582"/>
              <a:ext cx="967253" cy="476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814713D6-15BC-4A76-9E20-C34ABD024E3F}"/>
                </a:ext>
              </a:extLst>
            </p:cNvPr>
            <p:cNvCxnSpPr>
              <a:cxnSpLocks/>
              <a:stCxn id="112" idx="3"/>
            </p:cNvCxnSpPr>
            <p:nvPr/>
          </p:nvCxnSpPr>
          <p:spPr>
            <a:xfrm>
              <a:off x="2367434" y="4197770"/>
              <a:ext cx="897457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8E6A5344-3051-4631-8B42-17B820805A86}"/>
                </a:ext>
              </a:extLst>
            </p:cNvPr>
            <p:cNvGrpSpPr/>
            <p:nvPr/>
          </p:nvGrpSpPr>
          <p:grpSpPr>
            <a:xfrm>
              <a:off x="4112821" y="4197770"/>
              <a:ext cx="542309" cy="943241"/>
              <a:chOff x="8653258" y="1931185"/>
              <a:chExt cx="1084508" cy="1886273"/>
            </a:xfrm>
          </p:grpSpPr>
          <p:cxnSp>
            <p:nvCxnSpPr>
              <p:cNvPr id="122" name="Conector reto 121">
                <a:extLst>
                  <a:ext uri="{FF2B5EF4-FFF2-40B4-BE49-F238E27FC236}">
                    <a16:creationId xmlns:a16="http://schemas.microsoft.com/office/drawing/2014/main" id="{5E3B8A79-C3A8-4C49-87D9-2702BCBB0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3258" y="3817458"/>
                <a:ext cx="108450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B6A751C6-BC31-4F78-85C2-3E02ABFA0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7766" y="1931185"/>
                <a:ext cx="0" cy="188627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BD44BC31-1C78-4D62-AB9F-A100DB0F02E5}"/>
                </a:ext>
              </a:extLst>
            </p:cNvPr>
            <p:cNvGrpSpPr/>
            <p:nvPr/>
          </p:nvGrpSpPr>
          <p:grpSpPr>
            <a:xfrm rot="10800000">
              <a:off x="941073" y="4340105"/>
              <a:ext cx="580749" cy="943241"/>
              <a:chOff x="8576386" y="1931185"/>
              <a:chExt cx="1161380" cy="1886273"/>
            </a:xfrm>
          </p:grpSpPr>
          <p:cxnSp>
            <p:nvCxnSpPr>
              <p:cNvPr id="120" name="Conector reto 119">
                <a:extLst>
                  <a:ext uri="{FF2B5EF4-FFF2-40B4-BE49-F238E27FC236}">
                    <a16:creationId xmlns:a16="http://schemas.microsoft.com/office/drawing/2014/main" id="{C45522EA-577D-4230-A619-FFEE157CF53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576386" y="3817458"/>
                <a:ext cx="116138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to 120">
                <a:extLst>
                  <a:ext uri="{FF2B5EF4-FFF2-40B4-BE49-F238E27FC236}">
                    <a16:creationId xmlns:a16="http://schemas.microsoft.com/office/drawing/2014/main" id="{27A928AE-1FE1-46ED-A67D-62A1EFEF2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7766" y="1931185"/>
                <a:ext cx="0" cy="188627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044FC7AC-DBFC-45FF-9CB3-DE20BBF0A6F1}"/>
                </a:ext>
              </a:extLst>
            </p:cNvPr>
            <p:cNvSpPr txBox="1"/>
            <p:nvPr/>
          </p:nvSpPr>
          <p:spPr>
            <a:xfrm>
              <a:off x="4110866" y="5272166"/>
              <a:ext cx="542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“1”</a:t>
              </a:r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7DFFED7C-B58C-400B-A744-2F02B3170962}"/>
                </a:ext>
              </a:extLst>
            </p:cNvPr>
            <p:cNvSpPr txBox="1"/>
            <p:nvPr/>
          </p:nvSpPr>
          <p:spPr>
            <a:xfrm>
              <a:off x="1128701" y="3875232"/>
              <a:ext cx="580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“0”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4CF720-BDA3-4A96-BC95-AFA37706A8D4}"/>
              </a:ext>
            </a:extLst>
          </p:cNvPr>
          <p:cNvSpPr txBox="1"/>
          <p:nvPr/>
        </p:nvSpPr>
        <p:spPr>
          <a:xfrm>
            <a:off x="7479192" y="4571317"/>
            <a:ext cx="327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Q e Q´ (invertidos) são mantidos</a:t>
            </a:r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681E7B0E-9A08-4E5C-A450-A13D415DE099}"/>
              </a:ext>
            </a:extLst>
          </p:cNvPr>
          <p:cNvSpPr txBox="1"/>
          <p:nvPr/>
        </p:nvSpPr>
        <p:spPr>
          <a:xfrm>
            <a:off x="2515629" y="3845219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“0”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190535FD-52AD-4216-BD53-BBFB3D134044}"/>
              </a:ext>
            </a:extLst>
          </p:cNvPr>
          <p:cNvSpPr txBox="1"/>
          <p:nvPr/>
        </p:nvSpPr>
        <p:spPr>
          <a:xfrm>
            <a:off x="5095190" y="4475628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“1”</a:t>
            </a:r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8924C272-F3E2-405F-B2BD-1AC8B1419A43}"/>
              </a:ext>
            </a:extLst>
          </p:cNvPr>
          <p:cNvSpPr txBox="1"/>
          <p:nvPr/>
        </p:nvSpPr>
        <p:spPr>
          <a:xfrm>
            <a:off x="2515630" y="4926031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“1”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E011696F-7D95-4401-ABDD-1C4570BA4B96}"/>
              </a:ext>
            </a:extLst>
          </p:cNvPr>
          <p:cNvSpPr txBox="1"/>
          <p:nvPr/>
        </p:nvSpPr>
        <p:spPr>
          <a:xfrm>
            <a:off x="37077" y="4475628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“0”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C6155EF1-46FF-401A-A0B9-10B49B1F5D3D}"/>
              </a:ext>
            </a:extLst>
          </p:cNvPr>
          <p:cNvSpPr txBox="1"/>
          <p:nvPr/>
        </p:nvSpPr>
        <p:spPr>
          <a:xfrm>
            <a:off x="8775865" y="568651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“1”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B72F667E-AA03-4E7F-8862-8269249AC823}"/>
              </a:ext>
            </a:extLst>
          </p:cNvPr>
          <p:cNvSpPr txBox="1"/>
          <p:nvPr/>
        </p:nvSpPr>
        <p:spPr>
          <a:xfrm>
            <a:off x="11355426" y="1199060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“0”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968F105F-AA02-40AA-BE15-2F1428EA5322}"/>
              </a:ext>
            </a:extLst>
          </p:cNvPr>
          <p:cNvSpPr txBox="1"/>
          <p:nvPr/>
        </p:nvSpPr>
        <p:spPr>
          <a:xfrm>
            <a:off x="8775866" y="1649463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“0”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DB6E387F-022D-4777-BE3D-2D008D83D277}"/>
              </a:ext>
            </a:extLst>
          </p:cNvPr>
          <p:cNvSpPr txBox="1"/>
          <p:nvPr/>
        </p:nvSpPr>
        <p:spPr>
          <a:xfrm>
            <a:off x="6297313" y="1199060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“1”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01633C00-A7F9-4E7B-961E-1C3156393C4E}"/>
              </a:ext>
            </a:extLst>
          </p:cNvPr>
          <p:cNvSpPr txBox="1"/>
          <p:nvPr/>
        </p:nvSpPr>
        <p:spPr>
          <a:xfrm>
            <a:off x="2515613" y="578551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“0”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E309585B-7B74-4A56-BE2D-45E01D419F12}"/>
              </a:ext>
            </a:extLst>
          </p:cNvPr>
          <p:cNvSpPr txBox="1"/>
          <p:nvPr/>
        </p:nvSpPr>
        <p:spPr>
          <a:xfrm>
            <a:off x="5095174" y="1208960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“1”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47CCEB82-AC66-448B-90E8-E8B8E3D6EF83}"/>
              </a:ext>
            </a:extLst>
          </p:cNvPr>
          <p:cNvSpPr txBox="1"/>
          <p:nvPr/>
        </p:nvSpPr>
        <p:spPr>
          <a:xfrm>
            <a:off x="2515614" y="1659363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“0”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6F9B0D1F-E2C8-481B-9017-88F86D013E06}"/>
              </a:ext>
            </a:extLst>
          </p:cNvPr>
          <p:cNvSpPr txBox="1"/>
          <p:nvPr/>
        </p:nvSpPr>
        <p:spPr>
          <a:xfrm>
            <a:off x="37061" y="1208960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“1”</a:t>
            </a:r>
          </a:p>
        </p:txBody>
      </p:sp>
      <p:sp>
        <p:nvSpPr>
          <p:cNvPr id="164" name="CaixaDeTexto 163">
            <a:extLst>
              <a:ext uri="{FF2B5EF4-FFF2-40B4-BE49-F238E27FC236}">
                <a16:creationId xmlns:a16="http://schemas.microsoft.com/office/drawing/2014/main" id="{7F3EBC58-F3E1-4EEE-9555-C15F1E05C65D}"/>
              </a:ext>
            </a:extLst>
          </p:cNvPr>
          <p:cNvSpPr txBox="1"/>
          <p:nvPr/>
        </p:nvSpPr>
        <p:spPr>
          <a:xfrm>
            <a:off x="1691690" y="4545086"/>
            <a:ext cx="207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Saída Q é </a:t>
            </a:r>
            <a:r>
              <a:rPr lang="pt-BR" i="1" dirty="0" err="1">
                <a:solidFill>
                  <a:srgbClr val="FF0000"/>
                </a:solidFill>
              </a:rPr>
              <a:t>Setada</a:t>
            </a:r>
            <a:endParaRPr lang="pt-BR" i="1" dirty="0">
              <a:solidFill>
                <a:srgbClr val="FF0000"/>
              </a:solidFill>
            </a:endParaRPr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E14A5E16-A5E0-43A8-BF8D-0577FDC0A327}"/>
              </a:ext>
            </a:extLst>
          </p:cNvPr>
          <p:cNvSpPr txBox="1"/>
          <p:nvPr/>
        </p:nvSpPr>
        <p:spPr>
          <a:xfrm>
            <a:off x="7964384" y="1289366"/>
            <a:ext cx="207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Saída Q é </a:t>
            </a:r>
            <a:r>
              <a:rPr lang="pt-BR" i="1" dirty="0">
                <a:solidFill>
                  <a:srgbClr val="FF0000"/>
                </a:solidFill>
              </a:rPr>
              <a:t>Resetada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729B18BA-E89C-4C8B-9E47-0F6AC64FB0A4}"/>
              </a:ext>
            </a:extLst>
          </p:cNvPr>
          <p:cNvSpPr txBox="1"/>
          <p:nvPr/>
        </p:nvSpPr>
        <p:spPr>
          <a:xfrm>
            <a:off x="1681697" y="1277148"/>
            <a:ext cx="207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Q e Q´ serão “1”!!</a:t>
            </a:r>
            <a:endParaRPr lang="pt-BR" i="1" dirty="0">
              <a:solidFill>
                <a:srgbClr val="FF0000"/>
              </a:solidFill>
            </a:endParaRPr>
          </a:p>
        </p:txBody>
      </p: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C5689B36-C156-4180-A0B3-610DB62C9B42}"/>
              </a:ext>
            </a:extLst>
          </p:cNvPr>
          <p:cNvGrpSpPr>
            <a:grpSpLocks noChangeAspect="1"/>
          </p:cNvGrpSpPr>
          <p:nvPr/>
        </p:nvGrpSpPr>
        <p:grpSpPr>
          <a:xfrm>
            <a:off x="3478386" y="2300159"/>
            <a:ext cx="4752001" cy="1766266"/>
            <a:chOff x="1170447" y="1286180"/>
            <a:chExt cx="9503033" cy="3532141"/>
          </a:xfrm>
        </p:grpSpPr>
        <p:pic>
          <p:nvPicPr>
            <p:cNvPr id="168" name="Imagem 167">
              <a:extLst>
                <a:ext uri="{FF2B5EF4-FFF2-40B4-BE49-F238E27FC236}">
                  <a16:creationId xmlns:a16="http://schemas.microsoft.com/office/drawing/2014/main" id="{B40CB519-DD52-4967-B870-44DA6EE89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9139" y="1288158"/>
              <a:ext cx="1714739" cy="1305107"/>
            </a:xfrm>
            <a:prstGeom prst="rect">
              <a:avLst/>
            </a:prstGeom>
          </p:spPr>
        </p:pic>
        <p:pic>
          <p:nvPicPr>
            <p:cNvPr id="169" name="Imagem 168">
              <a:extLst>
                <a:ext uri="{FF2B5EF4-FFF2-40B4-BE49-F238E27FC236}">
                  <a16:creationId xmlns:a16="http://schemas.microsoft.com/office/drawing/2014/main" id="{78F9DB4B-2995-4678-958E-B31897157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10870" y="3440017"/>
              <a:ext cx="1714739" cy="1305107"/>
            </a:xfrm>
            <a:prstGeom prst="rect">
              <a:avLst/>
            </a:prstGeom>
          </p:spPr>
        </p:pic>
        <p:cxnSp>
          <p:nvCxnSpPr>
            <p:cNvPr id="170" name="Conector reto 169">
              <a:extLst>
                <a:ext uri="{FF2B5EF4-FFF2-40B4-BE49-F238E27FC236}">
                  <a16:creationId xmlns:a16="http://schemas.microsoft.com/office/drawing/2014/main" id="{507D10F9-62C9-45A4-916A-FA9F2353950F}"/>
                </a:ext>
              </a:extLst>
            </p:cNvPr>
            <p:cNvCxnSpPr/>
            <p:nvPr/>
          </p:nvCxnSpPr>
          <p:spPr>
            <a:xfrm>
              <a:off x="9737766" y="3016641"/>
              <a:ext cx="570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>
              <a:extLst>
                <a:ext uri="{FF2B5EF4-FFF2-40B4-BE49-F238E27FC236}">
                  <a16:creationId xmlns:a16="http://schemas.microsoft.com/office/drawing/2014/main" id="{C204068A-603D-4B7D-AFA5-65358A9262D7}"/>
                </a:ext>
              </a:extLst>
            </p:cNvPr>
            <p:cNvCxnSpPr/>
            <p:nvPr/>
          </p:nvCxnSpPr>
          <p:spPr>
            <a:xfrm>
              <a:off x="1719965" y="3016641"/>
              <a:ext cx="5700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0B3540C3-E9C3-4A97-AC75-11C253FEFCA4}"/>
                </a:ext>
              </a:extLst>
            </p:cNvPr>
            <p:cNvSpPr txBox="1"/>
            <p:nvPr/>
          </p:nvSpPr>
          <p:spPr>
            <a:xfrm>
              <a:off x="1170447" y="2453281"/>
              <a:ext cx="1119528" cy="7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Q´</a:t>
              </a:r>
            </a:p>
          </p:txBody>
        </p:sp>
        <p:sp>
          <p:nvSpPr>
            <p:cNvPr id="173" name="CaixaDeTexto 172">
              <a:extLst>
                <a:ext uri="{FF2B5EF4-FFF2-40B4-BE49-F238E27FC236}">
                  <a16:creationId xmlns:a16="http://schemas.microsoft.com/office/drawing/2014/main" id="{0282487D-49B9-44DD-9DAD-F1EE02EAB8C2}"/>
                </a:ext>
              </a:extLst>
            </p:cNvPr>
            <p:cNvSpPr txBox="1"/>
            <p:nvPr/>
          </p:nvSpPr>
          <p:spPr>
            <a:xfrm>
              <a:off x="10220898" y="2462558"/>
              <a:ext cx="452582" cy="7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</a:t>
              </a:r>
            </a:p>
          </p:txBody>
        </p:sp>
        <p:cxnSp>
          <p:nvCxnSpPr>
            <p:cNvPr id="174" name="Conector reto 173">
              <a:extLst>
                <a:ext uri="{FF2B5EF4-FFF2-40B4-BE49-F238E27FC236}">
                  <a16:creationId xmlns:a16="http://schemas.microsoft.com/office/drawing/2014/main" id="{46017649-1A6D-434C-9782-5BEF5FE8E7B2}"/>
                </a:ext>
              </a:extLst>
            </p:cNvPr>
            <p:cNvCxnSpPr>
              <a:cxnSpLocks/>
            </p:cNvCxnSpPr>
            <p:nvPr/>
          </p:nvCxnSpPr>
          <p:spPr>
            <a:xfrm>
              <a:off x="8514608" y="1940712"/>
              <a:ext cx="12231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>
              <a:extLst>
                <a:ext uri="{FF2B5EF4-FFF2-40B4-BE49-F238E27FC236}">
                  <a16:creationId xmlns:a16="http://schemas.microsoft.com/office/drawing/2014/main" id="{9959BF1C-FA0A-4689-86CB-52F6C6D79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5772" y="4095625"/>
              <a:ext cx="1007444" cy="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6" name="Imagem 175">
              <a:extLst>
                <a:ext uri="{FF2B5EF4-FFF2-40B4-BE49-F238E27FC236}">
                  <a16:creationId xmlns:a16="http://schemas.microsoft.com/office/drawing/2014/main" id="{CF321BE2-C515-490D-9E11-2D0E08335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53" y="1288158"/>
              <a:ext cx="1695687" cy="1286054"/>
            </a:xfrm>
            <a:prstGeom prst="rect">
              <a:avLst/>
            </a:prstGeom>
          </p:spPr>
        </p:pic>
        <p:pic>
          <p:nvPicPr>
            <p:cNvPr id="177" name="Imagem 176">
              <a:extLst>
                <a:ext uri="{FF2B5EF4-FFF2-40B4-BE49-F238E27FC236}">
                  <a16:creationId xmlns:a16="http://schemas.microsoft.com/office/drawing/2014/main" id="{C0C4B820-EB4B-4272-A161-BB8A6AC9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957571" y="3459070"/>
              <a:ext cx="1695687" cy="1286054"/>
            </a:xfrm>
            <a:prstGeom prst="rect">
              <a:avLst/>
            </a:prstGeom>
          </p:spPr>
        </p:pic>
        <p:cxnSp>
          <p:nvCxnSpPr>
            <p:cNvPr id="178" name="Conector reto 177">
              <a:extLst>
                <a:ext uri="{FF2B5EF4-FFF2-40B4-BE49-F238E27FC236}">
                  <a16:creationId xmlns:a16="http://schemas.microsoft.com/office/drawing/2014/main" id="{9341B49C-79B8-40F3-B3EA-A92571A2EBF6}"/>
                </a:ext>
              </a:extLst>
            </p:cNvPr>
            <p:cNvCxnSpPr>
              <a:cxnSpLocks/>
            </p:cNvCxnSpPr>
            <p:nvPr/>
          </p:nvCxnSpPr>
          <p:spPr>
            <a:xfrm>
              <a:off x="5023262" y="4092570"/>
              <a:ext cx="1934309" cy="9527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to 178">
              <a:extLst>
                <a:ext uri="{FF2B5EF4-FFF2-40B4-BE49-F238E27FC236}">
                  <a16:creationId xmlns:a16="http://schemas.microsoft.com/office/drawing/2014/main" id="{B27FE167-DE04-482B-8B89-50B43EA1A957}"/>
                </a:ext>
              </a:extLst>
            </p:cNvPr>
            <p:cNvCxnSpPr>
              <a:cxnSpLocks/>
              <a:stCxn id="176" idx="3"/>
            </p:cNvCxnSpPr>
            <p:nvPr/>
          </p:nvCxnSpPr>
          <p:spPr>
            <a:xfrm>
              <a:off x="5162840" y="1931185"/>
              <a:ext cx="1794731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Agrupar 179">
              <a:extLst>
                <a:ext uri="{FF2B5EF4-FFF2-40B4-BE49-F238E27FC236}">
                  <a16:creationId xmlns:a16="http://schemas.microsoft.com/office/drawing/2014/main" id="{E94783C1-59F7-4A53-AA55-6AA5D8CFF325}"/>
                </a:ext>
              </a:extLst>
            </p:cNvPr>
            <p:cNvGrpSpPr/>
            <p:nvPr/>
          </p:nvGrpSpPr>
          <p:grpSpPr>
            <a:xfrm>
              <a:off x="8653258" y="1931185"/>
              <a:ext cx="1084508" cy="1886273"/>
              <a:chOff x="8653258" y="1931185"/>
              <a:chExt cx="1084508" cy="1886273"/>
            </a:xfrm>
          </p:grpSpPr>
          <p:cxnSp>
            <p:nvCxnSpPr>
              <p:cNvPr id="186" name="Conector reto 185">
                <a:extLst>
                  <a:ext uri="{FF2B5EF4-FFF2-40B4-BE49-F238E27FC236}">
                    <a16:creationId xmlns:a16="http://schemas.microsoft.com/office/drawing/2014/main" id="{B029C49E-D56E-4FEA-969B-1EAF7B59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3258" y="3817458"/>
                <a:ext cx="108450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>
                <a:extLst>
                  <a:ext uri="{FF2B5EF4-FFF2-40B4-BE49-F238E27FC236}">
                    <a16:creationId xmlns:a16="http://schemas.microsoft.com/office/drawing/2014/main" id="{AEB479E2-E86B-4F7A-BF2B-548C7AE16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7766" y="1931185"/>
                <a:ext cx="0" cy="188627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Agrupar 180">
              <a:extLst>
                <a:ext uri="{FF2B5EF4-FFF2-40B4-BE49-F238E27FC236}">
                  <a16:creationId xmlns:a16="http://schemas.microsoft.com/office/drawing/2014/main" id="{F96262AA-D9FE-41F4-929E-FDD18433E018}"/>
                </a:ext>
              </a:extLst>
            </p:cNvPr>
            <p:cNvGrpSpPr/>
            <p:nvPr/>
          </p:nvGrpSpPr>
          <p:grpSpPr>
            <a:xfrm rot="10800000">
              <a:off x="2310408" y="2215824"/>
              <a:ext cx="1161380" cy="1886273"/>
              <a:chOff x="8576386" y="1931185"/>
              <a:chExt cx="1161380" cy="1886273"/>
            </a:xfrm>
          </p:grpSpPr>
          <p:cxnSp>
            <p:nvCxnSpPr>
              <p:cNvPr id="184" name="Conector reto 183">
                <a:extLst>
                  <a:ext uri="{FF2B5EF4-FFF2-40B4-BE49-F238E27FC236}">
                    <a16:creationId xmlns:a16="http://schemas.microsoft.com/office/drawing/2014/main" id="{BE0AB0AC-CE27-4C69-A591-70FB6DD506C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576386" y="3817458"/>
                <a:ext cx="116138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to 184">
                <a:extLst>
                  <a:ext uri="{FF2B5EF4-FFF2-40B4-BE49-F238E27FC236}">
                    <a16:creationId xmlns:a16="http://schemas.microsoft.com/office/drawing/2014/main" id="{2AE2391C-949C-41D1-B14B-28C4CE58E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7766" y="1931185"/>
                <a:ext cx="0" cy="188627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CaixaDeTexto 181">
              <a:extLst>
                <a:ext uri="{FF2B5EF4-FFF2-40B4-BE49-F238E27FC236}">
                  <a16:creationId xmlns:a16="http://schemas.microsoft.com/office/drawing/2014/main" id="{0375FA18-29D1-4216-9C81-317AC760D686}"/>
                </a:ext>
              </a:extLst>
            </p:cNvPr>
            <p:cNvSpPr txBox="1"/>
            <p:nvPr/>
          </p:nvSpPr>
          <p:spPr>
            <a:xfrm>
              <a:off x="8649348" y="4079739"/>
              <a:ext cx="1084507" cy="7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B0F0"/>
                  </a:solidFill>
                </a:rPr>
                <a:t>R´</a:t>
              </a:r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9DA239FD-88F8-43D5-9FD0-2830002166DF}"/>
                </a:ext>
              </a:extLst>
            </p:cNvPr>
            <p:cNvSpPr txBox="1"/>
            <p:nvPr/>
          </p:nvSpPr>
          <p:spPr>
            <a:xfrm>
              <a:off x="2685627" y="1286180"/>
              <a:ext cx="1161380" cy="7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B0F0"/>
                  </a:solidFill>
                </a:rPr>
                <a:t>  S´</a:t>
              </a:r>
            </a:p>
          </p:txBody>
        </p:sp>
      </p:grp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3CB33A39-DBCF-4995-898B-E683E679D4F4}"/>
              </a:ext>
            </a:extLst>
          </p:cNvPr>
          <p:cNvSpPr txBox="1"/>
          <p:nvPr/>
        </p:nvSpPr>
        <p:spPr>
          <a:xfrm>
            <a:off x="4821496" y="2987044"/>
            <a:ext cx="207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</a:rPr>
              <a:t>Flip-Flop SR</a:t>
            </a:r>
            <a:endParaRPr lang="pt-BR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05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5" grpId="0"/>
      <p:bldP spid="146" grpId="0"/>
      <p:bldP spid="147" grpId="0"/>
      <p:bldP spid="148" grpId="0"/>
      <p:bldP spid="150" grpId="0"/>
      <p:bldP spid="151" grpId="0"/>
      <p:bldP spid="152" grpId="0"/>
      <p:bldP spid="153" grpId="0"/>
      <p:bldP spid="155" grpId="0"/>
      <p:bldP spid="156" grpId="0"/>
      <p:bldP spid="157" grpId="0"/>
      <p:bldP spid="158" grpId="0"/>
      <p:bldP spid="164" grpId="0"/>
      <p:bldP spid="165" grpId="0"/>
      <p:bldP spid="166" grpId="0"/>
      <p:bldP spid="1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050C948-3FCD-4817-96D8-1279D4AEA524}"/>
              </a:ext>
            </a:extLst>
          </p:cNvPr>
          <p:cNvGrpSpPr/>
          <p:nvPr/>
        </p:nvGrpSpPr>
        <p:grpSpPr>
          <a:xfrm>
            <a:off x="3478386" y="2300159"/>
            <a:ext cx="4752001" cy="1766266"/>
            <a:chOff x="3478386" y="2300159"/>
            <a:chExt cx="4752001" cy="1766266"/>
          </a:xfrm>
        </p:grpSpPr>
        <p:grpSp>
          <p:nvGrpSpPr>
            <p:cNvPr id="167" name="Agrupar 166">
              <a:extLst>
                <a:ext uri="{FF2B5EF4-FFF2-40B4-BE49-F238E27FC236}">
                  <a16:creationId xmlns:a16="http://schemas.microsoft.com/office/drawing/2014/main" id="{C5689B36-C156-4180-A0B3-610DB62C9B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78386" y="2300159"/>
              <a:ext cx="4752001" cy="1766266"/>
              <a:chOff x="1170447" y="1286180"/>
              <a:chExt cx="9503033" cy="3532141"/>
            </a:xfrm>
          </p:grpSpPr>
          <p:pic>
            <p:nvPicPr>
              <p:cNvPr id="168" name="Imagem 167">
                <a:extLst>
                  <a:ext uri="{FF2B5EF4-FFF2-40B4-BE49-F238E27FC236}">
                    <a16:creationId xmlns:a16="http://schemas.microsoft.com/office/drawing/2014/main" id="{B40CB519-DD52-4967-B870-44DA6EE89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9139" y="1288158"/>
                <a:ext cx="1714739" cy="1305107"/>
              </a:xfrm>
              <a:prstGeom prst="rect">
                <a:avLst/>
              </a:prstGeom>
            </p:spPr>
          </p:pic>
          <p:pic>
            <p:nvPicPr>
              <p:cNvPr id="169" name="Imagem 168">
                <a:extLst>
                  <a:ext uri="{FF2B5EF4-FFF2-40B4-BE49-F238E27FC236}">
                    <a16:creationId xmlns:a16="http://schemas.microsoft.com/office/drawing/2014/main" id="{78F9DB4B-2995-4678-958E-B31897157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310870" y="3440017"/>
                <a:ext cx="1714739" cy="1305107"/>
              </a:xfrm>
              <a:prstGeom prst="rect">
                <a:avLst/>
              </a:prstGeom>
            </p:spPr>
          </p:pic>
          <p:cxnSp>
            <p:nvCxnSpPr>
              <p:cNvPr id="170" name="Conector reto 169">
                <a:extLst>
                  <a:ext uri="{FF2B5EF4-FFF2-40B4-BE49-F238E27FC236}">
                    <a16:creationId xmlns:a16="http://schemas.microsoft.com/office/drawing/2014/main" id="{507D10F9-62C9-45A4-916A-FA9F2353950F}"/>
                  </a:ext>
                </a:extLst>
              </p:cNvPr>
              <p:cNvCxnSpPr/>
              <p:nvPr/>
            </p:nvCxnSpPr>
            <p:spPr>
              <a:xfrm>
                <a:off x="9737766" y="3016641"/>
                <a:ext cx="57001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to 170">
                <a:extLst>
                  <a:ext uri="{FF2B5EF4-FFF2-40B4-BE49-F238E27FC236}">
                    <a16:creationId xmlns:a16="http://schemas.microsoft.com/office/drawing/2014/main" id="{C204068A-603D-4B7D-AFA5-65358A9262D7}"/>
                  </a:ext>
                </a:extLst>
              </p:cNvPr>
              <p:cNvCxnSpPr/>
              <p:nvPr/>
            </p:nvCxnSpPr>
            <p:spPr>
              <a:xfrm>
                <a:off x="1719965" y="3016641"/>
                <a:ext cx="57001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CaixaDeTexto 171">
                <a:extLst>
                  <a:ext uri="{FF2B5EF4-FFF2-40B4-BE49-F238E27FC236}">
                    <a16:creationId xmlns:a16="http://schemas.microsoft.com/office/drawing/2014/main" id="{0B3540C3-E9C3-4A97-AC75-11C253FEFCA4}"/>
                  </a:ext>
                </a:extLst>
              </p:cNvPr>
              <p:cNvSpPr txBox="1"/>
              <p:nvPr/>
            </p:nvSpPr>
            <p:spPr>
              <a:xfrm>
                <a:off x="1170447" y="2453281"/>
                <a:ext cx="1119528" cy="7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Q´</a:t>
                </a:r>
              </a:p>
            </p:txBody>
          </p:sp>
          <p:sp>
            <p:nvSpPr>
              <p:cNvPr id="173" name="CaixaDeTexto 172">
                <a:extLst>
                  <a:ext uri="{FF2B5EF4-FFF2-40B4-BE49-F238E27FC236}">
                    <a16:creationId xmlns:a16="http://schemas.microsoft.com/office/drawing/2014/main" id="{0282487D-49B9-44DD-9DAD-F1EE02EAB8C2}"/>
                  </a:ext>
                </a:extLst>
              </p:cNvPr>
              <p:cNvSpPr txBox="1"/>
              <p:nvPr/>
            </p:nvSpPr>
            <p:spPr>
              <a:xfrm>
                <a:off x="10220898" y="2462558"/>
                <a:ext cx="452582" cy="7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Q</a:t>
                </a:r>
              </a:p>
            </p:txBody>
          </p:sp>
          <p:cxnSp>
            <p:nvCxnSpPr>
              <p:cNvPr id="174" name="Conector reto 173">
                <a:extLst>
                  <a:ext uri="{FF2B5EF4-FFF2-40B4-BE49-F238E27FC236}">
                    <a16:creationId xmlns:a16="http://schemas.microsoft.com/office/drawing/2014/main" id="{46017649-1A6D-434C-9782-5BEF5FE8E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4608" y="1940712"/>
                <a:ext cx="122315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ector reto 174">
                <a:extLst>
                  <a:ext uri="{FF2B5EF4-FFF2-40B4-BE49-F238E27FC236}">
                    <a16:creationId xmlns:a16="http://schemas.microsoft.com/office/drawing/2014/main" id="{9959BF1C-FA0A-4689-86CB-52F6C6D79C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5772" y="4095625"/>
                <a:ext cx="1007444" cy="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6" name="Imagem 175">
                <a:extLst>
                  <a:ext uri="{FF2B5EF4-FFF2-40B4-BE49-F238E27FC236}">
                    <a16:creationId xmlns:a16="http://schemas.microsoft.com/office/drawing/2014/main" id="{CF321BE2-C515-490D-9E11-2D0E08335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7153" y="1288158"/>
                <a:ext cx="1695687" cy="1286054"/>
              </a:xfrm>
              <a:prstGeom prst="rect">
                <a:avLst/>
              </a:prstGeom>
            </p:spPr>
          </p:pic>
          <p:pic>
            <p:nvPicPr>
              <p:cNvPr id="177" name="Imagem 176">
                <a:extLst>
                  <a:ext uri="{FF2B5EF4-FFF2-40B4-BE49-F238E27FC236}">
                    <a16:creationId xmlns:a16="http://schemas.microsoft.com/office/drawing/2014/main" id="{C0C4B820-EB4B-4272-A161-BB8A6AC93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6957571" y="3459070"/>
                <a:ext cx="1695687" cy="1286054"/>
              </a:xfrm>
              <a:prstGeom prst="rect">
                <a:avLst/>
              </a:prstGeom>
            </p:spPr>
          </p:pic>
          <p:cxnSp>
            <p:nvCxnSpPr>
              <p:cNvPr id="178" name="Conector reto 177">
                <a:extLst>
                  <a:ext uri="{FF2B5EF4-FFF2-40B4-BE49-F238E27FC236}">
                    <a16:creationId xmlns:a16="http://schemas.microsoft.com/office/drawing/2014/main" id="{9341B49C-79B8-40F3-B3EA-A92571A2E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3262" y="4092570"/>
                <a:ext cx="1934309" cy="9527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ector reto 178">
                <a:extLst>
                  <a:ext uri="{FF2B5EF4-FFF2-40B4-BE49-F238E27FC236}">
                    <a16:creationId xmlns:a16="http://schemas.microsoft.com/office/drawing/2014/main" id="{B27FE167-DE04-482B-8B89-50B43EA1A957}"/>
                  </a:ext>
                </a:extLst>
              </p:cNvPr>
              <p:cNvCxnSpPr>
                <a:cxnSpLocks/>
                <a:stCxn id="176" idx="3"/>
              </p:cNvCxnSpPr>
              <p:nvPr/>
            </p:nvCxnSpPr>
            <p:spPr>
              <a:xfrm>
                <a:off x="5162840" y="1931185"/>
                <a:ext cx="1794731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id="{E94783C1-59F7-4A53-AA55-6AA5D8CFF325}"/>
                  </a:ext>
                </a:extLst>
              </p:cNvPr>
              <p:cNvGrpSpPr/>
              <p:nvPr/>
            </p:nvGrpSpPr>
            <p:grpSpPr>
              <a:xfrm>
                <a:off x="8653258" y="1931185"/>
                <a:ext cx="1084508" cy="1886273"/>
                <a:chOff x="8653258" y="1931185"/>
                <a:chExt cx="1084508" cy="1886273"/>
              </a:xfrm>
            </p:grpSpPr>
            <p:cxnSp>
              <p:nvCxnSpPr>
                <p:cNvPr id="186" name="Conector reto 185">
                  <a:extLst>
                    <a:ext uri="{FF2B5EF4-FFF2-40B4-BE49-F238E27FC236}">
                      <a16:creationId xmlns:a16="http://schemas.microsoft.com/office/drawing/2014/main" id="{B029C49E-D56E-4FEA-969B-1EAF7B594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3258" y="3817458"/>
                  <a:ext cx="1084508" cy="0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ector reto 186">
                  <a:extLst>
                    <a:ext uri="{FF2B5EF4-FFF2-40B4-BE49-F238E27FC236}">
                      <a16:creationId xmlns:a16="http://schemas.microsoft.com/office/drawing/2014/main" id="{AEB479E2-E86B-4F7A-BF2B-548C7AE16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37766" y="1931185"/>
                  <a:ext cx="0" cy="1886273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Agrupar 180">
                <a:extLst>
                  <a:ext uri="{FF2B5EF4-FFF2-40B4-BE49-F238E27FC236}">
                    <a16:creationId xmlns:a16="http://schemas.microsoft.com/office/drawing/2014/main" id="{F96262AA-D9FE-41F4-929E-FDD18433E018}"/>
                  </a:ext>
                </a:extLst>
              </p:cNvPr>
              <p:cNvGrpSpPr/>
              <p:nvPr/>
            </p:nvGrpSpPr>
            <p:grpSpPr>
              <a:xfrm rot="10800000">
                <a:off x="2310408" y="2215824"/>
                <a:ext cx="1161380" cy="1886273"/>
                <a:chOff x="8576386" y="1931185"/>
                <a:chExt cx="1161380" cy="1886273"/>
              </a:xfrm>
            </p:grpSpPr>
            <p:cxnSp>
              <p:nvCxnSpPr>
                <p:cNvPr id="184" name="Conector reto 183">
                  <a:extLst>
                    <a:ext uri="{FF2B5EF4-FFF2-40B4-BE49-F238E27FC236}">
                      <a16:creationId xmlns:a16="http://schemas.microsoft.com/office/drawing/2014/main" id="{BE0AB0AC-CE27-4C69-A591-70FB6DD506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8576386" y="3817458"/>
                  <a:ext cx="1161380" cy="0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Conector reto 184">
                  <a:extLst>
                    <a:ext uri="{FF2B5EF4-FFF2-40B4-BE49-F238E27FC236}">
                      <a16:creationId xmlns:a16="http://schemas.microsoft.com/office/drawing/2014/main" id="{2AE2391C-949C-41D1-B14B-28C4CE58EF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37766" y="1931185"/>
                  <a:ext cx="0" cy="1886273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CaixaDeTexto 181">
                <a:extLst>
                  <a:ext uri="{FF2B5EF4-FFF2-40B4-BE49-F238E27FC236}">
                    <a16:creationId xmlns:a16="http://schemas.microsoft.com/office/drawing/2014/main" id="{0375FA18-29D1-4216-9C81-317AC760D686}"/>
                  </a:ext>
                </a:extLst>
              </p:cNvPr>
              <p:cNvSpPr txBox="1"/>
              <p:nvPr/>
            </p:nvSpPr>
            <p:spPr>
              <a:xfrm>
                <a:off x="8649348" y="4079739"/>
                <a:ext cx="1084507" cy="7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R´</a:t>
                </a:r>
              </a:p>
            </p:txBody>
          </p:sp>
          <p:sp>
            <p:nvSpPr>
              <p:cNvPr id="183" name="CaixaDeTexto 182">
                <a:extLst>
                  <a:ext uri="{FF2B5EF4-FFF2-40B4-BE49-F238E27FC236}">
                    <a16:creationId xmlns:a16="http://schemas.microsoft.com/office/drawing/2014/main" id="{9DA239FD-88F8-43D5-9FD0-2830002166DF}"/>
                  </a:ext>
                </a:extLst>
              </p:cNvPr>
              <p:cNvSpPr txBox="1"/>
              <p:nvPr/>
            </p:nvSpPr>
            <p:spPr>
              <a:xfrm>
                <a:off x="2685627" y="1286180"/>
                <a:ext cx="1161380" cy="738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  S´</a:t>
                </a:r>
              </a:p>
            </p:txBody>
          </p:sp>
        </p:grpSp>
        <p:sp>
          <p:nvSpPr>
            <p:cNvPr id="188" name="CaixaDeTexto 187">
              <a:extLst>
                <a:ext uri="{FF2B5EF4-FFF2-40B4-BE49-F238E27FC236}">
                  <a16:creationId xmlns:a16="http://schemas.microsoft.com/office/drawing/2014/main" id="{3CB33A39-DBCF-4995-898B-E683E679D4F4}"/>
                </a:ext>
              </a:extLst>
            </p:cNvPr>
            <p:cNvSpPr txBox="1"/>
            <p:nvPr/>
          </p:nvSpPr>
          <p:spPr>
            <a:xfrm>
              <a:off x="4821496" y="2987044"/>
              <a:ext cx="2077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00B0F0"/>
                  </a:solidFill>
                </a:rPr>
                <a:t>Flip-Flop SR</a:t>
              </a:r>
              <a:endParaRPr lang="pt-BR" i="1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532271A-AE82-4B9B-9DC6-2A1AD3EB75F4}"/>
              </a:ext>
            </a:extLst>
          </p:cNvPr>
          <p:cNvGrpSpPr/>
          <p:nvPr/>
        </p:nvGrpSpPr>
        <p:grpSpPr>
          <a:xfrm>
            <a:off x="9117794" y="2300159"/>
            <a:ext cx="921910" cy="1766266"/>
            <a:chOff x="9118069" y="2300159"/>
            <a:chExt cx="921910" cy="1766266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93A2EC40-1250-4B1D-ADD9-AC41E905C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182521" y="3406472"/>
              <a:ext cx="857458" cy="659953"/>
            </a:xfrm>
            <a:prstGeom prst="rect">
              <a:avLst/>
            </a:prstGeom>
          </p:spPr>
        </p:pic>
        <p:pic>
          <p:nvPicPr>
            <p:cNvPr id="127" name="Imagem 126">
              <a:extLst>
                <a:ext uri="{FF2B5EF4-FFF2-40B4-BE49-F238E27FC236}">
                  <a16:creationId xmlns:a16="http://schemas.microsoft.com/office/drawing/2014/main" id="{5AA82992-221F-4CCC-8848-3F0FE5BDF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8069" y="2300159"/>
              <a:ext cx="857458" cy="659953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2649AF1-C717-4A8A-B7DB-8FE56A0DC03F}"/>
              </a:ext>
            </a:extLst>
          </p:cNvPr>
          <p:cNvGrpSpPr/>
          <p:nvPr/>
        </p:nvGrpSpPr>
        <p:grpSpPr>
          <a:xfrm>
            <a:off x="9971198" y="2630135"/>
            <a:ext cx="1079546" cy="955117"/>
            <a:chOff x="9971198" y="2630135"/>
            <a:chExt cx="1079546" cy="955117"/>
          </a:xfrm>
        </p:grpSpPr>
        <p:cxnSp>
          <p:nvCxnSpPr>
            <p:cNvPr id="133" name="Conector reto 132">
              <a:extLst>
                <a:ext uri="{FF2B5EF4-FFF2-40B4-BE49-F238E27FC236}">
                  <a16:creationId xmlns:a16="http://schemas.microsoft.com/office/drawing/2014/main" id="{87341E88-C917-44DA-88AC-217C09FAC147}"/>
                </a:ext>
              </a:extLst>
            </p:cNvPr>
            <p:cNvCxnSpPr/>
            <p:nvPr/>
          </p:nvCxnSpPr>
          <p:spPr>
            <a:xfrm>
              <a:off x="10582839" y="3118605"/>
              <a:ext cx="28503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2F8B576-B052-4A4B-8577-21867C1D3F8B}"/>
                </a:ext>
              </a:extLst>
            </p:cNvPr>
            <p:cNvGrpSpPr/>
            <p:nvPr/>
          </p:nvGrpSpPr>
          <p:grpSpPr>
            <a:xfrm>
              <a:off x="9971198" y="2630135"/>
              <a:ext cx="1079546" cy="955117"/>
              <a:chOff x="7392454" y="4806083"/>
              <a:chExt cx="1079546" cy="955117"/>
            </a:xfrm>
          </p:grpSpPr>
          <p:sp>
            <p:nvSpPr>
              <p:cNvPr id="136" name="CaixaDeTexto 135">
                <a:extLst>
                  <a:ext uri="{FF2B5EF4-FFF2-40B4-BE49-F238E27FC236}">
                    <a16:creationId xmlns:a16="http://schemas.microsoft.com/office/drawing/2014/main" id="{EACB516D-2AB4-4612-B276-C4F2102EC326}"/>
                  </a:ext>
                </a:extLst>
              </p:cNvPr>
              <p:cNvSpPr txBox="1"/>
              <p:nvPr/>
            </p:nvSpPr>
            <p:spPr>
              <a:xfrm>
                <a:off x="8245686" y="5071799"/>
                <a:ext cx="226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Q</a:t>
                </a:r>
              </a:p>
            </p:txBody>
          </p:sp>
          <p:cxnSp>
            <p:nvCxnSpPr>
              <p:cNvPr id="137" name="Conector reto 136">
                <a:extLst>
                  <a:ext uri="{FF2B5EF4-FFF2-40B4-BE49-F238E27FC236}">
                    <a16:creationId xmlns:a16="http://schemas.microsoft.com/office/drawing/2014/main" id="{C9838F2E-3054-441B-84FA-9A61BF59A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2454" y="4810847"/>
                <a:ext cx="611641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3" name="Agrupar 142">
                <a:extLst>
                  <a:ext uri="{FF2B5EF4-FFF2-40B4-BE49-F238E27FC236}">
                    <a16:creationId xmlns:a16="http://schemas.microsoft.com/office/drawing/2014/main" id="{508996B4-D073-498B-9FC3-4D1F23989361}"/>
                  </a:ext>
                </a:extLst>
              </p:cNvPr>
              <p:cNvGrpSpPr/>
              <p:nvPr/>
            </p:nvGrpSpPr>
            <p:grpSpPr>
              <a:xfrm>
                <a:off x="7461786" y="4806083"/>
                <a:ext cx="542309" cy="955117"/>
                <a:chOff x="8653258" y="1931185"/>
                <a:chExt cx="1084508" cy="1910022"/>
              </a:xfrm>
            </p:grpSpPr>
            <p:cxnSp>
              <p:nvCxnSpPr>
                <p:cNvPr id="161" name="Conector reto 160">
                  <a:extLst>
                    <a:ext uri="{FF2B5EF4-FFF2-40B4-BE49-F238E27FC236}">
                      <a16:creationId xmlns:a16="http://schemas.microsoft.com/office/drawing/2014/main" id="{B27F511D-4F5C-403E-9E91-D7D48996C4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53258" y="3841205"/>
                  <a:ext cx="1084508" cy="2"/>
                </a:xfrm>
                <a:prstGeom prst="line">
                  <a:avLst/>
                </a:prstGeom>
                <a:ln w="254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ector reto 161">
                  <a:extLst>
                    <a:ext uri="{FF2B5EF4-FFF2-40B4-BE49-F238E27FC236}">
                      <a16:creationId xmlns:a16="http://schemas.microsoft.com/office/drawing/2014/main" id="{7FFF4C6E-A44A-4695-BDB9-AF7D96047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37766" y="1931185"/>
                  <a:ext cx="0" cy="191002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D2D33FB-62AE-422C-85DA-1C1E66E8A3B7}"/>
              </a:ext>
            </a:extLst>
          </p:cNvPr>
          <p:cNvGrpSpPr/>
          <p:nvPr/>
        </p:nvGrpSpPr>
        <p:grpSpPr>
          <a:xfrm>
            <a:off x="8011079" y="2781485"/>
            <a:ext cx="1171167" cy="954963"/>
            <a:chOff x="8011079" y="2781485"/>
            <a:chExt cx="1171167" cy="954963"/>
          </a:xfrm>
        </p:grpSpPr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FFFBB1DB-4C48-4351-8592-51E438861DB9}"/>
                </a:ext>
              </a:extLst>
            </p:cNvPr>
            <p:cNvSpPr txBox="1"/>
            <p:nvPr/>
          </p:nvSpPr>
          <p:spPr>
            <a:xfrm>
              <a:off x="8011079" y="2892197"/>
              <a:ext cx="460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Q´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B59A90E5-776F-4EA0-AC4B-000621CB3FDC}"/>
                </a:ext>
              </a:extLst>
            </p:cNvPr>
            <p:cNvGrpSpPr/>
            <p:nvPr/>
          </p:nvGrpSpPr>
          <p:grpSpPr>
            <a:xfrm>
              <a:off x="8252008" y="2781485"/>
              <a:ext cx="930238" cy="954963"/>
              <a:chOff x="8252008" y="2781485"/>
              <a:chExt cx="930238" cy="954963"/>
            </a:xfrm>
          </p:grpSpPr>
          <p:cxnSp>
            <p:nvCxnSpPr>
              <p:cNvPr id="134" name="Conector reto 133">
                <a:extLst>
                  <a:ext uri="{FF2B5EF4-FFF2-40B4-BE49-F238E27FC236}">
                    <a16:creationId xmlns:a16="http://schemas.microsoft.com/office/drawing/2014/main" id="{5B36530E-8D64-4A49-BA6F-7FE4FA7FF6D7}"/>
                  </a:ext>
                </a:extLst>
              </p:cNvPr>
              <p:cNvCxnSpPr/>
              <p:nvPr/>
            </p:nvCxnSpPr>
            <p:spPr>
              <a:xfrm>
                <a:off x="8252008" y="3165485"/>
                <a:ext cx="28503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E22F0FB8-3073-4F68-A49F-8B33D3E88B90}"/>
                  </a:ext>
                </a:extLst>
              </p:cNvPr>
              <p:cNvGrpSpPr/>
              <p:nvPr/>
            </p:nvGrpSpPr>
            <p:grpSpPr>
              <a:xfrm>
                <a:off x="8526552" y="2781485"/>
                <a:ext cx="655694" cy="954963"/>
                <a:chOff x="8526552" y="2781485"/>
                <a:chExt cx="655694" cy="954963"/>
              </a:xfrm>
            </p:grpSpPr>
            <p:cxnSp>
              <p:nvCxnSpPr>
                <p:cNvPr id="138" name="Conector reto 137">
                  <a:extLst>
                    <a:ext uri="{FF2B5EF4-FFF2-40B4-BE49-F238E27FC236}">
                      <a16:creationId xmlns:a16="http://schemas.microsoft.com/office/drawing/2014/main" id="{C092FAFE-39D4-46A6-9414-FED91CBCC3DB}"/>
                    </a:ext>
                  </a:extLst>
                </p:cNvPr>
                <p:cNvCxnSpPr>
                  <a:cxnSpLocks/>
                  <a:endCxn id="5" idx="3"/>
                </p:cNvCxnSpPr>
                <p:nvPr/>
              </p:nvCxnSpPr>
              <p:spPr>
                <a:xfrm>
                  <a:off x="8526552" y="3724727"/>
                  <a:ext cx="655694" cy="11721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" name="Agrupar 143">
                  <a:extLst>
                    <a:ext uri="{FF2B5EF4-FFF2-40B4-BE49-F238E27FC236}">
                      <a16:creationId xmlns:a16="http://schemas.microsoft.com/office/drawing/2014/main" id="{D1432E30-C2B8-4813-9E37-ED5600256522}"/>
                    </a:ext>
                  </a:extLst>
                </p:cNvPr>
                <p:cNvGrpSpPr/>
                <p:nvPr/>
              </p:nvGrpSpPr>
              <p:grpSpPr>
                <a:xfrm rot="10800000">
                  <a:off x="8537045" y="2781485"/>
                  <a:ext cx="580749" cy="943241"/>
                  <a:chOff x="8576386" y="1931185"/>
                  <a:chExt cx="1161380" cy="1886273"/>
                </a:xfrm>
              </p:grpSpPr>
              <p:cxnSp>
                <p:nvCxnSpPr>
                  <p:cNvPr id="159" name="Conector reto 158">
                    <a:extLst>
                      <a:ext uri="{FF2B5EF4-FFF2-40B4-BE49-F238E27FC236}">
                        <a16:creationId xmlns:a16="http://schemas.microsoft.com/office/drawing/2014/main" id="{C9C94D1A-8027-405C-8536-00887103E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>
                    <a:off x="8576386" y="3817458"/>
                    <a:ext cx="1161380" cy="0"/>
                  </a:xfrm>
                  <a:prstGeom prst="lin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Conector reto 159">
                    <a:extLst>
                      <a:ext uri="{FF2B5EF4-FFF2-40B4-BE49-F238E27FC236}">
                        <a16:creationId xmlns:a16="http://schemas.microsoft.com/office/drawing/2014/main" id="{3E9E58F5-978A-447A-BBF9-FC9BEF41A1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37766" y="1931185"/>
                    <a:ext cx="0" cy="1886273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1B34340D-69B6-40CF-A776-25F736663AE2}"/>
              </a:ext>
            </a:extLst>
          </p:cNvPr>
          <p:cNvSpPr txBox="1"/>
          <p:nvPr/>
        </p:nvSpPr>
        <p:spPr>
          <a:xfrm>
            <a:off x="10005863" y="3713922"/>
            <a:ext cx="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R´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5617E827-F8DF-4411-9B6C-5764AD5F7449}"/>
              </a:ext>
            </a:extLst>
          </p:cNvPr>
          <p:cNvSpPr txBox="1"/>
          <p:nvPr/>
        </p:nvSpPr>
        <p:spPr>
          <a:xfrm>
            <a:off x="8728561" y="2300159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  S´</a:t>
            </a: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8CC9F72F-4862-46F9-8F64-5AFF516D4A58}"/>
              </a:ext>
            </a:extLst>
          </p:cNvPr>
          <p:cNvSpPr txBox="1"/>
          <p:nvPr/>
        </p:nvSpPr>
        <p:spPr>
          <a:xfrm>
            <a:off x="8485779" y="2987044"/>
            <a:ext cx="207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</a:rPr>
              <a:t>Flip-Flop SR</a:t>
            </a:r>
            <a:endParaRPr lang="pt-BR" i="1" dirty="0">
              <a:solidFill>
                <a:srgbClr val="00B0F0"/>
              </a:solidFill>
            </a:endParaRPr>
          </a:p>
        </p:txBody>
      </p:sp>
      <p:sp>
        <p:nvSpPr>
          <p:cNvPr id="20" name="Seta: Dobrada para Cima 19">
            <a:extLst>
              <a:ext uri="{FF2B5EF4-FFF2-40B4-BE49-F238E27FC236}">
                <a16:creationId xmlns:a16="http://schemas.microsoft.com/office/drawing/2014/main" id="{ACDBB900-FCB2-4A1B-B748-9141513CFF88}"/>
              </a:ext>
            </a:extLst>
          </p:cNvPr>
          <p:cNvSpPr/>
          <p:nvPr/>
        </p:nvSpPr>
        <p:spPr>
          <a:xfrm rot="10800000" flipH="1">
            <a:off x="5581405" y="1361681"/>
            <a:ext cx="4112480" cy="74758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0" name="Imagem 189">
            <a:extLst>
              <a:ext uri="{FF2B5EF4-FFF2-40B4-BE49-F238E27FC236}">
                <a16:creationId xmlns:a16="http://schemas.microsoft.com/office/drawing/2014/main" id="{4C0C0335-5EDC-4BBF-A954-B522A34CE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99456" y="5352047"/>
            <a:ext cx="857458" cy="659953"/>
          </a:xfrm>
          <a:prstGeom prst="rect">
            <a:avLst/>
          </a:prstGeom>
        </p:spPr>
      </p:pic>
      <p:pic>
        <p:nvPicPr>
          <p:cNvPr id="191" name="Imagem 190">
            <a:extLst>
              <a:ext uri="{FF2B5EF4-FFF2-40B4-BE49-F238E27FC236}">
                <a16:creationId xmlns:a16="http://schemas.microsoft.com/office/drawing/2014/main" id="{94463D62-012B-4263-965F-B0CAB0551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04" y="4245734"/>
            <a:ext cx="857458" cy="659953"/>
          </a:xfrm>
          <a:prstGeom prst="rect">
            <a:avLst/>
          </a:prstGeom>
        </p:spPr>
      </p:pic>
      <p:sp>
        <p:nvSpPr>
          <p:cNvPr id="192" name="Seta: Dobrada para Cima 191">
            <a:extLst>
              <a:ext uri="{FF2B5EF4-FFF2-40B4-BE49-F238E27FC236}">
                <a16:creationId xmlns:a16="http://schemas.microsoft.com/office/drawing/2014/main" id="{43D2292F-5A50-4055-A413-20092E4817E5}"/>
              </a:ext>
            </a:extLst>
          </p:cNvPr>
          <p:cNvSpPr/>
          <p:nvPr/>
        </p:nvSpPr>
        <p:spPr>
          <a:xfrm rot="10800000">
            <a:off x="2587856" y="3054401"/>
            <a:ext cx="5129103" cy="74758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3" name="Imagem 192">
            <a:extLst>
              <a:ext uri="{FF2B5EF4-FFF2-40B4-BE49-F238E27FC236}">
                <a16:creationId xmlns:a16="http://schemas.microsoft.com/office/drawing/2014/main" id="{319088E4-28E6-49F3-A5CA-29887E98E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04" y="5349434"/>
            <a:ext cx="857458" cy="659953"/>
          </a:xfrm>
          <a:prstGeom prst="rect">
            <a:avLst/>
          </a:prstGeom>
        </p:spPr>
      </p:pic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B6F8B132-5235-40AC-80A5-AA8C0D06B9C5}"/>
              </a:ext>
            </a:extLst>
          </p:cNvPr>
          <p:cNvSpPr txBox="1"/>
          <p:nvPr/>
        </p:nvSpPr>
        <p:spPr>
          <a:xfrm>
            <a:off x="3811893" y="4391044"/>
            <a:ext cx="22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211" name="CaixaDeTexto 210">
            <a:extLst>
              <a:ext uri="{FF2B5EF4-FFF2-40B4-BE49-F238E27FC236}">
                <a16:creationId xmlns:a16="http://schemas.microsoft.com/office/drawing/2014/main" id="{BD2CE724-A71F-417B-93C8-BDDA18CDE8A1}"/>
              </a:ext>
            </a:extLst>
          </p:cNvPr>
          <p:cNvSpPr txBox="1"/>
          <p:nvPr/>
        </p:nvSpPr>
        <p:spPr>
          <a:xfrm>
            <a:off x="3811694" y="5494744"/>
            <a:ext cx="42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Q´</a:t>
            </a:r>
          </a:p>
        </p:txBody>
      </p:sp>
      <p:sp>
        <p:nvSpPr>
          <p:cNvPr id="213" name="CaixaDeTexto 212">
            <a:extLst>
              <a:ext uri="{FF2B5EF4-FFF2-40B4-BE49-F238E27FC236}">
                <a16:creationId xmlns:a16="http://schemas.microsoft.com/office/drawing/2014/main" id="{333E4526-71F2-484C-A26F-FF520DEE09C9}"/>
              </a:ext>
            </a:extLst>
          </p:cNvPr>
          <p:cNvSpPr txBox="1"/>
          <p:nvPr/>
        </p:nvSpPr>
        <p:spPr>
          <a:xfrm>
            <a:off x="1425198" y="4233996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  S´</a:t>
            </a:r>
          </a:p>
        </p:txBody>
      </p:sp>
      <p:sp>
        <p:nvSpPr>
          <p:cNvPr id="215" name="CaixaDeTexto 214">
            <a:extLst>
              <a:ext uri="{FF2B5EF4-FFF2-40B4-BE49-F238E27FC236}">
                <a16:creationId xmlns:a16="http://schemas.microsoft.com/office/drawing/2014/main" id="{6E57FF11-68A4-4E48-9E1C-D6F0CA566EFD}"/>
              </a:ext>
            </a:extLst>
          </p:cNvPr>
          <p:cNvSpPr txBox="1"/>
          <p:nvPr/>
        </p:nvSpPr>
        <p:spPr>
          <a:xfrm>
            <a:off x="1521539" y="5640055"/>
            <a:ext cx="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R´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D312CAF-1E12-4E57-848F-12E97E41AD55}"/>
              </a:ext>
            </a:extLst>
          </p:cNvPr>
          <p:cNvGrpSpPr/>
          <p:nvPr/>
        </p:nvGrpSpPr>
        <p:grpSpPr>
          <a:xfrm>
            <a:off x="1791795" y="4429483"/>
            <a:ext cx="2012308" cy="1385092"/>
            <a:chOff x="1791795" y="4429483"/>
            <a:chExt cx="2012308" cy="1385092"/>
          </a:xfrm>
        </p:grpSpPr>
        <p:cxnSp>
          <p:nvCxnSpPr>
            <p:cNvPr id="203" name="Conector reto 202">
              <a:extLst>
                <a:ext uri="{FF2B5EF4-FFF2-40B4-BE49-F238E27FC236}">
                  <a16:creationId xmlns:a16="http://schemas.microsoft.com/office/drawing/2014/main" id="{E46D3252-7529-4EDF-AE57-DD45112ACF1A}"/>
                </a:ext>
              </a:extLst>
            </p:cNvPr>
            <p:cNvCxnSpPr>
              <a:cxnSpLocks/>
            </p:cNvCxnSpPr>
            <p:nvPr/>
          </p:nvCxnSpPr>
          <p:spPr>
            <a:xfrm>
              <a:off x="2323128" y="5065176"/>
              <a:ext cx="8693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ector reto 205">
              <a:extLst>
                <a:ext uri="{FF2B5EF4-FFF2-40B4-BE49-F238E27FC236}">
                  <a16:creationId xmlns:a16="http://schemas.microsoft.com/office/drawing/2014/main" id="{5156577E-84FF-41EC-B2D4-826A97C52A9C}"/>
                </a:ext>
              </a:extLst>
            </p:cNvPr>
            <p:cNvCxnSpPr>
              <a:cxnSpLocks/>
            </p:cNvCxnSpPr>
            <p:nvPr/>
          </p:nvCxnSpPr>
          <p:spPr>
            <a:xfrm>
              <a:off x="3192462" y="4587585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Agrupar 206">
              <a:extLst>
                <a:ext uri="{FF2B5EF4-FFF2-40B4-BE49-F238E27FC236}">
                  <a16:creationId xmlns:a16="http://schemas.microsoft.com/office/drawing/2014/main" id="{639836AD-9D1C-4814-B308-793C3B6A49DA}"/>
                </a:ext>
              </a:extLst>
            </p:cNvPr>
            <p:cNvGrpSpPr/>
            <p:nvPr/>
          </p:nvGrpSpPr>
          <p:grpSpPr>
            <a:xfrm>
              <a:off x="1791795" y="4429483"/>
              <a:ext cx="542309" cy="638035"/>
              <a:chOff x="-3205529" y="677065"/>
              <a:chExt cx="1084508" cy="1275928"/>
            </a:xfrm>
          </p:grpSpPr>
          <p:cxnSp>
            <p:nvCxnSpPr>
              <p:cNvPr id="208" name="Conector reto 207">
                <a:extLst>
                  <a:ext uri="{FF2B5EF4-FFF2-40B4-BE49-F238E27FC236}">
                    <a16:creationId xmlns:a16="http://schemas.microsoft.com/office/drawing/2014/main" id="{E6FB1AA1-15BC-444F-BDC4-FC1DD3807C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205529" y="677065"/>
                <a:ext cx="1084508" cy="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to 208">
                <a:extLst>
                  <a:ext uri="{FF2B5EF4-FFF2-40B4-BE49-F238E27FC236}">
                    <a16:creationId xmlns:a16="http://schemas.microsoft.com/office/drawing/2014/main" id="{1603C0D2-F643-442F-A11E-934EE8535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21023" y="1262038"/>
                <a:ext cx="0" cy="6909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Conector reto 209">
              <a:extLst>
                <a:ext uri="{FF2B5EF4-FFF2-40B4-BE49-F238E27FC236}">
                  <a16:creationId xmlns:a16="http://schemas.microsoft.com/office/drawing/2014/main" id="{BBD8A037-0C49-41DA-B7AA-FA0CC61C0444}"/>
                </a:ext>
              </a:extLst>
            </p:cNvPr>
            <p:cNvCxnSpPr>
              <a:cxnSpLocks/>
            </p:cNvCxnSpPr>
            <p:nvPr/>
          </p:nvCxnSpPr>
          <p:spPr>
            <a:xfrm>
              <a:off x="3172565" y="5679410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to 211">
              <a:extLst>
                <a:ext uri="{FF2B5EF4-FFF2-40B4-BE49-F238E27FC236}">
                  <a16:creationId xmlns:a16="http://schemas.microsoft.com/office/drawing/2014/main" id="{94D38E78-F1C4-4ED0-907C-2B1AE030A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694" y="5814574"/>
              <a:ext cx="542309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to 215">
              <a:extLst>
                <a:ext uri="{FF2B5EF4-FFF2-40B4-BE49-F238E27FC236}">
                  <a16:creationId xmlns:a16="http://schemas.microsoft.com/office/drawing/2014/main" id="{FF976E79-CB7D-4052-80B3-417A7719CD3B}"/>
                </a:ext>
              </a:extLst>
            </p:cNvPr>
            <p:cNvCxnSpPr>
              <a:cxnSpLocks/>
            </p:cNvCxnSpPr>
            <p:nvPr/>
          </p:nvCxnSpPr>
          <p:spPr>
            <a:xfrm>
              <a:off x="3476178" y="5065176"/>
              <a:ext cx="2207" cy="6142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to 216">
              <a:extLst>
                <a:ext uri="{FF2B5EF4-FFF2-40B4-BE49-F238E27FC236}">
                  <a16:creationId xmlns:a16="http://schemas.microsoft.com/office/drawing/2014/main" id="{50D082D9-2578-46A8-9986-0C66A4274762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14" y="4587585"/>
              <a:ext cx="0" cy="6018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to 218">
              <a:extLst>
                <a:ext uri="{FF2B5EF4-FFF2-40B4-BE49-F238E27FC236}">
                  <a16:creationId xmlns:a16="http://schemas.microsoft.com/office/drawing/2014/main" id="{239E9CCD-2774-4423-B580-395A8DE6E3E3}"/>
                </a:ext>
              </a:extLst>
            </p:cNvPr>
            <p:cNvCxnSpPr>
              <a:cxnSpLocks/>
            </p:cNvCxnSpPr>
            <p:nvPr/>
          </p:nvCxnSpPr>
          <p:spPr>
            <a:xfrm>
              <a:off x="2340463" y="5197218"/>
              <a:ext cx="0" cy="345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ector reto 219">
              <a:extLst>
                <a:ext uri="{FF2B5EF4-FFF2-40B4-BE49-F238E27FC236}">
                  <a16:creationId xmlns:a16="http://schemas.microsoft.com/office/drawing/2014/main" id="{CFB5CB73-0C8F-43D7-9708-BCD190B7D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003" y="5189419"/>
              <a:ext cx="921911" cy="77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 reto 220">
              <a:extLst>
                <a:ext uri="{FF2B5EF4-FFF2-40B4-BE49-F238E27FC236}">
                  <a16:creationId xmlns:a16="http://schemas.microsoft.com/office/drawing/2014/main" id="{555FE05B-7FDC-4643-AF98-668DD03AD09F}"/>
                </a:ext>
              </a:extLst>
            </p:cNvPr>
            <p:cNvCxnSpPr>
              <a:cxnSpLocks/>
            </p:cNvCxnSpPr>
            <p:nvPr/>
          </p:nvCxnSpPr>
          <p:spPr>
            <a:xfrm>
              <a:off x="3318506" y="5069484"/>
              <a:ext cx="1576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Tabela 52">
            <a:extLst>
              <a:ext uri="{FF2B5EF4-FFF2-40B4-BE49-F238E27FC236}">
                <a16:creationId xmlns:a16="http://schemas.microsoft.com/office/drawing/2014/main" id="{945D798F-148A-4421-9E72-36CC461B7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24047"/>
              </p:ext>
            </p:extLst>
          </p:nvPr>
        </p:nvGraphicFramePr>
        <p:xfrm>
          <a:off x="5955042" y="4412595"/>
          <a:ext cx="40161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39">
                  <a:extLst>
                    <a:ext uri="{9D8B030D-6E8A-4147-A177-3AD203B41FA5}">
                      <a16:colId xmlns:a16="http://schemas.microsoft.com/office/drawing/2014/main" val="2089023782"/>
                    </a:ext>
                  </a:extLst>
                </a:gridCol>
                <a:gridCol w="1004039">
                  <a:extLst>
                    <a:ext uri="{9D8B030D-6E8A-4147-A177-3AD203B41FA5}">
                      <a16:colId xmlns:a16="http://schemas.microsoft.com/office/drawing/2014/main" val="2308992064"/>
                    </a:ext>
                  </a:extLst>
                </a:gridCol>
                <a:gridCol w="1004039">
                  <a:extLst>
                    <a:ext uri="{9D8B030D-6E8A-4147-A177-3AD203B41FA5}">
                      <a16:colId xmlns:a16="http://schemas.microsoft.com/office/drawing/2014/main" val="1080863658"/>
                    </a:ext>
                  </a:extLst>
                </a:gridCol>
                <a:gridCol w="1004039">
                  <a:extLst>
                    <a:ext uri="{9D8B030D-6E8A-4147-A177-3AD203B41FA5}">
                      <a16:colId xmlns:a16="http://schemas.microsoft.com/office/drawing/2014/main" val="365151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1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5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30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0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02397"/>
                  </a:ext>
                </a:extLst>
              </a:tr>
            </a:tbl>
          </a:graphicData>
        </a:graphic>
      </p:graphicFrame>
      <p:sp>
        <p:nvSpPr>
          <p:cNvPr id="222" name="CaixaDeTexto 221">
            <a:extLst>
              <a:ext uri="{FF2B5EF4-FFF2-40B4-BE49-F238E27FC236}">
                <a16:creationId xmlns:a16="http://schemas.microsoft.com/office/drawing/2014/main" id="{4277BE86-1AA6-40E6-9573-D604C04291C7}"/>
              </a:ext>
            </a:extLst>
          </p:cNvPr>
          <p:cNvSpPr txBox="1"/>
          <p:nvPr/>
        </p:nvSpPr>
        <p:spPr>
          <a:xfrm>
            <a:off x="3937201" y="4934026"/>
            <a:ext cx="207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F0"/>
                </a:solidFill>
              </a:rPr>
              <a:t>Flip-Flop SR</a:t>
            </a:r>
            <a:endParaRPr lang="pt-BR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4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-0.24531 -0.232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-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4" grpId="0"/>
      <p:bldP spid="130" grpId="0"/>
      <p:bldP spid="20" grpId="0" animBg="1"/>
      <p:bldP spid="192" grpId="0" animBg="1"/>
      <p:bldP spid="205" grpId="0"/>
      <p:bldP spid="211" grpId="0"/>
      <p:bldP spid="213" grpId="0"/>
      <p:bldP spid="215" grpId="0"/>
      <p:bldP spid="2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B79EA0F-4CB4-4843-8F93-4D9D410DC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06" y="2298181"/>
            <a:ext cx="857458" cy="65995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7DB643-622A-4407-9D61-B75A57E7F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06" y="3401885"/>
            <a:ext cx="857458" cy="6599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2B56C6-96E7-4966-8465-441C172CD07F}"/>
              </a:ext>
            </a:extLst>
          </p:cNvPr>
          <p:cNvSpPr txBox="1"/>
          <p:nvPr/>
        </p:nvSpPr>
        <p:spPr>
          <a:xfrm>
            <a:off x="8482695" y="2443491"/>
            <a:ext cx="22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0C44F5-510E-4E7C-A940-620C49C87245}"/>
              </a:ext>
            </a:extLst>
          </p:cNvPr>
          <p:cNvSpPr txBox="1"/>
          <p:nvPr/>
        </p:nvSpPr>
        <p:spPr>
          <a:xfrm>
            <a:off x="8482496" y="3547191"/>
            <a:ext cx="42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Q´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FFB25A-D4B1-4952-B4C4-B63813A3E407}"/>
              </a:ext>
            </a:extLst>
          </p:cNvPr>
          <p:cNvSpPr txBox="1"/>
          <p:nvPr/>
        </p:nvSpPr>
        <p:spPr>
          <a:xfrm>
            <a:off x="6096000" y="2286443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  S´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BA22A5-3B90-415A-B5B1-967532678087}"/>
              </a:ext>
            </a:extLst>
          </p:cNvPr>
          <p:cNvSpPr txBox="1"/>
          <p:nvPr/>
        </p:nvSpPr>
        <p:spPr>
          <a:xfrm>
            <a:off x="6192341" y="3692502"/>
            <a:ext cx="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R´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71BB8E3-9A67-45DF-BE61-5F2B6831BC2B}"/>
              </a:ext>
            </a:extLst>
          </p:cNvPr>
          <p:cNvGrpSpPr/>
          <p:nvPr/>
        </p:nvGrpSpPr>
        <p:grpSpPr>
          <a:xfrm>
            <a:off x="6462597" y="2481930"/>
            <a:ext cx="2012308" cy="1385092"/>
            <a:chOff x="1791795" y="4429483"/>
            <a:chExt cx="2012308" cy="1385092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AE828F8-E8F5-4310-ADBF-F22B97F87B67}"/>
                </a:ext>
              </a:extLst>
            </p:cNvPr>
            <p:cNvCxnSpPr>
              <a:cxnSpLocks/>
            </p:cNvCxnSpPr>
            <p:nvPr/>
          </p:nvCxnSpPr>
          <p:spPr>
            <a:xfrm>
              <a:off x="2323128" y="5065176"/>
              <a:ext cx="8693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38C457B-D4EB-4210-B8E7-2599951DCA4E}"/>
                </a:ext>
              </a:extLst>
            </p:cNvPr>
            <p:cNvCxnSpPr>
              <a:cxnSpLocks/>
            </p:cNvCxnSpPr>
            <p:nvPr/>
          </p:nvCxnSpPr>
          <p:spPr>
            <a:xfrm>
              <a:off x="3192462" y="4587585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2B744382-131E-4908-9CED-251259AB70EA}"/>
                </a:ext>
              </a:extLst>
            </p:cNvPr>
            <p:cNvGrpSpPr/>
            <p:nvPr/>
          </p:nvGrpSpPr>
          <p:grpSpPr>
            <a:xfrm>
              <a:off x="1791795" y="4429483"/>
              <a:ext cx="542309" cy="638035"/>
              <a:chOff x="-3205529" y="677065"/>
              <a:chExt cx="1084508" cy="1275928"/>
            </a:xfrm>
          </p:grpSpPr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807DAEFD-3756-41FE-BF53-1979BBC63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205529" y="677065"/>
                <a:ext cx="1084508" cy="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0FF05FC1-7E20-423C-9EC5-3828105BC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21023" y="1262038"/>
                <a:ext cx="0" cy="6909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19420EFC-1EC2-4FD6-8FAB-6EEDCB3DDFBA}"/>
                </a:ext>
              </a:extLst>
            </p:cNvPr>
            <p:cNvCxnSpPr>
              <a:cxnSpLocks/>
            </p:cNvCxnSpPr>
            <p:nvPr/>
          </p:nvCxnSpPr>
          <p:spPr>
            <a:xfrm>
              <a:off x="3172565" y="5679410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5D288A2D-FC4D-4A8A-8799-619E9C430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694" y="5814574"/>
              <a:ext cx="542309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E87CC6B-0D7B-45D5-B00A-2CBD040759AF}"/>
                </a:ext>
              </a:extLst>
            </p:cNvPr>
            <p:cNvCxnSpPr>
              <a:cxnSpLocks/>
            </p:cNvCxnSpPr>
            <p:nvPr/>
          </p:nvCxnSpPr>
          <p:spPr>
            <a:xfrm>
              <a:off x="3476178" y="5065176"/>
              <a:ext cx="2207" cy="6142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6D1F671-0D6C-4977-A6DD-44131D2EE0CC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14" y="4587585"/>
              <a:ext cx="0" cy="6018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05DEC65-FE27-47F4-BCC8-37DBD591119B}"/>
                </a:ext>
              </a:extLst>
            </p:cNvPr>
            <p:cNvCxnSpPr>
              <a:cxnSpLocks/>
            </p:cNvCxnSpPr>
            <p:nvPr/>
          </p:nvCxnSpPr>
          <p:spPr>
            <a:xfrm>
              <a:off x="2340463" y="5197218"/>
              <a:ext cx="0" cy="345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8F441398-B3A7-4EAD-BCC7-A8C3BD5117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003" y="5189419"/>
              <a:ext cx="921911" cy="77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8A85451-BC91-48E4-869D-B34E7DEAF00B}"/>
                </a:ext>
              </a:extLst>
            </p:cNvPr>
            <p:cNvCxnSpPr>
              <a:cxnSpLocks/>
            </p:cNvCxnSpPr>
            <p:nvPr/>
          </p:nvCxnSpPr>
          <p:spPr>
            <a:xfrm>
              <a:off x="3318506" y="5069484"/>
              <a:ext cx="1576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4F70A73-DD1C-4ABD-8A5E-419349D36AAC}"/>
              </a:ext>
            </a:extLst>
          </p:cNvPr>
          <p:cNvSpPr txBox="1"/>
          <p:nvPr/>
        </p:nvSpPr>
        <p:spPr>
          <a:xfrm>
            <a:off x="5205535" y="2144832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  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5A087F1-6CAD-4EE3-BE3B-0E82D7BF790B}"/>
              </a:ext>
            </a:extLst>
          </p:cNvPr>
          <p:cNvSpPr txBox="1"/>
          <p:nvPr/>
        </p:nvSpPr>
        <p:spPr>
          <a:xfrm>
            <a:off x="5321238" y="3877168"/>
            <a:ext cx="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R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AD6DFC8A-FD48-4B9B-9FEC-BCEF81E39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111" y="2144832"/>
            <a:ext cx="875816" cy="66659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97B2D1B8-4163-480D-A77F-DBA2D9486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36" y="3532268"/>
            <a:ext cx="875816" cy="666593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7837185-7988-4300-87A2-4C8E8E2DF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894" y="2144832"/>
            <a:ext cx="870160" cy="659953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76715547-C307-47C4-A644-15C77BC01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885" y="3527051"/>
            <a:ext cx="870160" cy="659953"/>
          </a:xfrm>
          <a:prstGeom prst="rect">
            <a:avLst/>
          </a:prstGeom>
        </p:spPr>
      </p:pic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72532DB-46A9-4ABE-813E-B48073CEB225}"/>
              </a:ext>
            </a:extLst>
          </p:cNvPr>
          <p:cNvCxnSpPr>
            <a:stCxn id="29" idx="3"/>
            <a:endCxn id="26" idx="1"/>
          </p:cNvCxnSpPr>
          <p:nvPr/>
        </p:nvCxnSpPr>
        <p:spPr>
          <a:xfrm>
            <a:off x="5279054" y="2474809"/>
            <a:ext cx="329057" cy="3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6C0DA1C-9B0E-4FE6-BB7A-447ADB77E1F3}"/>
              </a:ext>
            </a:extLst>
          </p:cNvPr>
          <p:cNvCxnSpPr/>
          <p:nvPr/>
        </p:nvCxnSpPr>
        <p:spPr>
          <a:xfrm>
            <a:off x="5289313" y="3874119"/>
            <a:ext cx="329057" cy="3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FF44044-C2B9-4337-965F-40DF00D1DF83}"/>
              </a:ext>
            </a:extLst>
          </p:cNvPr>
          <p:cNvSpPr txBox="1"/>
          <p:nvPr/>
        </p:nvSpPr>
        <p:spPr>
          <a:xfrm>
            <a:off x="3040604" y="3817672"/>
            <a:ext cx="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R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D5E6B51-99CB-4B9F-9B2F-9760A525C1A5}"/>
              </a:ext>
            </a:extLst>
          </p:cNvPr>
          <p:cNvSpPr txBox="1"/>
          <p:nvPr/>
        </p:nvSpPr>
        <p:spPr>
          <a:xfrm>
            <a:off x="2958387" y="2137402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  S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C8BBEAF5-B9B1-46B3-8B4F-6CB3A79696CC}"/>
              </a:ext>
            </a:extLst>
          </p:cNvPr>
          <p:cNvGrpSpPr/>
          <p:nvPr/>
        </p:nvGrpSpPr>
        <p:grpSpPr>
          <a:xfrm>
            <a:off x="3313214" y="2322068"/>
            <a:ext cx="1118831" cy="1692266"/>
            <a:chOff x="3313214" y="2322068"/>
            <a:chExt cx="1118831" cy="1692266"/>
          </a:xfrm>
        </p:grpSpPr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289CDD01-628A-4A7B-B93F-EB68B5D32813}"/>
                </a:ext>
              </a:extLst>
            </p:cNvPr>
            <p:cNvCxnSpPr/>
            <p:nvPr/>
          </p:nvCxnSpPr>
          <p:spPr>
            <a:xfrm>
              <a:off x="3313214" y="2322068"/>
              <a:ext cx="109253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FAB67D31-1B45-45C1-8DF5-8AEC0CD9C282}"/>
                </a:ext>
              </a:extLst>
            </p:cNvPr>
            <p:cNvCxnSpPr/>
            <p:nvPr/>
          </p:nvCxnSpPr>
          <p:spPr>
            <a:xfrm>
              <a:off x="3327355" y="4014334"/>
              <a:ext cx="109253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4F647F0D-9E38-4C59-B197-26426E43F7AD}"/>
                </a:ext>
              </a:extLst>
            </p:cNvPr>
            <p:cNvCxnSpPr>
              <a:cxnSpLocks/>
            </p:cNvCxnSpPr>
            <p:nvPr/>
          </p:nvCxnSpPr>
          <p:spPr>
            <a:xfrm>
              <a:off x="4419885" y="2628157"/>
              <a:ext cx="0" cy="11037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C46AE81E-6D1E-4263-9BAA-1766414AB792}"/>
                </a:ext>
              </a:extLst>
            </p:cNvPr>
            <p:cNvCxnSpPr/>
            <p:nvPr/>
          </p:nvCxnSpPr>
          <p:spPr>
            <a:xfrm>
              <a:off x="3339515" y="3139869"/>
              <a:ext cx="109253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E2A7845-D877-4A31-B9AC-B7357955E233}"/>
              </a:ext>
            </a:extLst>
          </p:cNvPr>
          <p:cNvSpPr txBox="1"/>
          <p:nvPr/>
        </p:nvSpPr>
        <p:spPr>
          <a:xfrm>
            <a:off x="2996827" y="2955203"/>
            <a:ext cx="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00B0F0"/>
                </a:solidFill>
              </a:rPr>
              <a:t>En</a:t>
            </a:r>
            <a:endParaRPr lang="pt-BR" dirty="0">
              <a:solidFill>
                <a:srgbClr val="00B0F0"/>
              </a:solidFill>
            </a:endParaRPr>
          </a:p>
        </p:txBody>
      </p:sp>
      <p:graphicFrame>
        <p:nvGraphicFramePr>
          <p:cNvPr id="47" name="Tabela 46">
            <a:extLst>
              <a:ext uri="{FF2B5EF4-FFF2-40B4-BE49-F238E27FC236}">
                <a16:creationId xmlns:a16="http://schemas.microsoft.com/office/drawing/2014/main" id="{1CCA2B70-C219-4180-8C8D-EBF63FBAC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22491"/>
              </p:ext>
            </p:extLst>
          </p:nvPr>
        </p:nvGraphicFramePr>
        <p:xfrm>
          <a:off x="8934341" y="1460129"/>
          <a:ext cx="312216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42">
                  <a:extLst>
                    <a:ext uri="{9D8B030D-6E8A-4147-A177-3AD203B41FA5}">
                      <a16:colId xmlns:a16="http://schemas.microsoft.com/office/drawing/2014/main" val="121374219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242580481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598221061"/>
                    </a:ext>
                  </a:extLst>
                </a:gridCol>
                <a:gridCol w="771896">
                  <a:extLst>
                    <a:ext uri="{9D8B030D-6E8A-4147-A177-3AD203B41FA5}">
                      <a16:colId xmlns:a16="http://schemas.microsoft.com/office/drawing/2014/main" val="2085301494"/>
                    </a:ext>
                  </a:extLst>
                </a:gridCol>
                <a:gridCol w="822444">
                  <a:extLst>
                    <a:ext uri="{9D8B030D-6E8A-4147-A177-3AD203B41FA5}">
                      <a16:colId xmlns:a16="http://schemas.microsoft.com/office/drawing/2014/main" val="2891175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9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6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9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4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3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35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4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20257"/>
                  </a:ext>
                </a:extLst>
              </a:tr>
            </a:tbl>
          </a:graphicData>
        </a:graphic>
      </p:graphicFrame>
      <p:sp>
        <p:nvSpPr>
          <p:cNvPr id="48" name="CaixaDeTexto 47">
            <a:extLst>
              <a:ext uri="{FF2B5EF4-FFF2-40B4-BE49-F238E27FC236}">
                <a16:creationId xmlns:a16="http://schemas.microsoft.com/office/drawing/2014/main" id="{7BBCC2D5-1A31-489B-9F18-0B3BE9A40CB8}"/>
              </a:ext>
            </a:extLst>
          </p:cNvPr>
          <p:cNvSpPr txBox="1"/>
          <p:nvPr/>
        </p:nvSpPr>
        <p:spPr>
          <a:xfrm>
            <a:off x="4516477" y="744817"/>
            <a:ext cx="407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FLIP-FLOP SR com </a:t>
            </a:r>
            <a:r>
              <a:rPr lang="pt-BR" sz="2800" dirty="0" err="1"/>
              <a:t>Enable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5905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0.0362 -0.026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13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0319 0.027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3" grpId="0"/>
      <p:bldP spid="24" grpId="0"/>
      <p:bldP spid="37" grpId="0"/>
      <p:bldP spid="38" grpId="0"/>
      <p:bldP spid="46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B79EA0F-4CB4-4843-8F93-4D9D410DC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06" y="2298181"/>
            <a:ext cx="857458" cy="65995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7DB643-622A-4407-9D61-B75A57E7F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06" y="3401881"/>
            <a:ext cx="857458" cy="6599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2B56C6-96E7-4966-8465-441C172CD07F}"/>
              </a:ext>
            </a:extLst>
          </p:cNvPr>
          <p:cNvSpPr txBox="1"/>
          <p:nvPr/>
        </p:nvSpPr>
        <p:spPr>
          <a:xfrm>
            <a:off x="8482695" y="2443491"/>
            <a:ext cx="22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0C44F5-510E-4E7C-A940-620C49C87245}"/>
              </a:ext>
            </a:extLst>
          </p:cNvPr>
          <p:cNvSpPr txBox="1"/>
          <p:nvPr/>
        </p:nvSpPr>
        <p:spPr>
          <a:xfrm>
            <a:off x="8482496" y="3547191"/>
            <a:ext cx="42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Q´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FFB25A-D4B1-4952-B4C4-B63813A3E407}"/>
              </a:ext>
            </a:extLst>
          </p:cNvPr>
          <p:cNvSpPr txBox="1"/>
          <p:nvPr/>
        </p:nvSpPr>
        <p:spPr>
          <a:xfrm>
            <a:off x="6439692" y="2155397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  S´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BA22A5-3B90-415A-B5B1-967532678087}"/>
              </a:ext>
            </a:extLst>
          </p:cNvPr>
          <p:cNvSpPr txBox="1"/>
          <p:nvPr/>
        </p:nvSpPr>
        <p:spPr>
          <a:xfrm>
            <a:off x="6524355" y="3829668"/>
            <a:ext cx="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R´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71BB8E3-9A67-45DF-BE61-5F2B6831BC2B}"/>
              </a:ext>
            </a:extLst>
          </p:cNvPr>
          <p:cNvGrpSpPr/>
          <p:nvPr/>
        </p:nvGrpSpPr>
        <p:grpSpPr>
          <a:xfrm>
            <a:off x="6462597" y="2481930"/>
            <a:ext cx="2012308" cy="1385092"/>
            <a:chOff x="1791795" y="4429483"/>
            <a:chExt cx="2012308" cy="1385092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AE828F8-E8F5-4310-ADBF-F22B97F87B67}"/>
                </a:ext>
              </a:extLst>
            </p:cNvPr>
            <p:cNvCxnSpPr>
              <a:cxnSpLocks/>
            </p:cNvCxnSpPr>
            <p:nvPr/>
          </p:nvCxnSpPr>
          <p:spPr>
            <a:xfrm>
              <a:off x="2323128" y="5065176"/>
              <a:ext cx="8693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38C457B-D4EB-4210-B8E7-2599951DCA4E}"/>
                </a:ext>
              </a:extLst>
            </p:cNvPr>
            <p:cNvCxnSpPr>
              <a:cxnSpLocks/>
            </p:cNvCxnSpPr>
            <p:nvPr/>
          </p:nvCxnSpPr>
          <p:spPr>
            <a:xfrm>
              <a:off x="3192462" y="4587585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2B744382-131E-4908-9CED-251259AB70EA}"/>
                </a:ext>
              </a:extLst>
            </p:cNvPr>
            <p:cNvGrpSpPr/>
            <p:nvPr/>
          </p:nvGrpSpPr>
          <p:grpSpPr>
            <a:xfrm>
              <a:off x="1791795" y="4429483"/>
              <a:ext cx="542309" cy="638035"/>
              <a:chOff x="-3205529" y="677065"/>
              <a:chExt cx="1084508" cy="1275928"/>
            </a:xfrm>
          </p:grpSpPr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807DAEFD-3756-41FE-BF53-1979BBC63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205529" y="677065"/>
                <a:ext cx="1084508" cy="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0FF05FC1-7E20-423C-9EC5-3828105BC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21023" y="1262038"/>
                <a:ext cx="0" cy="6909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19420EFC-1EC2-4FD6-8FAB-6EEDCB3DDFBA}"/>
                </a:ext>
              </a:extLst>
            </p:cNvPr>
            <p:cNvCxnSpPr>
              <a:cxnSpLocks/>
            </p:cNvCxnSpPr>
            <p:nvPr/>
          </p:nvCxnSpPr>
          <p:spPr>
            <a:xfrm>
              <a:off x="3172565" y="5679410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5D288A2D-FC4D-4A8A-8799-619E9C430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694" y="5814574"/>
              <a:ext cx="542309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E87CC6B-0D7B-45D5-B00A-2CBD040759AF}"/>
                </a:ext>
              </a:extLst>
            </p:cNvPr>
            <p:cNvCxnSpPr>
              <a:cxnSpLocks/>
            </p:cNvCxnSpPr>
            <p:nvPr/>
          </p:nvCxnSpPr>
          <p:spPr>
            <a:xfrm>
              <a:off x="3476178" y="5065176"/>
              <a:ext cx="2207" cy="6142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6D1F671-0D6C-4977-A6DD-44131D2EE0CC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14" y="4587585"/>
              <a:ext cx="0" cy="6018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05DEC65-FE27-47F4-BCC8-37DBD591119B}"/>
                </a:ext>
              </a:extLst>
            </p:cNvPr>
            <p:cNvCxnSpPr>
              <a:cxnSpLocks/>
            </p:cNvCxnSpPr>
            <p:nvPr/>
          </p:nvCxnSpPr>
          <p:spPr>
            <a:xfrm>
              <a:off x="2340463" y="5197218"/>
              <a:ext cx="0" cy="345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8F441398-B3A7-4EAD-BCC7-A8C3BD5117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003" y="5189419"/>
              <a:ext cx="921911" cy="77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8A85451-BC91-48E4-869D-B34E7DEAF00B}"/>
                </a:ext>
              </a:extLst>
            </p:cNvPr>
            <p:cNvCxnSpPr>
              <a:cxnSpLocks/>
            </p:cNvCxnSpPr>
            <p:nvPr/>
          </p:nvCxnSpPr>
          <p:spPr>
            <a:xfrm>
              <a:off x="3318506" y="5069484"/>
              <a:ext cx="1576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4F70A73-DD1C-4ABD-8A5E-419349D36AAC}"/>
              </a:ext>
            </a:extLst>
          </p:cNvPr>
          <p:cNvSpPr txBox="1"/>
          <p:nvPr/>
        </p:nvSpPr>
        <p:spPr>
          <a:xfrm>
            <a:off x="5205535" y="2144832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  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5A087F1-6CAD-4EE3-BE3B-0E82D7BF790B}"/>
              </a:ext>
            </a:extLst>
          </p:cNvPr>
          <p:cNvSpPr txBox="1"/>
          <p:nvPr/>
        </p:nvSpPr>
        <p:spPr>
          <a:xfrm>
            <a:off x="5321238" y="3877168"/>
            <a:ext cx="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R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AD6DFC8A-FD48-4B9B-9FEC-BCEF81E39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43" y="2138774"/>
            <a:ext cx="875816" cy="66659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97B2D1B8-4163-480D-A77F-DBA2D9486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71" y="3535266"/>
            <a:ext cx="875816" cy="666593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7837185-7988-4300-87A2-4C8E8E2DF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894" y="2144832"/>
            <a:ext cx="870160" cy="659953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76715547-C307-47C4-A644-15C77BC01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885" y="3527051"/>
            <a:ext cx="870160" cy="659953"/>
          </a:xfrm>
          <a:prstGeom prst="rect">
            <a:avLst/>
          </a:prstGeom>
        </p:spPr>
      </p:pic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72532DB-46A9-4ABE-813E-B48073CEB225}"/>
              </a:ext>
            </a:extLst>
          </p:cNvPr>
          <p:cNvCxnSpPr>
            <a:stCxn id="29" idx="3"/>
            <a:endCxn id="26" idx="1"/>
          </p:cNvCxnSpPr>
          <p:nvPr/>
        </p:nvCxnSpPr>
        <p:spPr>
          <a:xfrm flipV="1">
            <a:off x="5279054" y="2472071"/>
            <a:ext cx="315889" cy="27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6C0DA1C-9B0E-4FE6-BB7A-447ADB77E1F3}"/>
              </a:ext>
            </a:extLst>
          </p:cNvPr>
          <p:cNvCxnSpPr/>
          <p:nvPr/>
        </p:nvCxnSpPr>
        <p:spPr>
          <a:xfrm>
            <a:off x="5289313" y="3874119"/>
            <a:ext cx="329057" cy="3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13DCDE8C-736D-48CE-A681-4627E652B965}"/>
              </a:ext>
            </a:extLst>
          </p:cNvPr>
          <p:cNvGrpSpPr/>
          <p:nvPr/>
        </p:nvGrpSpPr>
        <p:grpSpPr>
          <a:xfrm>
            <a:off x="2958387" y="2137402"/>
            <a:ext cx="1473658" cy="2049602"/>
            <a:chOff x="2958387" y="2137402"/>
            <a:chExt cx="1473658" cy="2049602"/>
          </a:xfrm>
        </p:grpSpPr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FF44044-C2B9-4337-965F-40DF00D1DF83}"/>
                </a:ext>
              </a:extLst>
            </p:cNvPr>
            <p:cNvSpPr txBox="1"/>
            <p:nvPr/>
          </p:nvSpPr>
          <p:spPr>
            <a:xfrm>
              <a:off x="3040604" y="3817672"/>
              <a:ext cx="542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B0F0"/>
                  </a:solidFill>
                </a:rPr>
                <a:t>R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AD5E6B51-99CB-4B9F-9B2F-9760A525C1A5}"/>
                </a:ext>
              </a:extLst>
            </p:cNvPr>
            <p:cNvSpPr txBox="1"/>
            <p:nvPr/>
          </p:nvSpPr>
          <p:spPr>
            <a:xfrm>
              <a:off x="2958387" y="2137402"/>
              <a:ext cx="580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B0F0"/>
                  </a:solidFill>
                </a:rPr>
                <a:t>  S</a:t>
              </a:r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C8BBEAF5-B9B1-46B3-8B4F-6CB3A79696CC}"/>
                </a:ext>
              </a:extLst>
            </p:cNvPr>
            <p:cNvGrpSpPr/>
            <p:nvPr/>
          </p:nvGrpSpPr>
          <p:grpSpPr>
            <a:xfrm>
              <a:off x="3313214" y="2322068"/>
              <a:ext cx="1118831" cy="1692266"/>
              <a:chOff x="3313214" y="2322068"/>
              <a:chExt cx="1118831" cy="1692266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289CDD01-628A-4A7B-B93F-EB68B5D32813}"/>
                  </a:ext>
                </a:extLst>
              </p:cNvPr>
              <p:cNvCxnSpPr/>
              <p:nvPr/>
            </p:nvCxnSpPr>
            <p:spPr>
              <a:xfrm>
                <a:off x="3313214" y="2322068"/>
                <a:ext cx="109253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FAB67D31-1B45-45C1-8DF5-8AEC0CD9C282}"/>
                  </a:ext>
                </a:extLst>
              </p:cNvPr>
              <p:cNvCxnSpPr/>
              <p:nvPr/>
            </p:nvCxnSpPr>
            <p:spPr>
              <a:xfrm>
                <a:off x="3327355" y="4014334"/>
                <a:ext cx="109253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4F647F0D-9E38-4C59-B197-26426E43F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885" y="2628157"/>
                <a:ext cx="0" cy="110370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C46AE81E-6D1E-4263-9BAA-1766414AB792}"/>
                  </a:ext>
                </a:extLst>
              </p:cNvPr>
              <p:cNvCxnSpPr/>
              <p:nvPr/>
            </p:nvCxnSpPr>
            <p:spPr>
              <a:xfrm>
                <a:off x="3339515" y="3139869"/>
                <a:ext cx="109253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8E2A7845-D877-4A31-B9AC-B7357955E233}"/>
                </a:ext>
              </a:extLst>
            </p:cNvPr>
            <p:cNvSpPr txBox="1"/>
            <p:nvPr/>
          </p:nvSpPr>
          <p:spPr>
            <a:xfrm>
              <a:off x="2996827" y="2955203"/>
              <a:ext cx="542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rgbClr val="00B0F0"/>
                  </a:solidFill>
                </a:rPr>
                <a:t>En</a:t>
              </a:r>
              <a:endParaRPr lang="pt-BR" dirty="0">
                <a:solidFill>
                  <a:srgbClr val="00B0F0"/>
                </a:solidFill>
              </a:endParaRPr>
            </a:p>
          </p:txBody>
        </p:sp>
      </p:grpSp>
      <p:graphicFrame>
        <p:nvGraphicFramePr>
          <p:cNvPr id="47" name="Tabela 46">
            <a:extLst>
              <a:ext uri="{FF2B5EF4-FFF2-40B4-BE49-F238E27FC236}">
                <a16:creationId xmlns:a16="http://schemas.microsoft.com/office/drawing/2014/main" id="{1CCA2B70-C219-4180-8C8D-EBF63FBACC20}"/>
              </a:ext>
            </a:extLst>
          </p:cNvPr>
          <p:cNvGraphicFramePr>
            <a:graphicFrameLocks noGrp="1"/>
          </p:cNvGraphicFramePr>
          <p:nvPr/>
        </p:nvGraphicFramePr>
        <p:xfrm>
          <a:off x="8934341" y="1460129"/>
          <a:ext cx="312216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42">
                  <a:extLst>
                    <a:ext uri="{9D8B030D-6E8A-4147-A177-3AD203B41FA5}">
                      <a16:colId xmlns:a16="http://schemas.microsoft.com/office/drawing/2014/main" val="121374219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242580481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598221061"/>
                    </a:ext>
                  </a:extLst>
                </a:gridCol>
                <a:gridCol w="771896">
                  <a:extLst>
                    <a:ext uri="{9D8B030D-6E8A-4147-A177-3AD203B41FA5}">
                      <a16:colId xmlns:a16="http://schemas.microsoft.com/office/drawing/2014/main" val="2085301494"/>
                    </a:ext>
                  </a:extLst>
                </a:gridCol>
                <a:gridCol w="822444">
                  <a:extLst>
                    <a:ext uri="{9D8B030D-6E8A-4147-A177-3AD203B41FA5}">
                      <a16:colId xmlns:a16="http://schemas.microsoft.com/office/drawing/2014/main" val="2891175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9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6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9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4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3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35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4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20257"/>
                  </a:ext>
                </a:extLst>
              </a:tr>
            </a:tbl>
          </a:graphicData>
        </a:graphic>
      </p:graphicFrame>
      <p:sp>
        <p:nvSpPr>
          <p:cNvPr id="48" name="CaixaDeTexto 47">
            <a:extLst>
              <a:ext uri="{FF2B5EF4-FFF2-40B4-BE49-F238E27FC236}">
                <a16:creationId xmlns:a16="http://schemas.microsoft.com/office/drawing/2014/main" id="{7BBCC2D5-1A31-489B-9F18-0B3BE9A40CB8}"/>
              </a:ext>
            </a:extLst>
          </p:cNvPr>
          <p:cNvSpPr txBox="1"/>
          <p:nvPr/>
        </p:nvSpPr>
        <p:spPr>
          <a:xfrm>
            <a:off x="4516477" y="744817"/>
            <a:ext cx="407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FLIP-FLOP SR com </a:t>
            </a:r>
            <a:r>
              <a:rPr lang="pt-BR" sz="2800" dirty="0" err="1"/>
              <a:t>Enable</a:t>
            </a:r>
            <a:endParaRPr lang="pt-BR" sz="2800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7CE6C6A8-A6BE-49E7-A5E5-29A1355C6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130" y="2131647"/>
            <a:ext cx="870155" cy="669725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531D9620-2D44-477A-BAC1-33BD42974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78" y="3530958"/>
            <a:ext cx="870155" cy="669725"/>
          </a:xfrm>
          <a:prstGeom prst="rect">
            <a:avLst/>
          </a:prstGeom>
        </p:spPr>
      </p:pic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F61438A-1B38-4B88-98BB-DE13B1E13983}"/>
              </a:ext>
            </a:extLst>
          </p:cNvPr>
          <p:cNvCxnSpPr/>
          <p:nvPr/>
        </p:nvCxnSpPr>
        <p:spPr>
          <a:xfrm>
            <a:off x="5535157" y="2321931"/>
            <a:ext cx="1157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7BAB3669-7A80-4304-B214-68A317433480}"/>
              </a:ext>
            </a:extLst>
          </p:cNvPr>
          <p:cNvCxnSpPr/>
          <p:nvPr/>
        </p:nvCxnSpPr>
        <p:spPr>
          <a:xfrm>
            <a:off x="5535157" y="2614303"/>
            <a:ext cx="1157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5988EF5-9C3F-4F13-8365-BF7825C36403}"/>
              </a:ext>
            </a:extLst>
          </p:cNvPr>
          <p:cNvCxnSpPr/>
          <p:nvPr/>
        </p:nvCxnSpPr>
        <p:spPr>
          <a:xfrm>
            <a:off x="5535157" y="3719982"/>
            <a:ext cx="1157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AD52A714-C53A-4881-9D5F-969A9DF70F9F}"/>
              </a:ext>
            </a:extLst>
          </p:cNvPr>
          <p:cNvCxnSpPr/>
          <p:nvPr/>
        </p:nvCxnSpPr>
        <p:spPr>
          <a:xfrm>
            <a:off x="5525302" y="4014334"/>
            <a:ext cx="1157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3176D5FC-122F-4BF3-9157-C94A7621F9F3}"/>
              </a:ext>
            </a:extLst>
          </p:cNvPr>
          <p:cNvSpPr/>
          <p:nvPr/>
        </p:nvSpPr>
        <p:spPr>
          <a:xfrm>
            <a:off x="4623043" y="1584207"/>
            <a:ext cx="3655636" cy="3111324"/>
          </a:xfrm>
          <a:prstGeom prst="rect">
            <a:avLst/>
          </a:prstGeom>
          <a:solidFill>
            <a:schemeClr val="accent2">
              <a:alpha val="16000"/>
            </a:schemeClr>
          </a:solidFill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6959922D-D609-4F44-ABD3-6DE39E86B328}"/>
              </a:ext>
            </a:extLst>
          </p:cNvPr>
          <p:cNvGrpSpPr/>
          <p:nvPr/>
        </p:nvGrpSpPr>
        <p:grpSpPr>
          <a:xfrm>
            <a:off x="770648" y="1948750"/>
            <a:ext cx="2466805" cy="2540123"/>
            <a:chOff x="616273" y="1948750"/>
            <a:chExt cx="2466805" cy="2540123"/>
          </a:xfrm>
        </p:grpSpPr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945DE497-2EF1-4BD2-97BF-A79A83608171}"/>
                </a:ext>
              </a:extLst>
            </p:cNvPr>
            <p:cNvSpPr/>
            <p:nvPr/>
          </p:nvSpPr>
          <p:spPr>
            <a:xfrm>
              <a:off x="912055" y="1948750"/>
              <a:ext cx="1887583" cy="2540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B29C2BF-7916-4337-8812-694E74742A5A}"/>
                </a:ext>
              </a:extLst>
            </p:cNvPr>
            <p:cNvSpPr txBox="1"/>
            <p:nvPr/>
          </p:nvSpPr>
          <p:spPr>
            <a:xfrm>
              <a:off x="847603" y="2236048"/>
              <a:ext cx="580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B0F0"/>
                  </a:solidFill>
                </a:rPr>
                <a:t>  </a:t>
              </a:r>
              <a:r>
                <a:rPr lang="pt-BR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1311D6E9-25D4-4D89-8DCA-C7FDCEF77D7E}"/>
                </a:ext>
              </a:extLst>
            </p:cNvPr>
            <p:cNvSpPr txBox="1"/>
            <p:nvPr/>
          </p:nvSpPr>
          <p:spPr>
            <a:xfrm>
              <a:off x="918880" y="3829668"/>
              <a:ext cx="542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4CA0997F-C22B-4F70-B132-292202914997}"/>
                </a:ext>
              </a:extLst>
            </p:cNvPr>
            <p:cNvSpPr txBox="1"/>
            <p:nvPr/>
          </p:nvSpPr>
          <p:spPr>
            <a:xfrm>
              <a:off x="901281" y="2955203"/>
              <a:ext cx="542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chemeClr val="bg1"/>
                  </a:solidFill>
                </a:rPr>
                <a:t>En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CCAD3423-1BCB-4CF4-9C26-4CB51A556C7F}"/>
                </a:ext>
              </a:extLst>
            </p:cNvPr>
            <p:cNvSpPr txBox="1"/>
            <p:nvPr/>
          </p:nvSpPr>
          <p:spPr>
            <a:xfrm>
              <a:off x="2425012" y="2589783"/>
              <a:ext cx="226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32319B31-C167-446A-BC19-8B74AC317B19}"/>
                </a:ext>
              </a:extLst>
            </p:cNvPr>
            <p:cNvSpPr txBox="1"/>
            <p:nvPr/>
          </p:nvSpPr>
          <p:spPr>
            <a:xfrm>
              <a:off x="2410974" y="3462794"/>
              <a:ext cx="424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Q´</a:t>
              </a: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475984B6-6598-4054-AD62-06B5506AC30A}"/>
                </a:ext>
              </a:extLst>
            </p:cNvPr>
            <p:cNvCxnSpPr/>
            <p:nvPr/>
          </p:nvCxnSpPr>
          <p:spPr>
            <a:xfrm>
              <a:off x="616273" y="2420714"/>
              <a:ext cx="2850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B06D936E-936F-4877-AB16-68DD2FA94042}"/>
                </a:ext>
              </a:extLst>
            </p:cNvPr>
            <p:cNvCxnSpPr/>
            <p:nvPr/>
          </p:nvCxnSpPr>
          <p:spPr>
            <a:xfrm>
              <a:off x="616273" y="3204957"/>
              <a:ext cx="2850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09EB6BFE-C7C1-4D8C-934F-8F64A2A7AF26}"/>
                </a:ext>
              </a:extLst>
            </p:cNvPr>
            <p:cNvCxnSpPr/>
            <p:nvPr/>
          </p:nvCxnSpPr>
          <p:spPr>
            <a:xfrm>
              <a:off x="616273" y="4002338"/>
              <a:ext cx="2850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7CB3F75B-8AEE-421B-890F-E5DA287EFAD5}"/>
                </a:ext>
              </a:extLst>
            </p:cNvPr>
            <p:cNvCxnSpPr/>
            <p:nvPr/>
          </p:nvCxnSpPr>
          <p:spPr>
            <a:xfrm>
              <a:off x="2798070" y="3647460"/>
              <a:ext cx="2850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6D3ED973-4A0F-4230-9DC5-6292F6BD471D}"/>
                </a:ext>
              </a:extLst>
            </p:cNvPr>
            <p:cNvCxnSpPr/>
            <p:nvPr/>
          </p:nvCxnSpPr>
          <p:spPr>
            <a:xfrm>
              <a:off x="2798070" y="2828657"/>
              <a:ext cx="2850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94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5 3.7037E-7 L 0.09258 3.703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B79EA0F-4CB4-4843-8F93-4D9D410DC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06" y="2298181"/>
            <a:ext cx="857458" cy="65995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7DB643-622A-4407-9D61-B75A57E7F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06" y="3401881"/>
            <a:ext cx="857458" cy="6599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2B56C6-96E7-4966-8465-441C172CD07F}"/>
              </a:ext>
            </a:extLst>
          </p:cNvPr>
          <p:cNvSpPr txBox="1"/>
          <p:nvPr/>
        </p:nvSpPr>
        <p:spPr>
          <a:xfrm>
            <a:off x="8482695" y="2443491"/>
            <a:ext cx="22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0C44F5-510E-4E7C-A940-620C49C87245}"/>
              </a:ext>
            </a:extLst>
          </p:cNvPr>
          <p:cNvSpPr txBox="1"/>
          <p:nvPr/>
        </p:nvSpPr>
        <p:spPr>
          <a:xfrm>
            <a:off x="8482496" y="3547191"/>
            <a:ext cx="42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Q´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71BB8E3-9A67-45DF-BE61-5F2B6831BC2B}"/>
              </a:ext>
            </a:extLst>
          </p:cNvPr>
          <p:cNvGrpSpPr/>
          <p:nvPr/>
        </p:nvGrpSpPr>
        <p:grpSpPr>
          <a:xfrm>
            <a:off x="6462597" y="2481930"/>
            <a:ext cx="2012308" cy="1385092"/>
            <a:chOff x="1791795" y="4429483"/>
            <a:chExt cx="2012308" cy="1385092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AE828F8-E8F5-4310-ADBF-F22B97F87B67}"/>
                </a:ext>
              </a:extLst>
            </p:cNvPr>
            <p:cNvCxnSpPr>
              <a:cxnSpLocks/>
            </p:cNvCxnSpPr>
            <p:nvPr/>
          </p:nvCxnSpPr>
          <p:spPr>
            <a:xfrm>
              <a:off x="2323128" y="5065176"/>
              <a:ext cx="8693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38C457B-D4EB-4210-B8E7-2599951DCA4E}"/>
                </a:ext>
              </a:extLst>
            </p:cNvPr>
            <p:cNvCxnSpPr>
              <a:cxnSpLocks/>
            </p:cNvCxnSpPr>
            <p:nvPr/>
          </p:nvCxnSpPr>
          <p:spPr>
            <a:xfrm>
              <a:off x="3192462" y="4587585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2B744382-131E-4908-9CED-251259AB70EA}"/>
                </a:ext>
              </a:extLst>
            </p:cNvPr>
            <p:cNvGrpSpPr/>
            <p:nvPr/>
          </p:nvGrpSpPr>
          <p:grpSpPr>
            <a:xfrm>
              <a:off x="1791795" y="4429483"/>
              <a:ext cx="542309" cy="638035"/>
              <a:chOff x="-3205529" y="677065"/>
              <a:chExt cx="1084508" cy="1275928"/>
            </a:xfrm>
          </p:grpSpPr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807DAEFD-3756-41FE-BF53-1979BBC63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205529" y="677065"/>
                <a:ext cx="1084508" cy="2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0FF05FC1-7E20-423C-9EC5-3828105BC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21023" y="1262038"/>
                <a:ext cx="0" cy="69095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19420EFC-1EC2-4FD6-8FAB-6EEDCB3DDFBA}"/>
                </a:ext>
              </a:extLst>
            </p:cNvPr>
            <p:cNvCxnSpPr>
              <a:cxnSpLocks/>
            </p:cNvCxnSpPr>
            <p:nvPr/>
          </p:nvCxnSpPr>
          <p:spPr>
            <a:xfrm>
              <a:off x="3172565" y="5679410"/>
              <a:ext cx="61164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5D288A2D-FC4D-4A8A-8799-619E9C430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694" y="5814574"/>
              <a:ext cx="542309" cy="1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E87CC6B-0D7B-45D5-B00A-2CBD040759AF}"/>
                </a:ext>
              </a:extLst>
            </p:cNvPr>
            <p:cNvCxnSpPr>
              <a:cxnSpLocks/>
            </p:cNvCxnSpPr>
            <p:nvPr/>
          </p:nvCxnSpPr>
          <p:spPr>
            <a:xfrm>
              <a:off x="3476178" y="5065176"/>
              <a:ext cx="2207" cy="6142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6D1F671-0D6C-4977-A6DD-44131D2EE0CC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14" y="4587585"/>
              <a:ext cx="0" cy="60183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05DEC65-FE27-47F4-BCC8-37DBD591119B}"/>
                </a:ext>
              </a:extLst>
            </p:cNvPr>
            <p:cNvCxnSpPr>
              <a:cxnSpLocks/>
            </p:cNvCxnSpPr>
            <p:nvPr/>
          </p:nvCxnSpPr>
          <p:spPr>
            <a:xfrm>
              <a:off x="2340463" y="5197218"/>
              <a:ext cx="0" cy="345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8F441398-B3A7-4EAD-BCC7-A8C3BD5117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5003" y="5189419"/>
              <a:ext cx="921911" cy="77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A8A85451-BC91-48E4-869D-B34E7DEAF00B}"/>
                </a:ext>
              </a:extLst>
            </p:cNvPr>
            <p:cNvCxnSpPr>
              <a:cxnSpLocks/>
            </p:cNvCxnSpPr>
            <p:nvPr/>
          </p:nvCxnSpPr>
          <p:spPr>
            <a:xfrm>
              <a:off x="3318506" y="5069484"/>
              <a:ext cx="15767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FF44044-C2B9-4337-965F-40DF00D1DF83}"/>
              </a:ext>
            </a:extLst>
          </p:cNvPr>
          <p:cNvSpPr txBox="1"/>
          <p:nvPr/>
        </p:nvSpPr>
        <p:spPr>
          <a:xfrm>
            <a:off x="4168762" y="3817672"/>
            <a:ext cx="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R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D5E6B51-99CB-4B9F-9B2F-9760A525C1A5}"/>
              </a:ext>
            </a:extLst>
          </p:cNvPr>
          <p:cNvSpPr txBox="1"/>
          <p:nvPr/>
        </p:nvSpPr>
        <p:spPr>
          <a:xfrm>
            <a:off x="4086545" y="2137402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  S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89CDD01-628A-4A7B-B93F-EB68B5D32813}"/>
              </a:ext>
            </a:extLst>
          </p:cNvPr>
          <p:cNvCxnSpPr/>
          <p:nvPr/>
        </p:nvCxnSpPr>
        <p:spPr>
          <a:xfrm>
            <a:off x="4441372" y="2322068"/>
            <a:ext cx="10925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FAB67D31-1B45-45C1-8DF5-8AEC0CD9C282}"/>
              </a:ext>
            </a:extLst>
          </p:cNvPr>
          <p:cNvCxnSpPr/>
          <p:nvPr/>
        </p:nvCxnSpPr>
        <p:spPr>
          <a:xfrm>
            <a:off x="4455513" y="4014334"/>
            <a:ext cx="10925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F647F0D-9E38-4C59-B197-26426E43F7AD}"/>
              </a:ext>
            </a:extLst>
          </p:cNvPr>
          <p:cNvCxnSpPr>
            <a:cxnSpLocks/>
          </p:cNvCxnSpPr>
          <p:nvPr/>
        </p:nvCxnSpPr>
        <p:spPr>
          <a:xfrm>
            <a:off x="5548043" y="2628157"/>
            <a:ext cx="0" cy="1103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C46AE81E-6D1E-4263-9BAA-1766414AB792}"/>
              </a:ext>
            </a:extLst>
          </p:cNvPr>
          <p:cNvCxnSpPr/>
          <p:nvPr/>
        </p:nvCxnSpPr>
        <p:spPr>
          <a:xfrm>
            <a:off x="4467673" y="3139869"/>
            <a:ext cx="109253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E2A7845-D877-4A31-B9AC-B7357955E233}"/>
              </a:ext>
            </a:extLst>
          </p:cNvPr>
          <p:cNvSpPr txBox="1"/>
          <p:nvPr/>
        </p:nvSpPr>
        <p:spPr>
          <a:xfrm>
            <a:off x="4090318" y="2924773"/>
            <a:ext cx="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00B0F0"/>
                </a:solidFill>
              </a:rPr>
              <a:t>En</a:t>
            </a:r>
            <a:endParaRPr lang="pt-BR" dirty="0">
              <a:solidFill>
                <a:srgbClr val="00B0F0"/>
              </a:solidFill>
            </a:endParaRPr>
          </a:p>
        </p:txBody>
      </p:sp>
      <p:graphicFrame>
        <p:nvGraphicFramePr>
          <p:cNvPr id="47" name="Tabela 46">
            <a:extLst>
              <a:ext uri="{FF2B5EF4-FFF2-40B4-BE49-F238E27FC236}">
                <a16:creationId xmlns:a16="http://schemas.microsoft.com/office/drawing/2014/main" id="{1CCA2B70-C219-4180-8C8D-EBF63FBACC20}"/>
              </a:ext>
            </a:extLst>
          </p:cNvPr>
          <p:cNvGraphicFramePr>
            <a:graphicFrameLocks noGrp="1"/>
          </p:cNvGraphicFramePr>
          <p:nvPr/>
        </p:nvGraphicFramePr>
        <p:xfrm>
          <a:off x="8934341" y="1460129"/>
          <a:ext cx="312216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42">
                  <a:extLst>
                    <a:ext uri="{9D8B030D-6E8A-4147-A177-3AD203B41FA5}">
                      <a16:colId xmlns:a16="http://schemas.microsoft.com/office/drawing/2014/main" val="121374219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242580481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598221061"/>
                    </a:ext>
                  </a:extLst>
                </a:gridCol>
                <a:gridCol w="771896">
                  <a:extLst>
                    <a:ext uri="{9D8B030D-6E8A-4147-A177-3AD203B41FA5}">
                      <a16:colId xmlns:a16="http://schemas.microsoft.com/office/drawing/2014/main" val="2085301494"/>
                    </a:ext>
                  </a:extLst>
                </a:gridCol>
                <a:gridCol w="822444">
                  <a:extLst>
                    <a:ext uri="{9D8B030D-6E8A-4147-A177-3AD203B41FA5}">
                      <a16:colId xmlns:a16="http://schemas.microsoft.com/office/drawing/2014/main" val="2891175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9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6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9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4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3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35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4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20257"/>
                  </a:ext>
                </a:extLst>
              </a:tr>
            </a:tbl>
          </a:graphicData>
        </a:graphic>
      </p:graphicFrame>
      <p:sp>
        <p:nvSpPr>
          <p:cNvPr id="48" name="CaixaDeTexto 47">
            <a:extLst>
              <a:ext uri="{FF2B5EF4-FFF2-40B4-BE49-F238E27FC236}">
                <a16:creationId xmlns:a16="http://schemas.microsoft.com/office/drawing/2014/main" id="{7BBCC2D5-1A31-489B-9F18-0B3BE9A40CB8}"/>
              </a:ext>
            </a:extLst>
          </p:cNvPr>
          <p:cNvSpPr txBox="1"/>
          <p:nvPr/>
        </p:nvSpPr>
        <p:spPr>
          <a:xfrm>
            <a:off x="4191057" y="753783"/>
            <a:ext cx="449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FLIP-FLOP Tipo D com </a:t>
            </a:r>
            <a:r>
              <a:rPr lang="pt-BR" sz="2800" dirty="0" err="1"/>
              <a:t>Enable</a:t>
            </a:r>
            <a:endParaRPr lang="pt-BR" sz="2800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7CE6C6A8-A6BE-49E7-A5E5-29A1355C6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08" y="2143098"/>
            <a:ext cx="870155" cy="669725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531D9620-2D44-477A-BAC1-33BD42974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843" y="3531854"/>
            <a:ext cx="870155" cy="669725"/>
          </a:xfrm>
          <a:prstGeom prst="rect">
            <a:avLst/>
          </a:prstGeom>
        </p:spPr>
      </p:pic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F61438A-1B38-4B88-98BB-DE13B1E13983}"/>
              </a:ext>
            </a:extLst>
          </p:cNvPr>
          <p:cNvCxnSpPr/>
          <p:nvPr/>
        </p:nvCxnSpPr>
        <p:spPr>
          <a:xfrm>
            <a:off x="5535157" y="2321931"/>
            <a:ext cx="1157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7BAB3669-7A80-4304-B214-68A317433480}"/>
              </a:ext>
            </a:extLst>
          </p:cNvPr>
          <p:cNvCxnSpPr>
            <a:cxnSpLocks/>
          </p:cNvCxnSpPr>
          <p:nvPr/>
        </p:nvCxnSpPr>
        <p:spPr>
          <a:xfrm>
            <a:off x="5535157" y="2628161"/>
            <a:ext cx="1225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5988EF5-9C3F-4F13-8365-BF7825C36403}"/>
              </a:ext>
            </a:extLst>
          </p:cNvPr>
          <p:cNvCxnSpPr/>
          <p:nvPr/>
        </p:nvCxnSpPr>
        <p:spPr>
          <a:xfrm>
            <a:off x="5535157" y="3719982"/>
            <a:ext cx="1157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AD52A714-C53A-4881-9D5F-969A9DF70F9F}"/>
              </a:ext>
            </a:extLst>
          </p:cNvPr>
          <p:cNvCxnSpPr/>
          <p:nvPr/>
        </p:nvCxnSpPr>
        <p:spPr>
          <a:xfrm>
            <a:off x="5411042" y="4014334"/>
            <a:ext cx="22547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m 51">
            <a:extLst>
              <a:ext uri="{FF2B5EF4-FFF2-40B4-BE49-F238E27FC236}">
                <a16:creationId xmlns:a16="http://schemas.microsoft.com/office/drawing/2014/main" id="{7F1D323C-4F2B-4EA0-A056-E3FF22FC5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41" y="3786775"/>
            <a:ext cx="601005" cy="457432"/>
          </a:xfrm>
          <a:prstGeom prst="rect">
            <a:avLst/>
          </a:prstGeom>
        </p:spPr>
      </p:pic>
      <p:grpSp>
        <p:nvGrpSpPr>
          <p:cNvPr id="87" name="Agrupar 86">
            <a:extLst>
              <a:ext uri="{FF2B5EF4-FFF2-40B4-BE49-F238E27FC236}">
                <a16:creationId xmlns:a16="http://schemas.microsoft.com/office/drawing/2014/main" id="{E6B2D6DD-1723-463D-9F76-2A8CBDC05F13}"/>
              </a:ext>
            </a:extLst>
          </p:cNvPr>
          <p:cNvGrpSpPr/>
          <p:nvPr/>
        </p:nvGrpSpPr>
        <p:grpSpPr>
          <a:xfrm>
            <a:off x="4652014" y="2322068"/>
            <a:ext cx="291355" cy="1692144"/>
            <a:chOff x="4652014" y="2322068"/>
            <a:chExt cx="291355" cy="1692144"/>
          </a:xfrm>
        </p:grpSpPr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873523C8-DE47-495F-AC00-8D7B7B5409EC}"/>
                </a:ext>
              </a:extLst>
            </p:cNvPr>
            <p:cNvCxnSpPr>
              <a:cxnSpLocks/>
            </p:cNvCxnSpPr>
            <p:nvPr/>
          </p:nvCxnSpPr>
          <p:spPr>
            <a:xfrm>
              <a:off x="4652014" y="4014212"/>
              <a:ext cx="29135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58198B50-D3F5-4980-A090-0367102A2EDC}"/>
                </a:ext>
              </a:extLst>
            </p:cNvPr>
            <p:cNvCxnSpPr>
              <a:cxnSpLocks/>
            </p:cNvCxnSpPr>
            <p:nvPr/>
          </p:nvCxnSpPr>
          <p:spPr>
            <a:xfrm>
              <a:off x="4670357" y="3184536"/>
              <a:ext cx="0" cy="8296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3A2DDBDA-EC0D-469D-94F6-9D423F49F966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flipV="1">
              <a:off x="4667294" y="2322068"/>
              <a:ext cx="0" cy="7400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AA9CF946-D548-459D-8640-969391A6802F}"/>
              </a:ext>
            </a:extLst>
          </p:cNvPr>
          <p:cNvSpPr txBox="1"/>
          <p:nvPr/>
        </p:nvSpPr>
        <p:spPr>
          <a:xfrm>
            <a:off x="4085290" y="2137265"/>
            <a:ext cx="58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  D</a:t>
            </a:r>
          </a:p>
        </p:txBody>
      </p:sp>
      <p:graphicFrame>
        <p:nvGraphicFramePr>
          <p:cNvPr id="89" name="Tabela 88">
            <a:extLst>
              <a:ext uri="{FF2B5EF4-FFF2-40B4-BE49-F238E27FC236}">
                <a16:creationId xmlns:a16="http://schemas.microsoft.com/office/drawing/2014/main" id="{4CBFFF77-D63D-4097-BD09-00E4F7C02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59973"/>
              </p:ext>
            </p:extLst>
          </p:nvPr>
        </p:nvGraphicFramePr>
        <p:xfrm>
          <a:off x="4943369" y="4524960"/>
          <a:ext cx="262339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42">
                  <a:extLst>
                    <a:ext uri="{9D8B030D-6E8A-4147-A177-3AD203B41FA5}">
                      <a16:colId xmlns:a16="http://schemas.microsoft.com/office/drawing/2014/main" val="1213742199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1242580481"/>
                    </a:ext>
                  </a:extLst>
                </a:gridCol>
                <a:gridCol w="771896">
                  <a:extLst>
                    <a:ext uri="{9D8B030D-6E8A-4147-A177-3AD203B41FA5}">
                      <a16:colId xmlns:a16="http://schemas.microsoft.com/office/drawing/2014/main" val="2085301494"/>
                    </a:ext>
                  </a:extLst>
                </a:gridCol>
                <a:gridCol w="822444">
                  <a:extLst>
                    <a:ext uri="{9D8B030D-6E8A-4147-A177-3AD203B41FA5}">
                      <a16:colId xmlns:a16="http://schemas.microsoft.com/office/drawing/2014/main" val="2891175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>
                          <a:solidFill>
                            <a:srgbClr val="FF0000"/>
                          </a:solidFill>
                        </a:rPr>
                        <a:t>n+1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9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6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Q´</a:t>
                      </a:r>
                      <a:r>
                        <a:rPr lang="pt-BR" baseline="-25000" dirty="0" err="1">
                          <a:solidFill>
                            <a:srgbClr val="FF0000"/>
                          </a:solidFill>
                        </a:rPr>
                        <a:t>n</a:t>
                      </a:r>
                      <a:endParaRPr lang="pt-BR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9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4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39424"/>
                  </a:ext>
                </a:extLst>
              </a:tr>
            </a:tbl>
          </a:graphicData>
        </a:graphic>
      </p:graphicFrame>
      <p:sp>
        <p:nvSpPr>
          <p:cNvPr id="90" name="CaixaDeTexto 89">
            <a:extLst>
              <a:ext uri="{FF2B5EF4-FFF2-40B4-BE49-F238E27FC236}">
                <a16:creationId xmlns:a16="http://schemas.microsoft.com/office/drawing/2014/main" id="{AA3A6C16-28D9-4F76-890F-DBE2D72D1C73}"/>
              </a:ext>
            </a:extLst>
          </p:cNvPr>
          <p:cNvSpPr txBox="1"/>
          <p:nvPr/>
        </p:nvSpPr>
        <p:spPr>
          <a:xfrm>
            <a:off x="4516477" y="744817"/>
            <a:ext cx="407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FLIP-FLOP SR com </a:t>
            </a:r>
            <a:r>
              <a:rPr lang="pt-BR" sz="2800" dirty="0" err="1"/>
              <a:t>Enable</a:t>
            </a:r>
            <a:endParaRPr lang="pt-BR" sz="2800" dirty="0"/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5C8D07B0-1BFD-43AF-BA71-4FA852C0835E}"/>
              </a:ext>
            </a:extLst>
          </p:cNvPr>
          <p:cNvCxnSpPr>
            <a:cxnSpLocks/>
          </p:cNvCxnSpPr>
          <p:nvPr/>
        </p:nvCxnSpPr>
        <p:spPr>
          <a:xfrm>
            <a:off x="8709009" y="2006395"/>
            <a:ext cx="3455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59530D88-911F-4BA7-B9D6-BCBE1AAD7838}"/>
              </a:ext>
            </a:extLst>
          </p:cNvPr>
          <p:cNvCxnSpPr>
            <a:cxnSpLocks/>
          </p:cNvCxnSpPr>
          <p:nvPr/>
        </p:nvCxnSpPr>
        <p:spPr>
          <a:xfrm>
            <a:off x="8689922" y="3127994"/>
            <a:ext cx="3455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BE77BE6F-75C7-407D-8D44-1C2E32638F36}"/>
              </a:ext>
            </a:extLst>
          </p:cNvPr>
          <p:cNvCxnSpPr>
            <a:cxnSpLocks/>
          </p:cNvCxnSpPr>
          <p:nvPr/>
        </p:nvCxnSpPr>
        <p:spPr>
          <a:xfrm>
            <a:off x="8689922" y="3507632"/>
            <a:ext cx="3455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1EB35F0A-1975-4B95-A24F-B0B239A69202}"/>
              </a:ext>
            </a:extLst>
          </p:cNvPr>
          <p:cNvCxnSpPr>
            <a:cxnSpLocks/>
          </p:cNvCxnSpPr>
          <p:nvPr/>
        </p:nvCxnSpPr>
        <p:spPr>
          <a:xfrm>
            <a:off x="8689922" y="4613027"/>
            <a:ext cx="3455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65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8" grpId="0"/>
      <p:bldP spid="88" grpId="0"/>
      <p:bldP spid="9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883</Words>
  <Application>Microsoft Office PowerPoint</Application>
  <PresentationFormat>Widescreen</PresentationFormat>
  <Paragraphs>473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Flip-Flop SR e Tipo 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Flip-Flop SR e Tipo D</dc:title>
  <dc:creator>Jose Carlos de Souza Junior</dc:creator>
  <cp:lastModifiedBy>Jose Carlos de Souza Junior</cp:lastModifiedBy>
  <cp:revision>62</cp:revision>
  <dcterms:created xsi:type="dcterms:W3CDTF">2020-05-10T20:58:52Z</dcterms:created>
  <dcterms:modified xsi:type="dcterms:W3CDTF">2020-05-11T09:05:35Z</dcterms:modified>
</cp:coreProperties>
</file>