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8D9-4A9B-194E-9267-0BE559C8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181F5-77AC-BD4F-A0E6-068A660B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F904-5CFF-3445-AB53-701B936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9784-4191-3F40-BDB6-FB4CA75B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9D97-26D4-F947-9ED4-4F41AC4F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81BF-7C2E-6346-9FEF-0C3A2B3A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006E3-ADC3-2A4C-952C-E5004BD4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1DA3-51CC-904A-955F-C74E0ADC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F569-6836-2748-8072-067F96D4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6B08-6BE4-4E4B-AB6C-2FFB44AA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02464-F579-1449-8B5D-B2CF8DFD6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69EAB-6F2F-1047-AC0E-D77CED7D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22A9-6946-8F41-A663-2A1C4835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C509-82C9-F248-8D60-ECA3D488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B220-61FE-194C-974D-63A46B58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FD-EDEA-8F4F-97BB-81E528EB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3B08-4969-9C47-A734-F04BE166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ADE7-6F6C-FB4A-BDF0-1C851920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A5CA-807D-F14A-9701-FB52C19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AFE5-A327-0746-8841-FDF6778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64E9-59A5-3A43-A33C-15098E27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3049-A438-1F47-8220-8AD997B5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4113-4AE6-D04A-947A-FE152159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D21A-3B49-A347-B694-89D38A72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2EE2-6855-3743-A2B6-100A71D5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8A9-8CE3-2C4F-B797-3BC4B0A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6963-0A8B-CB49-8CB3-72D5B96A7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1AFF-F538-CA40-91C5-2265214D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2417-C94D-F549-9116-3D84B256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1F1EF-758F-864A-9302-26ACC9E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BA4C5-91CC-8A4B-A696-2D5FB74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9783-E758-364D-855D-BEC49547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76B0-A0DA-6541-9475-16DCD50E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8DA4D-ECD3-AF47-818E-1C8959223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68F30-1D55-1A47-9883-3AC7E60C5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5517-69C9-CC47-89DF-E5B8DD7D3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45B82-290D-EE41-8998-4FC894DA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ED3C2-0F8B-BA4F-836B-E951329E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8AF1A-F3DE-D84A-895C-C582DF04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043-86A5-CA48-958C-CC312974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09893-39A3-364F-9F78-32D6AD89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436-B1B9-374E-9E64-C006053C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D2D6-3CE1-6549-8509-A189C80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AF8E7-EE4E-DA4A-9A41-EAF6977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E9927-9031-5B49-A0DE-1DC758A8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FF541-A24C-414C-8347-5788ECD9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6FDD-0FD5-1042-B99F-83E5FFDC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A469-B811-9244-80FE-5F234D1B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2A4EE-0FBA-C945-BE4C-8BECCFB6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34D4-0715-2F4F-96DE-050EB9E8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985DF-7818-9C47-A086-8E25A4C9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E1EA-D671-DB4F-85A7-6F10796B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9D19-B999-4043-961F-D29C786F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9282B-FBBD-824F-BE3F-9AC5B6735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2F99B-CA26-B94D-B7CF-15CD8CE26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1FEC8-F838-554C-8AAF-1DF5E7E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C78C4-DE3C-7742-AD5C-B24E98EC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DA0E-261C-2841-BCA0-A804AE0C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CA0EB-D51F-4146-A7CD-477C3BBE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2A22-A374-D740-ADF0-A87A6124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82C3-110E-BB42-812D-2A248743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3FEA-95E6-5B44-8BE4-5CB61065128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0B3B-C16A-224E-8975-ED64D80D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ABB53-C523-3346-9987-189F81CD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FD40-2F67-4145-BB9B-D373441D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37994DE-96F3-9847-86B9-9C68769BE464}"/>
              </a:ext>
            </a:extLst>
          </p:cNvPr>
          <p:cNvSpPr/>
          <p:nvPr/>
        </p:nvSpPr>
        <p:spPr>
          <a:xfrm>
            <a:off x="3927423" y="1424065"/>
            <a:ext cx="1139252" cy="1978701"/>
          </a:xfrm>
          <a:prstGeom prst="rect">
            <a:avLst/>
          </a:prstGeom>
          <a:solidFill>
            <a:schemeClr val="accent5">
              <a:alpha val="209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95FDA-5AE5-F64E-AA59-9CD9E9D764DA}"/>
              </a:ext>
            </a:extLst>
          </p:cNvPr>
          <p:cNvSpPr/>
          <p:nvPr/>
        </p:nvSpPr>
        <p:spPr>
          <a:xfrm>
            <a:off x="5069173" y="1426563"/>
            <a:ext cx="4299680" cy="197620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C79F0-77AB-3F4D-8ADC-9E6003E3BF11}"/>
              </a:ext>
            </a:extLst>
          </p:cNvPr>
          <p:cNvSpPr txBox="1"/>
          <p:nvPr/>
        </p:nvSpPr>
        <p:spPr>
          <a:xfrm>
            <a:off x="5871147" y="1445123"/>
            <a:ext cx="29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Increasing temperature stress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1143F-B0FC-D242-BE63-4E8AB4DFE354}"/>
              </a:ext>
            </a:extLst>
          </p:cNvPr>
          <p:cNvSpPr txBox="1"/>
          <p:nvPr/>
        </p:nvSpPr>
        <p:spPr>
          <a:xfrm>
            <a:off x="6154532" y="3032474"/>
            <a:ext cx="21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Increasing light stress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69403-F42A-244C-9679-4D014CAC3496}"/>
              </a:ext>
            </a:extLst>
          </p:cNvPr>
          <p:cNvSpPr txBox="1"/>
          <p:nvPr/>
        </p:nvSpPr>
        <p:spPr>
          <a:xfrm>
            <a:off x="3983815" y="1459044"/>
            <a:ext cx="93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CE4DAB5-1C30-A748-85D9-A3199546615E}"/>
              </a:ext>
            </a:extLst>
          </p:cNvPr>
          <p:cNvSpPr/>
          <p:nvPr/>
        </p:nvSpPr>
        <p:spPr>
          <a:xfrm rot="16200000">
            <a:off x="7202954" y="1116942"/>
            <a:ext cx="205309" cy="1458244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8446900-4C19-D04F-B05D-FB4709C95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35047"/>
              </p:ext>
            </p:extLst>
          </p:nvPr>
        </p:nvGraphicFramePr>
        <p:xfrm>
          <a:off x="1768839" y="2008821"/>
          <a:ext cx="757003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8466">
                  <a:extLst>
                    <a:ext uri="{9D8B030D-6E8A-4147-A177-3AD203B41FA5}">
                      <a16:colId xmlns:a16="http://schemas.microsoft.com/office/drawing/2014/main" val="1394540739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val="3697790112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239243851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86192550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084323631"/>
                    </a:ext>
                  </a:extLst>
                </a:gridCol>
                <a:gridCol w="1124263">
                  <a:extLst>
                    <a:ext uri="{9D8B030D-6E8A-4147-A177-3AD203B41FA5}">
                      <a16:colId xmlns:a16="http://schemas.microsoft.com/office/drawing/2014/main" val="3388660202"/>
                    </a:ext>
                  </a:extLst>
                </a:gridCol>
              </a:tblGrid>
              <a:tr h="382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Temperature (°C)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086661"/>
                  </a:ext>
                </a:extLst>
              </a:tr>
              <a:tr h="382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/>
                        <a:t>Irradiance (</a:t>
                      </a:r>
                      <a:r>
                        <a:rPr lang="en-AU" sz="2000" b="1" dirty="0" err="1"/>
                        <a:t>μmol</a:t>
                      </a:r>
                      <a:r>
                        <a:rPr lang="en-AU" sz="2000" b="1" dirty="0"/>
                        <a:t>)</a:t>
                      </a:r>
                      <a:endParaRPr lang="en-A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800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600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269014"/>
                  </a:ext>
                </a:extLst>
              </a:tr>
            </a:tbl>
          </a:graphicData>
        </a:graphic>
      </p:graphicFrame>
      <p:sp>
        <p:nvSpPr>
          <p:cNvPr id="22" name="Down Arrow 21">
            <a:extLst>
              <a:ext uri="{FF2B5EF4-FFF2-40B4-BE49-F238E27FC236}">
                <a16:creationId xmlns:a16="http://schemas.microsoft.com/office/drawing/2014/main" id="{FF2EE053-60B6-3D4B-83E2-3D5B923B9D55}"/>
              </a:ext>
            </a:extLst>
          </p:cNvPr>
          <p:cNvSpPr/>
          <p:nvPr/>
        </p:nvSpPr>
        <p:spPr>
          <a:xfrm rot="16200000">
            <a:off x="7205452" y="2273683"/>
            <a:ext cx="205309" cy="1458244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95FDA-5AE5-F64E-AA59-9CD9E9D764DA}"/>
              </a:ext>
            </a:extLst>
          </p:cNvPr>
          <p:cNvSpPr/>
          <p:nvPr/>
        </p:nvSpPr>
        <p:spPr>
          <a:xfrm>
            <a:off x="5069173" y="1426563"/>
            <a:ext cx="4281656" cy="2329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8446900-4C19-D04F-B05D-FB4709C95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09788"/>
              </p:ext>
            </p:extLst>
          </p:nvPr>
        </p:nvGraphicFramePr>
        <p:xfrm>
          <a:off x="1768839" y="2074136"/>
          <a:ext cx="7570034" cy="14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8466">
                  <a:extLst>
                    <a:ext uri="{9D8B030D-6E8A-4147-A177-3AD203B41FA5}">
                      <a16:colId xmlns:a16="http://schemas.microsoft.com/office/drawing/2014/main" val="1394540739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val="3697790112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239243851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86192550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084323631"/>
                    </a:ext>
                  </a:extLst>
                </a:gridCol>
                <a:gridCol w="1124263">
                  <a:extLst>
                    <a:ext uri="{9D8B030D-6E8A-4147-A177-3AD203B41FA5}">
                      <a16:colId xmlns:a16="http://schemas.microsoft.com/office/drawing/2014/main" val="3388660202"/>
                    </a:ext>
                  </a:extLst>
                </a:gridCol>
              </a:tblGrid>
              <a:tr h="382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Temperature (°C)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 42</a:t>
                      </a:r>
                    </a:p>
                    <a:p>
                      <a:pPr algn="ctr"/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086661"/>
                  </a:ext>
                </a:extLst>
              </a:tr>
              <a:tr h="382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/>
                        <a:t>Irradiance (</a:t>
                      </a:r>
                      <a:r>
                        <a:rPr lang="en-AU" sz="2000" b="1" dirty="0" err="1"/>
                        <a:t>μmol</a:t>
                      </a:r>
                      <a:r>
                        <a:rPr lang="en-AU" sz="2000" b="1" dirty="0"/>
                        <a:t>)</a:t>
                      </a:r>
                      <a:endParaRPr lang="en-A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800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600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 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26901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37994DE-96F3-9847-86B9-9C68769BE464}"/>
              </a:ext>
            </a:extLst>
          </p:cNvPr>
          <p:cNvSpPr/>
          <p:nvPr/>
        </p:nvSpPr>
        <p:spPr>
          <a:xfrm>
            <a:off x="3897086" y="1424065"/>
            <a:ext cx="1169589" cy="2320621"/>
          </a:xfrm>
          <a:prstGeom prst="rect">
            <a:avLst/>
          </a:prstGeom>
          <a:solidFill>
            <a:schemeClr val="accent5">
              <a:alpha val="209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C79F0-77AB-3F4D-8ADC-9E6003E3BF11}"/>
              </a:ext>
            </a:extLst>
          </p:cNvPr>
          <p:cNvSpPr txBox="1"/>
          <p:nvPr/>
        </p:nvSpPr>
        <p:spPr>
          <a:xfrm>
            <a:off x="5871147" y="1445123"/>
            <a:ext cx="29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Increasing temperature stress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1143F-B0FC-D242-BE63-4E8AB4DFE354}"/>
              </a:ext>
            </a:extLst>
          </p:cNvPr>
          <p:cNvSpPr txBox="1"/>
          <p:nvPr/>
        </p:nvSpPr>
        <p:spPr>
          <a:xfrm>
            <a:off x="6143646" y="3369931"/>
            <a:ext cx="21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Increasing light stress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69403-F42A-244C-9679-4D014CAC3496}"/>
              </a:ext>
            </a:extLst>
          </p:cNvPr>
          <p:cNvSpPr txBox="1"/>
          <p:nvPr/>
        </p:nvSpPr>
        <p:spPr>
          <a:xfrm>
            <a:off x="3983815" y="1459044"/>
            <a:ext cx="93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CE4DAB5-1C30-A748-85D9-A3199546615E}"/>
              </a:ext>
            </a:extLst>
          </p:cNvPr>
          <p:cNvSpPr/>
          <p:nvPr/>
        </p:nvSpPr>
        <p:spPr>
          <a:xfrm rot="16200000">
            <a:off x="7202954" y="1116942"/>
            <a:ext cx="205309" cy="1458244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F2EE053-60B6-3D4B-83E2-3D5B923B9D55}"/>
              </a:ext>
            </a:extLst>
          </p:cNvPr>
          <p:cNvSpPr/>
          <p:nvPr/>
        </p:nvSpPr>
        <p:spPr>
          <a:xfrm rot="16200000">
            <a:off x="7172798" y="2611139"/>
            <a:ext cx="205309" cy="1458244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06E141-6C42-5444-A375-5A447EDCDDB8}"/>
              </a:ext>
            </a:extLst>
          </p:cNvPr>
          <p:cNvCxnSpPr>
            <a:cxnSpLocks/>
          </p:cNvCxnSpPr>
          <p:nvPr/>
        </p:nvCxnSpPr>
        <p:spPr>
          <a:xfrm flipH="1">
            <a:off x="5551715" y="2378635"/>
            <a:ext cx="3215767" cy="473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09C1C-F2C0-974A-9274-1E7465511352}"/>
              </a:ext>
            </a:extLst>
          </p:cNvPr>
          <p:cNvCxnSpPr>
            <a:cxnSpLocks/>
          </p:cNvCxnSpPr>
          <p:nvPr/>
        </p:nvCxnSpPr>
        <p:spPr>
          <a:xfrm flipH="1">
            <a:off x="6629400" y="2378635"/>
            <a:ext cx="2138082" cy="473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55A230-0726-1440-816B-41447604A4D0}"/>
              </a:ext>
            </a:extLst>
          </p:cNvPr>
          <p:cNvCxnSpPr>
            <a:cxnSpLocks/>
          </p:cNvCxnSpPr>
          <p:nvPr/>
        </p:nvCxnSpPr>
        <p:spPr>
          <a:xfrm flipH="1">
            <a:off x="7641772" y="2384612"/>
            <a:ext cx="1131687" cy="4783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7E6F9-881F-6747-99AE-D5900AACD1A4}"/>
              </a:ext>
            </a:extLst>
          </p:cNvPr>
          <p:cNvCxnSpPr>
            <a:cxnSpLocks/>
          </p:cNvCxnSpPr>
          <p:nvPr/>
        </p:nvCxnSpPr>
        <p:spPr>
          <a:xfrm flipH="1">
            <a:off x="8785927" y="2394858"/>
            <a:ext cx="1" cy="461896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3CFFDD-7C51-0649-ACEE-3D9482C39E4A}"/>
              </a:ext>
            </a:extLst>
          </p:cNvPr>
          <p:cNvCxnSpPr>
            <a:cxnSpLocks/>
          </p:cNvCxnSpPr>
          <p:nvPr/>
        </p:nvCxnSpPr>
        <p:spPr>
          <a:xfrm flipH="1" flipV="1">
            <a:off x="7620000" y="2402541"/>
            <a:ext cx="1129553" cy="4601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7135E4-52AE-BF45-BFF1-D90B0C590198}"/>
              </a:ext>
            </a:extLst>
          </p:cNvPr>
          <p:cNvCxnSpPr>
            <a:cxnSpLocks/>
          </p:cNvCxnSpPr>
          <p:nvPr/>
        </p:nvCxnSpPr>
        <p:spPr>
          <a:xfrm flipH="1" flipV="1">
            <a:off x="6612966" y="2405529"/>
            <a:ext cx="2125920" cy="459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2ECA-6084-F74A-A691-3E8D4209B465}"/>
              </a:ext>
            </a:extLst>
          </p:cNvPr>
          <p:cNvCxnSpPr>
            <a:cxnSpLocks/>
          </p:cNvCxnSpPr>
          <p:nvPr/>
        </p:nvCxnSpPr>
        <p:spPr>
          <a:xfrm flipH="1" flipV="1">
            <a:off x="5561107" y="2399552"/>
            <a:ext cx="3189354" cy="4767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1AD74-C1B3-1B43-A633-4B4F29667AAF}"/>
              </a:ext>
            </a:extLst>
          </p:cNvPr>
          <p:cNvCxnSpPr>
            <a:cxnSpLocks/>
          </p:cNvCxnSpPr>
          <p:nvPr/>
        </p:nvCxnSpPr>
        <p:spPr>
          <a:xfrm flipH="1" flipV="1">
            <a:off x="4490225" y="2416098"/>
            <a:ext cx="4244897" cy="46091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E373F-F63F-A84E-8934-52AB47BCA59F}"/>
              </a:ext>
            </a:extLst>
          </p:cNvPr>
          <p:cNvCxnSpPr>
            <a:cxnSpLocks/>
          </p:cNvCxnSpPr>
          <p:nvPr/>
        </p:nvCxnSpPr>
        <p:spPr>
          <a:xfrm flipH="1">
            <a:off x="4512527" y="2386361"/>
            <a:ext cx="4252332" cy="44604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DA9C26-A342-F242-8AFC-F2BACD976825}"/>
              </a:ext>
            </a:extLst>
          </p:cNvPr>
          <p:cNvCxnSpPr>
            <a:cxnSpLocks/>
          </p:cNvCxnSpPr>
          <p:nvPr/>
        </p:nvCxnSpPr>
        <p:spPr>
          <a:xfrm flipH="1">
            <a:off x="4443384" y="2398575"/>
            <a:ext cx="1" cy="461896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A5BDAF-0A99-3A4A-8F90-4427623DAD0D}"/>
              </a:ext>
            </a:extLst>
          </p:cNvPr>
          <p:cNvCxnSpPr>
            <a:cxnSpLocks/>
          </p:cNvCxnSpPr>
          <p:nvPr/>
        </p:nvCxnSpPr>
        <p:spPr>
          <a:xfrm flipH="1">
            <a:off x="8867988" y="2397787"/>
            <a:ext cx="1" cy="46189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4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Mischa Turschwell</dc:creator>
  <cp:lastModifiedBy>Mischa Turschwell</cp:lastModifiedBy>
  <cp:revision>8</cp:revision>
  <dcterms:created xsi:type="dcterms:W3CDTF">2021-06-16T23:40:58Z</dcterms:created>
  <dcterms:modified xsi:type="dcterms:W3CDTF">2021-08-19T05:25:41Z</dcterms:modified>
</cp:coreProperties>
</file>