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6"/>
  </p:notesMasterIdLst>
  <p:sldIdLst>
    <p:sldId id="275" r:id="rId2"/>
    <p:sldId id="281" r:id="rId3"/>
    <p:sldId id="285" r:id="rId4"/>
    <p:sldId id="284" r:id="rId5"/>
    <p:sldId id="294" r:id="rId6"/>
    <p:sldId id="293" r:id="rId7"/>
    <p:sldId id="288" r:id="rId8"/>
    <p:sldId id="295" r:id="rId9"/>
    <p:sldId id="287" r:id="rId10"/>
    <p:sldId id="291" r:id="rId11"/>
    <p:sldId id="289" r:id="rId12"/>
    <p:sldId id="290" r:id="rId13"/>
    <p:sldId id="29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D02C7-8D6C-4C2D-B291-C50D0BBD2853}" type="datetimeFigureOut">
              <a:rPr lang="sk-SK" smtClean="0"/>
              <a:t>10.02.2019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CAB38-773B-4F4C-A451-8565A0F683F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44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AA615-86D6-4DA9-A365-09E652F7A86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387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7E6F-2F8C-40DE-A4F9-CC1DB2BA993F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C092-C773-4AD6-A5A0-0CD5A78D0D48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5E7A-7108-464D-86AC-2645F4270E84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9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097AA-078C-446C-96A1-3FDAA2156053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1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FB8B-F4D6-47DE-9730-58382FFB31E5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66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F55E-4BE1-4766-8A9E-06C7DFB8386D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C27A-310A-483B-91BF-E06855A320A5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9913-5047-4752-A4BA-358D1073F6C9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5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9A53-888F-4FE3-BC8B-8455535E6D78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7D85-B996-4F16-BED2-DA4D45410812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975B-CE81-46E3-BE33-33656B122A41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0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E173-8087-42C3-B663-8F0F7588EA10}" type="datetime1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D0914-0D2A-44A3-9391-05E243C093CA}" type="datetime1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A0C4-AC85-4CC7-A29F-B85454464BF7}" type="datetime1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0689-97CF-49A4-A691-19263550B6E8}" type="datetime1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99321-BDA7-4A5A-8ED7-EF2187759F50}" type="datetime1">
              <a:rPr lang="en-US" smtClean="0"/>
              <a:t>2/10/2019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1FBE-CF91-4C14-9DAA-A8C7386D079D}" type="datetime1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F0AFD6-B8A5-4BEE-B732-5B69B51E1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enevolent_Dictator_For_Life" TargetMode="External"/><Relationship Id="rId3" Type="http://schemas.openxmlformats.org/officeDocument/2006/relationships/hyperlink" Target="https://en.wikipedia.org/wiki/Python_(programming_language)" TargetMode="External"/><Relationship Id="rId7" Type="http://schemas.openxmlformats.org/officeDocument/2006/relationships/hyperlink" Target="https://en.wikipedia.org/wiki/ABC_(programming_language)" TargetMode="External"/><Relationship Id="rId2" Type="http://schemas.openxmlformats.org/officeDocument/2006/relationships/hyperlink" Target="https://en.wikipedia.org/wiki/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he_Netherlands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s://en.wikipedia.org/wiki/Centrum_Wiskunde_%26_Informatica" TargetMode="External"/><Relationship Id="rId10" Type="http://schemas.openxmlformats.org/officeDocument/2006/relationships/hyperlink" Target="https://en.wikipedia.org/wiki/History_of_Python" TargetMode="External"/><Relationship Id="rId4" Type="http://schemas.openxmlformats.org/officeDocument/2006/relationships/hyperlink" Target="https://en.wikipedia.org/wiki/Guido_van_Rossum" TargetMode="External"/><Relationship Id="rId9" Type="http://schemas.openxmlformats.org/officeDocument/2006/relationships/hyperlink" Target="https://en.wikipedia.org/wiki/Monty_Python%27s_Flying_Circu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jHPOzQzk9Q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about/apps/" TargetMode="External"/><Relationship Id="rId2" Type="http://schemas.openxmlformats.org/officeDocument/2006/relationships/hyperlink" Target="https://www.python.org/abou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about/success/" TargetMode="External"/><Relationship Id="rId4" Type="http://schemas.openxmlformats.org/officeDocument/2006/relationships/hyperlink" Target="https://www.python.org/about/quot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073" y="3709292"/>
            <a:ext cx="8645930" cy="1646302"/>
          </a:xfrm>
        </p:spPr>
        <p:txBody>
          <a:bodyPr/>
          <a:lstStyle/>
          <a:p>
            <a:r>
              <a:rPr lang="sk-SK" noProof="1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5355591"/>
            <a:ext cx="7766936" cy="1096899"/>
          </a:xfrm>
        </p:spPr>
        <p:txBody>
          <a:bodyPr/>
          <a:lstStyle/>
          <a:p>
            <a:r>
              <a:rPr lang="sk-SK" dirty="0"/>
              <a:t>Úvod do programovacieho jazyka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0ABB2-7D61-4D2E-9F86-DD46E4A0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2" descr="http://www.hackpittsburgh.org/wp-content/uploads/2016/02/Python.png">
            <a:extLst>
              <a:ext uri="{FF2B5EF4-FFF2-40B4-BE49-F238E27FC236}">
                <a16:creationId xmlns:a16="http://schemas.microsoft.com/office/drawing/2014/main" id="{4E210187-7640-430B-9BB7-96AC06199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81" r="-4513" b="610"/>
          <a:stretch/>
        </p:blipFill>
        <p:spPr bwMode="auto">
          <a:xfrm>
            <a:off x="2336800" y="932142"/>
            <a:ext cx="7121235" cy="3529022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3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9E3B-11AA-4616-9CF3-9716E946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Interpreter jazyka </a:t>
            </a:r>
            <a:r>
              <a:rPr lang="sk-SK" noProof="1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CA5E-36F5-4734-B313-A390C126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646"/>
            <a:ext cx="8596668" cy="3880773"/>
          </a:xfrm>
        </p:spPr>
        <p:txBody>
          <a:bodyPr/>
          <a:lstStyle/>
          <a:p>
            <a:r>
              <a:rPr lang="sk-SK" dirty="0"/>
              <a:t>konverzačný/príkazový režim</a:t>
            </a:r>
          </a:p>
          <a:p>
            <a:r>
              <a:rPr lang="sk-SK" noProof="1"/>
              <a:t>Python</a:t>
            </a:r>
            <a:r>
              <a:rPr lang="sk-SK" dirty="0"/>
              <a:t> IDLE</a:t>
            </a:r>
          </a:p>
          <a:p>
            <a:r>
              <a:rPr lang="sk-SK" noProof="1"/>
              <a:t>Šťart</a:t>
            </a:r>
            <a:r>
              <a:rPr lang="sk-SK" dirty="0"/>
              <a:t> -&gt; vyhľadať IDLE -&gt; spustiť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C8B4D-A957-4FEC-A448-1752816C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10</a:t>
            </a:fld>
            <a:endParaRPr lang="en-US"/>
          </a:p>
        </p:txBody>
      </p:sp>
      <p:pic>
        <p:nvPicPr>
          <p:cNvPr id="5" name="Obrázok 3">
            <a:extLst>
              <a:ext uri="{FF2B5EF4-FFF2-40B4-BE49-F238E27FC236}">
                <a16:creationId xmlns:a16="http://schemas.microsoft.com/office/drawing/2014/main" id="{3A1334FA-A1D3-479B-9451-8CA21D12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14" y="2979020"/>
            <a:ext cx="9957040" cy="31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3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9E3B-11AA-4616-9CF3-9716E946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Interpreter jazyka </a:t>
            </a:r>
            <a:r>
              <a:rPr lang="sk-SK" noProof="1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CA5E-36F5-4734-B313-A390C126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646"/>
            <a:ext cx="8596668" cy="3880773"/>
          </a:xfrm>
        </p:spPr>
        <p:txBody>
          <a:bodyPr/>
          <a:lstStyle/>
          <a:p>
            <a:r>
              <a:rPr lang="sk-SK" dirty="0"/>
              <a:t>konverzačný/príkazový režim</a:t>
            </a:r>
          </a:p>
          <a:p>
            <a:r>
              <a:rPr lang="sk-SK" noProof="1"/>
              <a:t>Python</a:t>
            </a:r>
            <a:r>
              <a:rPr lang="sk-SK" dirty="0"/>
              <a:t> IDLE</a:t>
            </a:r>
          </a:p>
          <a:p>
            <a:r>
              <a:rPr lang="sk-SK" noProof="1"/>
              <a:t>Šťart</a:t>
            </a:r>
            <a:r>
              <a:rPr lang="sk-SK" dirty="0"/>
              <a:t> -&gt; vyhľadať IDLE -&gt; spustiť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C8B4D-A957-4FEC-A448-1752816C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11</a:t>
            </a:fld>
            <a:endParaRPr lang="en-US"/>
          </a:p>
        </p:txBody>
      </p:sp>
      <p:pic>
        <p:nvPicPr>
          <p:cNvPr id="5" name="Obrázok 3">
            <a:extLst>
              <a:ext uri="{FF2B5EF4-FFF2-40B4-BE49-F238E27FC236}">
                <a16:creationId xmlns:a16="http://schemas.microsoft.com/office/drawing/2014/main" id="{3A1334FA-A1D3-479B-9451-8CA21D12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14" y="2979020"/>
            <a:ext cx="9957040" cy="3178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B9C81-9D69-47E0-B008-F62612507107}"/>
              </a:ext>
            </a:extLst>
          </p:cNvPr>
          <p:cNvSpPr txBox="1"/>
          <p:nvPr/>
        </p:nvSpPr>
        <p:spPr>
          <a:xfrm>
            <a:off x="1319464" y="4415724"/>
            <a:ext cx="5875666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#vyskúšajte vykonať rôzne matematické operácie...</a:t>
            </a:r>
          </a:p>
          <a:p>
            <a:r>
              <a:rPr lang="sk-SK" dirty="0">
                <a:solidFill>
                  <a:srgbClr val="FF0000"/>
                </a:solidFill>
              </a:rPr>
              <a:t>3+5</a:t>
            </a:r>
          </a:p>
          <a:p>
            <a:r>
              <a:rPr lang="sk-SK" dirty="0">
                <a:solidFill>
                  <a:srgbClr val="FF0000"/>
                </a:solidFill>
              </a:rPr>
              <a:t>2*3</a:t>
            </a:r>
          </a:p>
          <a:p>
            <a:r>
              <a:rPr lang="sk-SK" dirty="0">
                <a:solidFill>
                  <a:srgbClr val="FF0000"/>
                </a:solidFill>
              </a:rPr>
              <a:t>5/2</a:t>
            </a:r>
          </a:p>
          <a:p>
            <a:r>
              <a:rPr lang="sk-SK" dirty="0">
                <a:solidFill>
                  <a:srgbClr val="FF0000"/>
                </a:solidFill>
              </a:rPr>
              <a:t>5//2</a:t>
            </a:r>
          </a:p>
          <a:p>
            <a:r>
              <a:rPr lang="sk-SK" dirty="0">
                <a:solidFill>
                  <a:srgbClr val="FF0000"/>
                </a:solidFill>
              </a:rPr>
              <a:t>5%2</a:t>
            </a:r>
          </a:p>
          <a:p>
            <a:r>
              <a:rPr lang="sk-SK" dirty="0">
                <a:solidFill>
                  <a:srgbClr val="FF0000"/>
                </a:solidFill>
              </a:rPr>
              <a:t>3**3</a:t>
            </a:r>
          </a:p>
        </p:txBody>
      </p:sp>
    </p:spTree>
    <p:extLst>
      <p:ext uri="{BB962C8B-B14F-4D97-AF65-F5344CB8AC3E}">
        <p14:creationId xmlns:p14="http://schemas.microsoft.com/office/powerpoint/2010/main" val="3700015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AC89-9D19-4F7C-AB09-81D8C129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Tvorba programu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3E101-68B6-407D-9A7A-F08E73538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49236"/>
            <a:ext cx="8596668" cy="2817872"/>
          </a:xfrm>
        </p:spPr>
        <p:txBody>
          <a:bodyPr/>
          <a:lstStyle/>
          <a:p>
            <a:r>
              <a:rPr lang="sk-SK" dirty="0"/>
              <a:t>V IDLE kliknite na </a:t>
            </a:r>
            <a:r>
              <a:rPr lang="sk-SK" noProof="1"/>
              <a:t>File</a:t>
            </a:r>
            <a:r>
              <a:rPr lang="sk-SK" dirty="0"/>
              <a:t> – new </a:t>
            </a:r>
            <a:r>
              <a:rPr lang="sk-SK" noProof="1"/>
              <a:t>file</a:t>
            </a:r>
          </a:p>
          <a:p>
            <a:r>
              <a:rPr lang="sk-SK" dirty="0"/>
              <a:t>Napíšte program: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3077C-19F3-4D89-AAAC-9643979D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http://www.hackpittsburgh.org/wp-content/uploads/2016/02/Python.png">
            <a:extLst>
              <a:ext uri="{FF2B5EF4-FFF2-40B4-BE49-F238E27FC236}">
                <a16:creationId xmlns:a16="http://schemas.microsoft.com/office/drawing/2014/main" id="{6487716C-FBF2-4B38-BD94-FCD791538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60"/>
          <a:stretch/>
        </p:blipFill>
        <p:spPr bwMode="auto">
          <a:xfrm>
            <a:off x="1592753" y="3587450"/>
            <a:ext cx="6191250" cy="74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5BCF5F-3A09-4F7B-833D-1DE68661C1B5}"/>
              </a:ext>
            </a:extLst>
          </p:cNvPr>
          <p:cNvSpPr txBox="1">
            <a:spLocks/>
          </p:cNvSpPr>
          <p:nvPr/>
        </p:nvSpPr>
        <p:spPr>
          <a:xfrm>
            <a:off x="677334" y="4821382"/>
            <a:ext cx="8596668" cy="54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Spustite Run - run module &lt;F5&gt;</a:t>
            </a:r>
          </a:p>
        </p:txBody>
      </p:sp>
      <p:pic>
        <p:nvPicPr>
          <p:cNvPr id="7" name="Picture 2" descr="http://www.hackpittsburgh.org/wp-content/uploads/2016/02/Python.png">
            <a:extLst>
              <a:ext uri="{FF2B5EF4-FFF2-40B4-BE49-F238E27FC236}">
                <a16:creationId xmlns:a16="http://schemas.microsoft.com/office/drawing/2014/main" id="{D61115E3-D0CD-4F50-9B8A-CFCF01688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88"/>
          <a:stretch/>
        </p:blipFill>
        <p:spPr bwMode="auto">
          <a:xfrm>
            <a:off x="4848571" y="504837"/>
            <a:ext cx="4331555" cy="174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21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72FE-470A-4B7B-93F3-6C09A874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8F83-889D-4CA7-B72D-AFDA9CC3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Vypracujte úlohy v priloženom pracovnom liste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15F11-AF07-482F-9C81-1615F9DA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BAB0-2565-487E-A7C2-C14896E54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9" b="20042"/>
          <a:stretch/>
        </p:blipFill>
        <p:spPr>
          <a:xfrm>
            <a:off x="2949644" y="1884958"/>
            <a:ext cx="5498600" cy="257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7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9A3A-6540-4C68-98D9-19E73363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hodiny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978-ECCC-4DB7-89AC-B3C3980A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Oboznámiť sa s:</a:t>
            </a:r>
          </a:p>
          <a:p>
            <a:pPr lvl="1"/>
            <a:r>
              <a:rPr lang="sk-SK" sz="2600" dirty="0"/>
              <a:t>históriou programovacieho jazyka </a:t>
            </a:r>
            <a:r>
              <a:rPr lang="sk-SK" sz="2600" noProof="1"/>
              <a:t>Python</a:t>
            </a:r>
          </a:p>
          <a:p>
            <a:pPr lvl="1"/>
            <a:r>
              <a:rPr lang="sk-SK" sz="2600" dirty="0"/>
              <a:t>a jeho vlastnosťami</a:t>
            </a:r>
          </a:p>
          <a:p>
            <a:endParaRPr lang="sk-SK" sz="2800" dirty="0"/>
          </a:p>
          <a:p>
            <a:r>
              <a:rPr lang="sk-SK" sz="2800" dirty="0"/>
              <a:t>Vytvoriť jednoduchý program s výpisom na obrazovku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5AD39-882F-4C98-9FE4-DD72A96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EB682-AA3D-498C-92E3-56E1B060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3</a:t>
            </a:fld>
            <a:endParaRPr lang="en-US"/>
          </a:p>
        </p:txBody>
      </p:sp>
      <p:pic>
        <p:nvPicPr>
          <p:cNvPr id="3" name="Obrázok 3">
            <a:extLst>
              <a:ext uri="{FF2B5EF4-FFF2-40B4-BE49-F238E27FC236}">
                <a16:creationId xmlns:a16="http://schemas.microsoft.com/office/drawing/2014/main" id="{9F9E79E0-CEE1-420A-810F-614179F23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3" y="1318454"/>
            <a:ext cx="10622070" cy="44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6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EB682-AA3D-498C-92E3-56E1B060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4</a:t>
            </a:fld>
            <a:endParaRPr lang="en-US"/>
          </a:p>
        </p:txBody>
      </p:sp>
      <p:pic>
        <p:nvPicPr>
          <p:cNvPr id="5" name="Obrázok 3">
            <a:extLst>
              <a:ext uri="{FF2B5EF4-FFF2-40B4-BE49-F238E27FC236}">
                <a16:creationId xmlns:a16="http://schemas.microsoft.com/office/drawing/2014/main" id="{89A45A22-3EDB-4D76-8AB2-172CADFAE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01" y="609600"/>
            <a:ext cx="10968193" cy="58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8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7ADA-0E87-4887-973C-6B32B64E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1"/>
              <a:t>Python</a:t>
            </a:r>
            <a:r>
              <a:rPr lang="sk-SK" dirty="0"/>
              <a:t> – niečo z histórie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7586-21D1-4710-84BC-264411A0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2" tooltip="Programming language"/>
              </a:rPr>
              <a:t>programming language</a:t>
            </a:r>
            <a:r>
              <a:rPr lang="en-US" dirty="0"/>
              <a:t> </a:t>
            </a:r>
            <a:r>
              <a:rPr lang="en-US" dirty="0">
                <a:hlinkClick r:id="rId3" tooltip="Python (programming language)"/>
              </a:rPr>
              <a:t>Python</a:t>
            </a:r>
            <a:r>
              <a:rPr lang="en-US" dirty="0"/>
              <a:t> was conceived in the late 1980s</a:t>
            </a:r>
            <a:endParaRPr lang="sk-SK" dirty="0"/>
          </a:p>
          <a:p>
            <a:r>
              <a:rPr lang="en-US" dirty="0"/>
              <a:t>implementation was started in December 1989 by </a:t>
            </a:r>
            <a:r>
              <a:rPr lang="en-US" dirty="0">
                <a:hlinkClick r:id="rId4" tooltip="Guido van Rossum"/>
              </a:rPr>
              <a:t>Guido van Rossum</a:t>
            </a:r>
            <a:r>
              <a:rPr lang="en-US" dirty="0"/>
              <a:t> at </a:t>
            </a:r>
            <a:r>
              <a:rPr lang="en-US" dirty="0">
                <a:hlinkClick r:id="rId5" tooltip="Centrum Wiskunde &amp; Informatica"/>
              </a:rPr>
              <a:t>CWI</a:t>
            </a:r>
            <a:r>
              <a:rPr lang="en-US" dirty="0"/>
              <a:t> </a:t>
            </a:r>
            <a:r>
              <a:rPr lang="sk-SK" dirty="0"/>
              <a:t>(</a:t>
            </a:r>
            <a:r>
              <a:rPr lang="en-US" dirty="0"/>
              <a:t>National Research Institute for Mathematics and Computer Science</a:t>
            </a:r>
            <a:r>
              <a:rPr lang="sk-SK" dirty="0"/>
              <a:t>) </a:t>
            </a:r>
            <a:r>
              <a:rPr lang="en-US" dirty="0"/>
              <a:t>in </a:t>
            </a:r>
            <a:r>
              <a:rPr lang="en-US" dirty="0">
                <a:hlinkClick r:id="rId6" tooltip="The Netherlands"/>
              </a:rPr>
              <a:t>the Netherlands</a:t>
            </a:r>
            <a:r>
              <a:rPr lang="en-US" dirty="0"/>
              <a:t> </a:t>
            </a:r>
            <a:endParaRPr lang="sk-SK" dirty="0"/>
          </a:p>
          <a:p>
            <a:r>
              <a:rPr lang="sk-SK" noProof="1"/>
              <a:t>It‘s </a:t>
            </a:r>
            <a:r>
              <a:rPr lang="en-US" dirty="0"/>
              <a:t>as a successor to the </a:t>
            </a:r>
            <a:r>
              <a:rPr lang="en-US" dirty="0">
                <a:hlinkClick r:id="rId7" tooltip="ABC (programming language)"/>
              </a:rPr>
              <a:t>ABC (programming language)</a:t>
            </a:r>
            <a:r>
              <a:rPr lang="en-US" dirty="0"/>
              <a:t> </a:t>
            </a:r>
            <a:endParaRPr lang="sk-SK" dirty="0"/>
          </a:p>
          <a:p>
            <a:r>
              <a:rPr lang="en-US" dirty="0"/>
              <a:t>Van Rossum is Python's principal author, and his continuing central role in deciding the direction of Python is reflected in the title given to him by the Python community, </a:t>
            </a:r>
            <a:r>
              <a:rPr lang="en-US" i="1" dirty="0">
                <a:hlinkClick r:id="rId8" tooltip="Benevolent Dictator For Life"/>
              </a:rPr>
              <a:t>Benevolent Dictator for Life</a:t>
            </a:r>
            <a:r>
              <a:rPr lang="en-US" dirty="0">
                <a:hlinkClick r:id="rId8" tooltip="Benevolent Dictator For Life"/>
              </a:rPr>
              <a:t> (BDFL)</a:t>
            </a:r>
            <a:endParaRPr lang="sk-SK" dirty="0"/>
          </a:p>
          <a:p>
            <a:r>
              <a:rPr lang="en-US" dirty="0"/>
              <a:t>Python was named for the BBC TV show </a:t>
            </a:r>
            <a:r>
              <a:rPr lang="en-US" i="1" dirty="0">
                <a:hlinkClick r:id="rId9" tooltip="Monty Python's Flying Circus"/>
              </a:rPr>
              <a:t>Monty Python's Flying Circus</a:t>
            </a:r>
            <a:endParaRPr lang="sk-SK" i="1" dirty="0"/>
          </a:p>
          <a:p>
            <a:endParaRPr lang="sk-SK" i="1" dirty="0"/>
          </a:p>
          <a:p>
            <a:r>
              <a:rPr lang="sk-SK" dirty="0">
                <a:hlinkClick r:id="rId10"/>
              </a:rPr>
              <a:t>https://en.wikipedia.org/wiki/History_of_Python</a:t>
            </a:r>
            <a:r>
              <a:rPr lang="sk-SK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7E62B-534F-4613-980F-E73658DA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B620C-78C1-4BA8-81B5-D76DFCFA368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41" y="1865744"/>
            <a:ext cx="2213649" cy="3320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42FB9-84A0-453D-839A-7EEF31A9B03E}"/>
              </a:ext>
            </a:extLst>
          </p:cNvPr>
          <p:cNvSpPr txBox="1"/>
          <p:nvPr/>
        </p:nvSpPr>
        <p:spPr>
          <a:xfrm>
            <a:off x="9511914" y="5186217"/>
            <a:ext cx="251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/>
              <a:t>Guido</a:t>
            </a:r>
            <a:r>
              <a:rPr lang="sk-SK" dirty="0"/>
              <a:t> van </a:t>
            </a:r>
            <a:r>
              <a:rPr lang="sk-SK" dirty="0" err="1"/>
              <a:t>Rossum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8377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368E-F9D5-44FD-954C-2747C211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1"/>
              <a:t>Monty Python‘s Flying Circus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C7E4CDBB-EAD3-4ED6-994F-B4559E173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9324" y="1613535"/>
            <a:ext cx="8217843" cy="46103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081D6-5AFE-4F48-9403-55D6D186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E1C0-6C1E-4F9C-953A-526D2E6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Prečo </a:t>
            </a:r>
            <a:r>
              <a:rPr lang="sk-SK" noProof="1"/>
              <a:t>Python</a:t>
            </a:r>
            <a:r>
              <a:rPr lang="sk-SK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74FBE-D308-4F19-A3AF-0D4D57B7E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22764"/>
            <a:ext cx="10500746" cy="36752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10A57-13FA-4EF3-BBD5-E3C15948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8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E1C0-6C1E-4F9C-953A-526D2E6B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Prečo </a:t>
            </a:r>
            <a:r>
              <a:rPr lang="sk-SK" noProof="1"/>
              <a:t>Python</a:t>
            </a:r>
            <a:r>
              <a:rPr lang="sk-S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36B7-006F-4DF1-92AD-1D809667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 jazyku:</a:t>
            </a:r>
          </a:p>
          <a:p>
            <a:pPr lvl="1"/>
            <a:r>
              <a:rPr lang="sk-SK" dirty="0">
                <a:hlinkClick r:id="rId2"/>
              </a:rPr>
              <a:t>https://www.python.org/about/</a:t>
            </a:r>
            <a:r>
              <a:rPr lang="sk-SK" dirty="0"/>
              <a:t> </a:t>
            </a:r>
          </a:p>
          <a:p>
            <a:r>
              <a:rPr lang="sk-SK" dirty="0"/>
              <a:t>Aplikácie </a:t>
            </a:r>
            <a:r>
              <a:rPr lang="sk-SK" noProof="1"/>
              <a:t>Pythonu</a:t>
            </a:r>
            <a:r>
              <a:rPr lang="sk-SK" dirty="0"/>
              <a:t>:</a:t>
            </a:r>
          </a:p>
          <a:p>
            <a:pPr lvl="1"/>
            <a:r>
              <a:rPr lang="sk-SK" dirty="0">
                <a:hlinkClick r:id="rId3"/>
              </a:rPr>
              <a:t>https://www.python.org/about/apps/</a:t>
            </a:r>
            <a:r>
              <a:rPr lang="sk-SK" dirty="0"/>
              <a:t> </a:t>
            </a:r>
          </a:p>
          <a:p>
            <a:r>
              <a:rPr lang="sk-SK" dirty="0"/>
              <a:t>Názory firiem:</a:t>
            </a:r>
          </a:p>
          <a:p>
            <a:pPr lvl="1"/>
            <a:r>
              <a:rPr lang="sk-SK" dirty="0">
                <a:hlinkClick r:id="rId4"/>
              </a:rPr>
              <a:t>https://www.python.org/about/quotes/</a:t>
            </a:r>
            <a:r>
              <a:rPr lang="sk-SK" dirty="0"/>
              <a:t> </a:t>
            </a:r>
          </a:p>
          <a:p>
            <a:endParaRPr lang="sk-SK" dirty="0"/>
          </a:p>
          <a:p>
            <a:r>
              <a:rPr lang="sk-SK" dirty="0"/>
              <a:t>Ďalšie príklady využitia v rôznych oblastiach:</a:t>
            </a:r>
          </a:p>
          <a:p>
            <a:pPr lvl="1"/>
            <a:r>
              <a:rPr lang="sk-SK" dirty="0">
                <a:hlinkClick r:id="rId5"/>
              </a:rPr>
              <a:t>https://www.python.org/about/success/</a:t>
            </a:r>
            <a:r>
              <a:rPr lang="sk-SK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10A57-13FA-4EF3-BBD5-E3C15948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BED3-367A-4EAC-9A10-76A7D08B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</a:t>
            </a:r>
            <a:r>
              <a:rPr lang="sk-SK" noProof="1"/>
              <a:t>Pythonu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18E2-4645-4C01-B6CD-BBE8F33F8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63" y="1555967"/>
            <a:ext cx="8596668" cy="748866"/>
          </a:xfrm>
        </p:spPr>
        <p:txBody>
          <a:bodyPr>
            <a:normAutofit/>
          </a:bodyPr>
          <a:lstStyle/>
          <a:p>
            <a:r>
              <a:rPr lang="sk-SK" dirty="0">
                <a:hlinkClick r:id="rId2"/>
              </a:rPr>
              <a:t>www.python.org</a:t>
            </a:r>
            <a:endParaRPr lang="sk-SK" dirty="0"/>
          </a:p>
          <a:p>
            <a:pPr lvl="1"/>
            <a:r>
              <a:rPr lang="sk-SK" dirty="0"/>
              <a:t>Aktuálne verzia 3.7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703DF-1575-403B-8CC2-4C869D05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FD6-B8A5-4BEE-B732-5B69B51E1503}" type="slidenum">
              <a:rPr lang="en-US" smtClean="0"/>
              <a:t>9</a:t>
            </a:fld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9B8B5DE-860F-4B1B-800E-328B475D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63" y="2457040"/>
            <a:ext cx="9876473" cy="432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2721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883</TotalTime>
  <Words>320</Words>
  <Application>Microsoft Office PowerPoint</Application>
  <PresentationFormat>Widescreen</PresentationFormat>
  <Paragraphs>68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Fazeta</vt:lpstr>
      <vt:lpstr>Python</vt:lpstr>
      <vt:lpstr>Ciele hodiny</vt:lpstr>
      <vt:lpstr>PowerPoint Presentation</vt:lpstr>
      <vt:lpstr>PowerPoint Presentation</vt:lpstr>
      <vt:lpstr>Python – niečo z histórie</vt:lpstr>
      <vt:lpstr>Monty Python‘s Flying Circus</vt:lpstr>
      <vt:lpstr>Prečo Python?</vt:lpstr>
      <vt:lpstr>Prečo Python?</vt:lpstr>
      <vt:lpstr>Inštalácia Pythonu</vt:lpstr>
      <vt:lpstr>Interpreter jazyka Python</vt:lpstr>
      <vt:lpstr>Interpreter jazyka Python</vt:lpstr>
      <vt:lpstr>Tvorba programu</vt:lpstr>
      <vt:lpstr>Úlohy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</dc:title>
  <cp:lastModifiedBy>Michal</cp:lastModifiedBy>
  <cp:revision>57</cp:revision>
  <dcterms:created xsi:type="dcterms:W3CDTF">2016-06-25T15:54:22Z</dcterms:created>
  <dcterms:modified xsi:type="dcterms:W3CDTF">2019-02-10T18:03:11Z</dcterms:modified>
</cp:coreProperties>
</file>