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1"/>
  </p:notesMasterIdLst>
  <p:sldIdLst>
    <p:sldId id="275" r:id="rId2"/>
    <p:sldId id="281" r:id="rId3"/>
    <p:sldId id="284" r:id="rId4"/>
    <p:sldId id="285" r:id="rId5"/>
    <p:sldId id="286" r:id="rId6"/>
    <p:sldId id="287" r:id="rId7"/>
    <p:sldId id="288" r:id="rId8"/>
    <p:sldId id="289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10.02.2019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dirty="0"/>
              <a:t>Premenné, vstup, výstup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Programovanie v jazyku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0ABB2-7D61-4D2E-9F86-DD46E4A0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20020469-ECFE-497E-A630-30756F1F9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23081"/>
          <a:stretch/>
        </p:blipFill>
        <p:spPr bwMode="auto">
          <a:xfrm>
            <a:off x="2336800" y="932142"/>
            <a:ext cx="7121235" cy="273114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/>
          </a:bodyPr>
          <a:lstStyle/>
          <a:p>
            <a:r>
              <a:rPr lang="sk-SK" sz="2800" dirty="0"/>
              <a:t>Poznať pojmy:</a:t>
            </a:r>
          </a:p>
          <a:p>
            <a:pPr lvl="1"/>
            <a:r>
              <a:rPr lang="sk-SK" sz="2600" dirty="0"/>
              <a:t>premenná, priradenie hodnoty premennej</a:t>
            </a:r>
          </a:p>
          <a:p>
            <a:pPr lvl="1"/>
            <a:r>
              <a:rPr lang="sk-SK" sz="2600" dirty="0"/>
              <a:t>používateľský vstup (</a:t>
            </a:r>
            <a:r>
              <a:rPr lang="sk-SK" sz="2600" noProof="1"/>
              <a:t>input</a:t>
            </a:r>
            <a:r>
              <a:rPr lang="sk-SK" sz="2600" dirty="0"/>
              <a:t>)</a:t>
            </a:r>
          </a:p>
          <a:p>
            <a:pPr lvl="1"/>
            <a:r>
              <a:rPr lang="sk-SK" sz="2600" dirty="0"/>
              <a:t>programový výstup (</a:t>
            </a:r>
            <a:r>
              <a:rPr lang="sk-SK" sz="2600" noProof="1"/>
              <a:t>print</a:t>
            </a:r>
            <a:r>
              <a:rPr lang="sk-SK" sz="2600" dirty="0"/>
              <a:t>)</a:t>
            </a:r>
          </a:p>
          <a:p>
            <a:r>
              <a:rPr lang="sk-SK" sz="2800" dirty="0"/>
              <a:t>Načítať hodnotu do premennej</a:t>
            </a:r>
          </a:p>
          <a:p>
            <a:r>
              <a:rPr lang="sk-SK" sz="2800" dirty="0"/>
              <a:t>Používať premenné v aritmetických výrazoch</a:t>
            </a:r>
          </a:p>
          <a:p>
            <a:r>
              <a:rPr lang="sk-SK" sz="2800" dirty="0"/>
              <a:t>Vypísať hodnotu premennej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8DD-B3C6-472A-8847-25F6558F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Premenná / </a:t>
            </a:r>
            <a:r>
              <a:rPr lang="sk-SK" noProof="1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CC36-6AEE-4EAB-80F6-3F77A0FE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Slúži na zapamätanie hodnôt a prácu s nimi: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D848-D8B0-4A8A-996F-734C0E8F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5" name="Obrázok 3">
            <a:extLst>
              <a:ext uri="{FF2B5EF4-FFF2-40B4-BE49-F238E27FC236}">
                <a16:creationId xmlns:a16="http://schemas.microsoft.com/office/drawing/2014/main" id="{D3A4B92D-E6A8-40B0-8C9D-F913DD01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6" y="2859651"/>
            <a:ext cx="2709183" cy="22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8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B8E4-665A-404C-9724-B87F0EB0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pre názvy premenných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F8E8-D0CD-4677-ACFC-5A9860F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Začína písmenom alebo </a:t>
            </a:r>
            <a:r>
              <a:rPr lang="sk-SK" noProof="1"/>
              <a:t>podčiarkovníkom</a:t>
            </a:r>
            <a:r>
              <a:rPr lang="sk-SK" dirty="0"/>
              <a:t> _</a:t>
            </a:r>
          </a:p>
          <a:p>
            <a:r>
              <a:rPr lang="sk-SK" dirty="0"/>
              <a:t>2. Pozostáva z písmen, číslic a </a:t>
            </a:r>
            <a:r>
              <a:rPr lang="sk-SK" noProof="1"/>
              <a:t>podčiarkovníkov</a:t>
            </a:r>
            <a:r>
              <a:rPr lang="sk-SK" dirty="0"/>
              <a:t> _</a:t>
            </a:r>
          </a:p>
          <a:p>
            <a:r>
              <a:rPr lang="sk-SK" dirty="0"/>
              <a:t>3. Záleží na veľkosti písmen (názov je „</a:t>
            </a:r>
            <a:r>
              <a:rPr lang="sk-SK" noProof="1"/>
              <a:t>Case Sensitive</a:t>
            </a:r>
            <a:r>
              <a:rPr lang="sk-SK" dirty="0"/>
              <a:t>“)</a:t>
            </a:r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BEE0A-5356-4D11-AAD5-067C7FBA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5" name="Obrázok 3">
            <a:extLst>
              <a:ext uri="{FF2B5EF4-FFF2-40B4-BE49-F238E27FC236}">
                <a16:creationId xmlns:a16="http://schemas.microsoft.com/office/drawing/2014/main" id="{9BF227CA-699F-4DD5-AB96-4436FC32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51" y="3906983"/>
            <a:ext cx="5815946" cy="17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3995-37DF-4B06-BA16-0CC967DD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Rezervované slová / </a:t>
            </a:r>
            <a:r>
              <a:rPr lang="sk-SK" noProof="1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74B5-A28E-48A2-A21E-05D81D77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2160589"/>
            <a:ext cx="3805382" cy="3880773"/>
          </a:xfrm>
        </p:spPr>
        <p:txBody>
          <a:bodyPr>
            <a:normAutofit/>
          </a:bodyPr>
          <a:lstStyle/>
          <a:p>
            <a:r>
              <a:rPr lang="sk-SK" sz="2400" u="sng" dirty="0"/>
              <a:t>Nemožno</a:t>
            </a:r>
            <a:r>
              <a:rPr lang="sk-SK" sz="2400" dirty="0"/>
              <a:t> ich použiť pre názvy premenných</a:t>
            </a:r>
          </a:p>
          <a:p>
            <a:endParaRPr lang="sk-SK" sz="2400" dirty="0"/>
          </a:p>
          <a:p>
            <a:r>
              <a:rPr lang="sk-SK" sz="2400" dirty="0"/>
              <a:t>Odpovedajú základným konštrukciám jazyka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0D70-2892-4A0F-8FB1-7EDD063F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http://image.slidesharecdn.com/04-python-basics-150316090919-conversion-gate01/95/ami-2015-python-basics-4-638.jpg?cb=1461613855">
            <a:extLst>
              <a:ext uri="{FF2B5EF4-FFF2-40B4-BE49-F238E27FC236}">
                <a16:creationId xmlns:a16="http://schemas.microsoft.com/office/drawing/2014/main" id="{BFB0D062-2D21-4ECD-B20B-4F2C0482F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21739" r="11685" b="11373"/>
          <a:stretch/>
        </p:blipFill>
        <p:spPr bwMode="auto">
          <a:xfrm>
            <a:off x="4433455" y="1746452"/>
            <a:ext cx="6823193" cy="42949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0141-C5C3-429C-9BDF-B6808CA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/>
              <a:t>Nastavenie hodnoty premennej / </a:t>
            </a:r>
            <a:r>
              <a:rPr lang="sk-SK" sz="3200" noProof="1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C6DC-006E-4E67-BAF5-2894C54B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118"/>
            <a:ext cx="8596668" cy="1217380"/>
          </a:xfrm>
        </p:spPr>
        <p:txBody>
          <a:bodyPr/>
          <a:lstStyle/>
          <a:p>
            <a:r>
              <a:rPr lang="sk-SK" dirty="0"/>
              <a:t>Priraďovací príkaz</a:t>
            </a:r>
          </a:p>
          <a:p>
            <a:r>
              <a:rPr lang="sk-SK" dirty="0"/>
              <a:t>Zapisuje sa pomocou operátora priradenia (=)</a:t>
            </a:r>
          </a:p>
          <a:p>
            <a:r>
              <a:rPr lang="sk-SK" dirty="0"/>
              <a:t>Odpovedá operátoru (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←), ktorý sme používali pri vývojových diagramoch</a:t>
            </a:r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86C1E-1935-406B-A283-06BDA703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993BD-C007-4ACD-A9FC-BD3CBBF7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3377969"/>
            <a:ext cx="4147128" cy="220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1EF9E-09EA-4FE3-B5B0-D0D99D53B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6"/>
          <a:stretch/>
        </p:blipFill>
        <p:spPr>
          <a:xfrm>
            <a:off x="6375725" y="3102308"/>
            <a:ext cx="2214938" cy="31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E20A-084A-4CA8-9377-97A73552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Používateľský vstup / </a:t>
            </a:r>
            <a:r>
              <a:rPr lang="sk-SK" noProof="1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DE26-4F32-4CE6-8FB2-FAC1C610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Načítanie hodnoty premennej od používateľa (z klávesnice)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71E2-8885-423D-BED0-DC4AB594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8BC-CAD0-49A4-B7C4-69EB5533A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" b="4780"/>
          <a:stretch/>
        </p:blipFill>
        <p:spPr>
          <a:xfrm>
            <a:off x="1071418" y="3103418"/>
            <a:ext cx="7519245" cy="13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635-6CD5-4FAF-B508-FD2876D7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65B8-C10E-48EC-A094-FC8E3A73C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Vypracujte všetky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CFF-7716-4335-ABC3-373C7FA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156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Fazeta</vt:lpstr>
      <vt:lpstr>Premenné, vstup, výstup</vt:lpstr>
      <vt:lpstr>Ciele hodiny</vt:lpstr>
      <vt:lpstr>Premenná / Variable</vt:lpstr>
      <vt:lpstr>Pravidlá pre názvy premenných</vt:lpstr>
      <vt:lpstr>Rezervované slová / Keywords</vt:lpstr>
      <vt:lpstr>Nastavenie hodnoty premennej / Assignment</vt:lpstr>
      <vt:lpstr>Používateľský vstup / Input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60</cp:revision>
  <dcterms:created xsi:type="dcterms:W3CDTF">2016-06-25T15:54:22Z</dcterms:created>
  <dcterms:modified xsi:type="dcterms:W3CDTF">2019-02-10T18:28:00Z</dcterms:modified>
</cp:coreProperties>
</file>