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1"/>
  </p:notesMasterIdLst>
  <p:sldIdLst>
    <p:sldId id="275" r:id="rId2"/>
    <p:sldId id="281" r:id="rId3"/>
    <p:sldId id="301" r:id="rId4"/>
    <p:sldId id="299" r:id="rId5"/>
    <p:sldId id="302" r:id="rId6"/>
    <p:sldId id="307" r:id="rId7"/>
    <p:sldId id="303" r:id="rId8"/>
    <p:sldId id="289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D02C7-8D6C-4C2D-B291-C50D0BBD2853}" type="datetimeFigureOut">
              <a:rPr lang="sk-SK" smtClean="0"/>
              <a:t>26.02.2019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AB38-773B-4F4C-A451-8565A0F683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44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387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7E6F-2F8C-40DE-A4F9-CC1DB2BA993F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C092-C773-4AD6-A5A0-0CD5A78D0D48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4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5E7A-7108-464D-86AC-2645F4270E84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29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7AA-078C-446C-96A1-3FDAA2156053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17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FB8B-F4D6-47DE-9730-58382FFB31E5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66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F55E-4BE1-4766-8A9E-06C7DFB8386D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C27A-310A-483B-91BF-E06855A320A5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5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9913-5047-4752-A4BA-358D1073F6C9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5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9A53-888F-4FE3-BC8B-8455535E6D78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D85-B996-4F16-BED2-DA4D45410812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975B-CE81-46E3-BE33-33656B122A41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E173-8087-42C3-B663-8F0F7588EA10}" type="datetime1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914-0D2A-44A3-9391-05E243C093CA}" type="datetime1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0C4-AC85-4CC7-A29F-B85454464BF7}" type="datetime1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0689-97CF-49A4-A691-19263550B6E8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7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9321-BDA7-4A5A-8ED7-EF2187759F50}" type="datetime1">
              <a:rPr lang="en-US" smtClean="0"/>
              <a:t>2/26/2019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1FBE-CF91-4C14-9DAA-A8C7386D079D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073" y="3709292"/>
            <a:ext cx="8645930" cy="1646302"/>
          </a:xfrm>
        </p:spPr>
        <p:txBody>
          <a:bodyPr/>
          <a:lstStyle/>
          <a:p>
            <a:r>
              <a:rPr lang="sk-SK" dirty="0"/>
              <a:t>Zložené podmienky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355591"/>
            <a:ext cx="7766936" cy="1096899"/>
          </a:xfrm>
        </p:spPr>
        <p:txBody>
          <a:bodyPr/>
          <a:lstStyle/>
          <a:p>
            <a:r>
              <a:rPr lang="sk-SK" dirty="0"/>
              <a:t>Programovanie v jazyku Python</a:t>
            </a:r>
          </a:p>
        </p:txBody>
      </p:sp>
      <p:pic>
        <p:nvPicPr>
          <p:cNvPr id="7" name="Picture 2" descr="http://www.hackpittsburgh.org/wp-content/uploads/2016/02/Python.png">
            <a:extLst>
              <a:ext uri="{FF2B5EF4-FFF2-40B4-BE49-F238E27FC236}">
                <a16:creationId xmlns:a16="http://schemas.microsoft.com/office/drawing/2014/main" id="{E1161262-8DBA-421A-BB86-C8375E0E5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1" r="-4513" b="23081"/>
          <a:stretch/>
        </p:blipFill>
        <p:spPr bwMode="auto">
          <a:xfrm>
            <a:off x="2336800" y="932142"/>
            <a:ext cx="7121235" cy="2731147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63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9A3A-6540-4C68-98D9-19E73363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hodiny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0978-ECCC-4DB7-89AC-B3C3980A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Vysvetliť pojmy:</a:t>
            </a:r>
          </a:p>
          <a:p>
            <a:pPr lvl="1"/>
            <a:r>
              <a:rPr lang="sk-SK" sz="2600" dirty="0"/>
              <a:t>viacnásobné vetvenie</a:t>
            </a:r>
            <a:endParaRPr lang="sk-SK" sz="2800" dirty="0"/>
          </a:p>
          <a:p>
            <a:endParaRPr lang="sk-SK" sz="3000" dirty="0"/>
          </a:p>
          <a:p>
            <a:r>
              <a:rPr lang="sk-SK" sz="3000" dirty="0"/>
              <a:t>Použiť podmienené príkazy:</a:t>
            </a:r>
          </a:p>
          <a:p>
            <a:pPr lvl="1"/>
            <a:r>
              <a:rPr lang="sk-SK" sz="2800" noProof="1"/>
              <a:t>if, elif,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5AD39-882F-4C98-9FE4-DD72A963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8E48-3846-4E38-8E2B-19940826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dirty="0"/>
              <a:t>Podmienený príkaz – IF,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E1EA3-2D64-4934-B352-0CBC18C0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007372-627F-4C6B-94F2-3FCE7073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799521"/>
            <a:ext cx="6222231" cy="198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4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8E48-3846-4E38-8E2B-19940826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dirty="0"/>
              <a:t>Podmienený príkaz – IF, ELIF,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E1EA3-2D64-4934-B352-0CBC18C0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CFA17-FA8F-414E-BBC6-DA1675169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799521"/>
            <a:ext cx="6536266" cy="316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9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7623FA-2E85-48C6-911D-C313491E4240}"/>
              </a:ext>
            </a:extLst>
          </p:cNvPr>
          <p:cNvSpPr/>
          <p:nvPr/>
        </p:nvSpPr>
        <p:spPr>
          <a:xfrm>
            <a:off x="7749511" y="372558"/>
            <a:ext cx="4264520" cy="5737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E8E48-3846-4E38-8E2B-19940826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dirty="0"/>
              <a:t>Podmienený príkaz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E1EA3-2D64-4934-B352-0CBC18C0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5</a:t>
            </a:fld>
            <a:endParaRPr lang="en-US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3C13C3A7-5A14-4B68-B5A4-0C0A089026BF}"/>
              </a:ext>
            </a:extLst>
          </p:cNvPr>
          <p:cNvSpPr/>
          <p:nvPr/>
        </p:nvSpPr>
        <p:spPr>
          <a:xfrm>
            <a:off x="8016563" y="1154546"/>
            <a:ext cx="1477125" cy="12561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sk-SK" noProof="1"/>
              <a:t>if A&lt;B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CF5F5F0F-7150-4D26-A0D2-09F6A9B7F7FF}"/>
              </a:ext>
            </a:extLst>
          </p:cNvPr>
          <p:cNvSpPr/>
          <p:nvPr/>
        </p:nvSpPr>
        <p:spPr>
          <a:xfrm>
            <a:off x="8016071" y="2720704"/>
            <a:ext cx="1477125" cy="12561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sk-SK" noProof="1"/>
              <a:t>elif A&gt;B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8190386E-2F4D-4D11-894B-455974E53ED0}"/>
              </a:ext>
            </a:extLst>
          </p:cNvPr>
          <p:cNvSpPr/>
          <p:nvPr/>
        </p:nvSpPr>
        <p:spPr>
          <a:xfrm>
            <a:off x="9795208" y="1558685"/>
            <a:ext cx="1056872" cy="44334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sk-SK" noProof="1"/>
              <a:t>print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5F22D6E3-CE44-4688-A52E-9BC4770D89E7}"/>
              </a:ext>
            </a:extLst>
          </p:cNvPr>
          <p:cNvSpPr/>
          <p:nvPr/>
        </p:nvSpPr>
        <p:spPr>
          <a:xfrm>
            <a:off x="9795208" y="3127103"/>
            <a:ext cx="1056872" cy="44334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sk-SK" noProof="1"/>
              <a:t>print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5D982A59-3B1B-48FC-9BBF-6D92622B56FB}"/>
              </a:ext>
            </a:extLst>
          </p:cNvPr>
          <p:cNvSpPr/>
          <p:nvPr/>
        </p:nvSpPr>
        <p:spPr>
          <a:xfrm>
            <a:off x="9794718" y="4315949"/>
            <a:ext cx="1056872" cy="44334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sk-SK" noProof="1"/>
              <a:t>print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21D905D-D21A-4179-9B72-03EAB47398D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9493688" y="1780358"/>
            <a:ext cx="388572" cy="226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0623A47-B5D2-4719-A2E2-79ECA99D583C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5400000">
            <a:off x="8599874" y="2565451"/>
            <a:ext cx="310013" cy="49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6A391B7-E3B6-494D-9B70-AB1B6ACBB18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9493196" y="3348776"/>
            <a:ext cx="389064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200C255-66F2-4802-A07F-05BBD754CCCD}"/>
              </a:ext>
            </a:extLst>
          </p:cNvPr>
          <p:cNvCxnSpPr>
            <a:cxnSpLocks/>
            <a:endCxn id="3" idx="0"/>
          </p:cNvCxnSpPr>
          <p:nvPr/>
        </p:nvCxnSpPr>
        <p:spPr>
          <a:xfrm rot="16200000" flipH="1">
            <a:off x="8512281" y="911701"/>
            <a:ext cx="485688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5887914-FFFB-48C4-8D5A-4FF09D4637AA}"/>
              </a:ext>
            </a:extLst>
          </p:cNvPr>
          <p:cNvSpPr txBox="1"/>
          <p:nvPr/>
        </p:nvSpPr>
        <p:spPr>
          <a:xfrm>
            <a:off x="8679886" y="4242839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i="1" noProof="1"/>
              <a:t>(else)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D1F71F0-A3EB-49F1-83B6-9A0B8F86B1CD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9037816" y="3693667"/>
            <a:ext cx="560773" cy="1127136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A702C0-9B9E-4FF5-A2BA-2CE16F08F367}"/>
              </a:ext>
            </a:extLst>
          </p:cNvPr>
          <p:cNvSpPr txBox="1"/>
          <p:nvPr/>
        </p:nvSpPr>
        <p:spPr>
          <a:xfrm>
            <a:off x="9418102" y="13740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FB9CBB-B6FD-4F6E-9C90-FD60416B53A2}"/>
              </a:ext>
            </a:extLst>
          </p:cNvPr>
          <p:cNvSpPr txBox="1"/>
          <p:nvPr/>
        </p:nvSpPr>
        <p:spPr>
          <a:xfrm>
            <a:off x="8782491" y="226303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152B92-C145-4CED-B2D7-65365706C29A}"/>
              </a:ext>
            </a:extLst>
          </p:cNvPr>
          <p:cNvSpPr txBox="1"/>
          <p:nvPr/>
        </p:nvSpPr>
        <p:spPr>
          <a:xfrm>
            <a:off x="9417612" y="2954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4C6584-ADC7-46CF-A4E5-E540B0266639}"/>
              </a:ext>
            </a:extLst>
          </p:cNvPr>
          <p:cNvSpPr txBox="1"/>
          <p:nvPr/>
        </p:nvSpPr>
        <p:spPr>
          <a:xfrm>
            <a:off x="8777627" y="3870842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-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4F24F68-08E6-4F3C-A619-3BE194031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799521"/>
            <a:ext cx="6536266" cy="316313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1E26930-DB45-4AF9-9148-8379A3DC3AC9}"/>
              </a:ext>
            </a:extLst>
          </p:cNvPr>
          <p:cNvSpPr/>
          <p:nvPr/>
        </p:nvSpPr>
        <p:spPr>
          <a:xfrm>
            <a:off x="8590663" y="5883504"/>
            <a:ext cx="353962" cy="117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872630F-5F32-492B-B843-1CF504E31B81}"/>
              </a:ext>
            </a:extLst>
          </p:cNvPr>
          <p:cNvCxnSpPr>
            <a:cxnSpLocks/>
            <a:stCxn id="8" idx="5"/>
            <a:endCxn id="87" idx="0"/>
          </p:cNvCxnSpPr>
          <p:nvPr/>
        </p:nvCxnSpPr>
        <p:spPr>
          <a:xfrm>
            <a:off x="10746393" y="1780358"/>
            <a:ext cx="483460" cy="3494888"/>
          </a:xfrm>
          <a:prstGeom prst="bentConnector2">
            <a:avLst/>
          </a:prstGeom>
          <a:ln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C7864CBC-5B16-44F1-889E-ED07009CA6AC}"/>
              </a:ext>
            </a:extLst>
          </p:cNvPr>
          <p:cNvCxnSpPr>
            <a:cxnSpLocks/>
            <a:stCxn id="9" idx="5"/>
            <a:endCxn id="87" idx="0"/>
          </p:cNvCxnSpPr>
          <p:nvPr/>
        </p:nvCxnSpPr>
        <p:spPr>
          <a:xfrm>
            <a:off x="10746393" y="3348776"/>
            <a:ext cx="483460" cy="1926470"/>
          </a:xfrm>
          <a:prstGeom prst="bentConnector2">
            <a:avLst/>
          </a:prstGeom>
          <a:ln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A105888-7837-4E03-943D-FCC593700AFB}"/>
              </a:ext>
            </a:extLst>
          </p:cNvPr>
          <p:cNvSpPr/>
          <p:nvPr/>
        </p:nvSpPr>
        <p:spPr>
          <a:xfrm>
            <a:off x="11052872" y="5275246"/>
            <a:ext cx="353962" cy="268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6E944EA-1172-48B3-AA5B-CF4E44FF73B0}"/>
              </a:ext>
            </a:extLst>
          </p:cNvPr>
          <p:cNvCxnSpPr>
            <a:cxnSpLocks/>
            <a:stCxn id="10" idx="5"/>
            <a:endCxn id="87" idx="0"/>
          </p:cNvCxnSpPr>
          <p:nvPr/>
        </p:nvCxnSpPr>
        <p:spPr>
          <a:xfrm>
            <a:off x="10745903" y="4537622"/>
            <a:ext cx="483950" cy="737624"/>
          </a:xfrm>
          <a:prstGeom prst="bentConnector2">
            <a:avLst/>
          </a:prstGeom>
          <a:ln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1AC0F00-F79B-4C80-96F8-26E44D9540E5}"/>
              </a:ext>
            </a:extLst>
          </p:cNvPr>
          <p:cNvCxnSpPr>
            <a:cxnSpLocks/>
            <a:endCxn id="26" idx="0"/>
          </p:cNvCxnSpPr>
          <p:nvPr/>
        </p:nvCxnSpPr>
        <p:spPr>
          <a:xfrm rot="10800000" flipV="1">
            <a:off x="8767645" y="5275246"/>
            <a:ext cx="2462209" cy="608258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4381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AB1D-78EC-4966-8AAA-82D1D7B6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Vzorová úloha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3F-8ECB-480E-8E88-9E3099FEF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/>
              <a:t>Vytvorte program, ktorému zadáme číslo (od 1 po 7) a on vypíše názov príslušného dňa v týždni</a:t>
            </a:r>
            <a:r>
              <a:rPr lang="sk-SK" sz="3600" dirty="0"/>
              <a:t>.</a:t>
            </a:r>
            <a:endParaRPr lang="sk-SK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C5882-F76D-4057-8E3F-FD7619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6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1F940F-C9B2-4844-8726-60322C4F3C55}"/>
              </a:ext>
            </a:extLst>
          </p:cNvPr>
          <p:cNvSpPr/>
          <p:nvPr/>
        </p:nvSpPr>
        <p:spPr>
          <a:xfrm>
            <a:off x="8962651" y="0"/>
            <a:ext cx="3229349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Flowchart: Data 29">
            <a:extLst>
              <a:ext uri="{FF2B5EF4-FFF2-40B4-BE49-F238E27FC236}">
                <a16:creationId xmlns:a16="http://schemas.microsoft.com/office/drawing/2014/main" id="{9089AE6C-D407-474D-A910-84D4CA1B0A44}"/>
              </a:ext>
            </a:extLst>
          </p:cNvPr>
          <p:cNvSpPr/>
          <p:nvPr/>
        </p:nvSpPr>
        <p:spPr>
          <a:xfrm>
            <a:off x="10750393" y="579277"/>
            <a:ext cx="669189" cy="28335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sk-SK" sz="1600" noProof="1"/>
              <a:t>print</a:t>
            </a:r>
          </a:p>
        </p:txBody>
      </p: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86045DA3-3A83-4DAE-AA67-6623B914D1B1}"/>
              </a:ext>
            </a:extLst>
          </p:cNvPr>
          <p:cNvSpPr/>
          <p:nvPr/>
        </p:nvSpPr>
        <p:spPr>
          <a:xfrm>
            <a:off x="10750392" y="1329400"/>
            <a:ext cx="669189" cy="28335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sk-SK" sz="1600" noProof="1"/>
              <a:t>print</a:t>
            </a:r>
          </a:p>
        </p:txBody>
      </p: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F0529939-5D6C-4EB3-8D4C-DC4D8B5E61BF}"/>
              </a:ext>
            </a:extLst>
          </p:cNvPr>
          <p:cNvSpPr/>
          <p:nvPr/>
        </p:nvSpPr>
        <p:spPr>
          <a:xfrm>
            <a:off x="10750388" y="5733510"/>
            <a:ext cx="669189" cy="28335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sk-SK" sz="1600" noProof="1"/>
              <a:t>print</a:t>
            </a:r>
          </a:p>
        </p:txBody>
      </p:sp>
      <p:sp>
        <p:nvSpPr>
          <p:cNvPr id="47" name="Flowchart: Data 46">
            <a:extLst>
              <a:ext uri="{FF2B5EF4-FFF2-40B4-BE49-F238E27FC236}">
                <a16:creationId xmlns:a16="http://schemas.microsoft.com/office/drawing/2014/main" id="{57652C6E-5CE5-4664-924A-B279A8513D2D}"/>
              </a:ext>
            </a:extLst>
          </p:cNvPr>
          <p:cNvSpPr/>
          <p:nvPr/>
        </p:nvSpPr>
        <p:spPr>
          <a:xfrm>
            <a:off x="10750391" y="2079523"/>
            <a:ext cx="669189" cy="28335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sk-SK" sz="1600" noProof="1"/>
              <a:t>print</a:t>
            </a:r>
          </a:p>
        </p:txBody>
      </p:sp>
      <p:sp>
        <p:nvSpPr>
          <p:cNvPr id="68" name="Flowchart: Data 67">
            <a:extLst>
              <a:ext uri="{FF2B5EF4-FFF2-40B4-BE49-F238E27FC236}">
                <a16:creationId xmlns:a16="http://schemas.microsoft.com/office/drawing/2014/main" id="{53F12320-FE16-4F75-9B08-5AE8F9EAF743}"/>
              </a:ext>
            </a:extLst>
          </p:cNvPr>
          <p:cNvSpPr/>
          <p:nvPr/>
        </p:nvSpPr>
        <p:spPr>
          <a:xfrm>
            <a:off x="10750390" y="2825207"/>
            <a:ext cx="669189" cy="28335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sk-SK" sz="1600" noProof="1"/>
              <a:t>print</a:t>
            </a:r>
          </a:p>
        </p:txBody>
      </p:sp>
      <p:sp>
        <p:nvSpPr>
          <p:cNvPr id="69" name="Flowchart: Data 68">
            <a:extLst>
              <a:ext uri="{FF2B5EF4-FFF2-40B4-BE49-F238E27FC236}">
                <a16:creationId xmlns:a16="http://schemas.microsoft.com/office/drawing/2014/main" id="{9770CE71-0664-4E07-9736-79925FF34203}"/>
              </a:ext>
            </a:extLst>
          </p:cNvPr>
          <p:cNvSpPr/>
          <p:nvPr/>
        </p:nvSpPr>
        <p:spPr>
          <a:xfrm>
            <a:off x="10750389" y="3576102"/>
            <a:ext cx="669189" cy="28335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sk-SK" sz="1600" noProof="1"/>
              <a:t>print</a:t>
            </a:r>
          </a:p>
        </p:txBody>
      </p:sp>
      <p:sp>
        <p:nvSpPr>
          <p:cNvPr id="80" name="Flowchart: Data 79">
            <a:extLst>
              <a:ext uri="{FF2B5EF4-FFF2-40B4-BE49-F238E27FC236}">
                <a16:creationId xmlns:a16="http://schemas.microsoft.com/office/drawing/2014/main" id="{967A17AF-3DC7-4F10-87BD-2D83DDBDAAF4}"/>
              </a:ext>
            </a:extLst>
          </p:cNvPr>
          <p:cNvSpPr/>
          <p:nvPr/>
        </p:nvSpPr>
        <p:spPr>
          <a:xfrm>
            <a:off x="10750388" y="4332174"/>
            <a:ext cx="669189" cy="28335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sk-SK" sz="1600" noProof="1"/>
              <a:t>print</a:t>
            </a:r>
          </a:p>
        </p:txBody>
      </p:sp>
      <p:sp>
        <p:nvSpPr>
          <p:cNvPr id="82" name="Flowchart: Data 81">
            <a:extLst>
              <a:ext uri="{FF2B5EF4-FFF2-40B4-BE49-F238E27FC236}">
                <a16:creationId xmlns:a16="http://schemas.microsoft.com/office/drawing/2014/main" id="{704F53F4-E6FA-46EF-A0C3-2C1F2DAEBB0B}"/>
              </a:ext>
            </a:extLst>
          </p:cNvPr>
          <p:cNvSpPr/>
          <p:nvPr/>
        </p:nvSpPr>
        <p:spPr>
          <a:xfrm>
            <a:off x="10750388" y="5071137"/>
            <a:ext cx="669189" cy="28335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sk-SK" sz="1600" noProof="1"/>
              <a:t>print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DB748388-6660-4588-98A4-CFED65563CE7}"/>
              </a:ext>
            </a:extLst>
          </p:cNvPr>
          <p:cNvSpPr/>
          <p:nvPr/>
        </p:nvSpPr>
        <p:spPr>
          <a:xfrm>
            <a:off x="9225284" y="507043"/>
            <a:ext cx="1019237" cy="41924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600" noProof="1"/>
              <a:t>if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BDB19267-8846-4335-9E63-0BEAB3DDE996}"/>
              </a:ext>
            </a:extLst>
          </p:cNvPr>
          <p:cNvSpPr/>
          <p:nvPr/>
        </p:nvSpPr>
        <p:spPr>
          <a:xfrm>
            <a:off x="9228764" y="1267176"/>
            <a:ext cx="1019237" cy="41924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600" noProof="1"/>
              <a:t>elif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67911F75-AD7C-4CD8-87CE-92E99BCB7680}"/>
              </a:ext>
            </a:extLst>
          </p:cNvPr>
          <p:cNvSpPr/>
          <p:nvPr/>
        </p:nvSpPr>
        <p:spPr>
          <a:xfrm>
            <a:off x="9240096" y="2010721"/>
            <a:ext cx="1019237" cy="41924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600" noProof="1"/>
              <a:t>elif</a:t>
            </a:r>
          </a:p>
        </p:txBody>
      </p: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id="{30DC328E-0231-4927-A3BE-F39088D8D8AB}"/>
              </a:ext>
            </a:extLst>
          </p:cNvPr>
          <p:cNvSpPr/>
          <p:nvPr/>
        </p:nvSpPr>
        <p:spPr>
          <a:xfrm>
            <a:off x="9231636" y="2749313"/>
            <a:ext cx="1019237" cy="41924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600" noProof="1"/>
              <a:t>elif</a:t>
            </a:r>
          </a:p>
        </p:txBody>
      </p:sp>
      <p:sp>
        <p:nvSpPr>
          <p:cNvPr id="67" name="Flowchart: Decision 66">
            <a:extLst>
              <a:ext uri="{FF2B5EF4-FFF2-40B4-BE49-F238E27FC236}">
                <a16:creationId xmlns:a16="http://schemas.microsoft.com/office/drawing/2014/main" id="{C52D0C8A-1BFB-4E05-BA0A-F06DDE64985C}"/>
              </a:ext>
            </a:extLst>
          </p:cNvPr>
          <p:cNvSpPr/>
          <p:nvPr/>
        </p:nvSpPr>
        <p:spPr>
          <a:xfrm>
            <a:off x="9235116" y="3509445"/>
            <a:ext cx="1019237" cy="41924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600" noProof="1"/>
              <a:t>elif</a:t>
            </a:r>
          </a:p>
        </p:txBody>
      </p:sp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468970AD-8A72-40BD-A7D3-E86A4833D416}"/>
              </a:ext>
            </a:extLst>
          </p:cNvPr>
          <p:cNvSpPr/>
          <p:nvPr/>
        </p:nvSpPr>
        <p:spPr>
          <a:xfrm>
            <a:off x="9236616" y="4261226"/>
            <a:ext cx="1019237" cy="41924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600" noProof="1"/>
              <a:t>elif</a:t>
            </a:r>
          </a:p>
        </p:txBody>
      </p:sp>
      <p:sp>
        <p:nvSpPr>
          <p:cNvPr id="81" name="Flowchart: Decision 80">
            <a:extLst>
              <a:ext uri="{FF2B5EF4-FFF2-40B4-BE49-F238E27FC236}">
                <a16:creationId xmlns:a16="http://schemas.microsoft.com/office/drawing/2014/main" id="{0D8446EB-F64C-4C94-9289-454ACFF11558}"/>
              </a:ext>
            </a:extLst>
          </p:cNvPr>
          <p:cNvSpPr/>
          <p:nvPr/>
        </p:nvSpPr>
        <p:spPr>
          <a:xfrm>
            <a:off x="9236616" y="5007480"/>
            <a:ext cx="1019237" cy="41924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600" noProof="1"/>
              <a:t>elif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EE00025-7FAE-4821-A1CF-FED8BC8D7419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9734903" y="926286"/>
            <a:ext cx="3480" cy="340889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E474DE8-A157-4E40-A9B6-67A9A05962D6}"/>
              </a:ext>
            </a:extLst>
          </p:cNvPr>
          <p:cNvCxnSpPr>
            <a:cxnSpLocks/>
            <a:stCxn id="46" idx="2"/>
            <a:endCxn id="66" idx="0"/>
          </p:cNvCxnSpPr>
          <p:nvPr/>
        </p:nvCxnSpPr>
        <p:spPr>
          <a:xfrm flipH="1">
            <a:off x="9741255" y="2429965"/>
            <a:ext cx="8460" cy="31934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0C00756-CCC0-4D02-8BD3-33E0C7A90EED}"/>
              </a:ext>
            </a:extLst>
          </p:cNvPr>
          <p:cNvCxnSpPr>
            <a:cxnSpLocks/>
            <a:stCxn id="29" idx="2"/>
            <a:endCxn id="46" idx="0"/>
          </p:cNvCxnSpPr>
          <p:nvPr/>
        </p:nvCxnSpPr>
        <p:spPr>
          <a:xfrm>
            <a:off x="9738383" y="1686419"/>
            <a:ext cx="11332" cy="32430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77E40E1-D1A6-4138-8FA1-224490FDEB00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9741255" y="3168556"/>
            <a:ext cx="3480" cy="340889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EF269F1-0546-4DDF-8FD2-12F39EFF4A3D}"/>
              </a:ext>
            </a:extLst>
          </p:cNvPr>
          <p:cNvCxnSpPr>
            <a:cxnSpLocks/>
            <a:stCxn id="67" idx="2"/>
            <a:endCxn id="72" idx="0"/>
          </p:cNvCxnSpPr>
          <p:nvPr/>
        </p:nvCxnSpPr>
        <p:spPr>
          <a:xfrm>
            <a:off x="9744735" y="3928689"/>
            <a:ext cx="1500" cy="332537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1565D84-FFB5-40D8-BED3-3B65FDDC31EA}"/>
              </a:ext>
            </a:extLst>
          </p:cNvPr>
          <p:cNvCxnSpPr>
            <a:cxnSpLocks/>
            <a:stCxn id="72" idx="2"/>
            <a:endCxn id="81" idx="0"/>
          </p:cNvCxnSpPr>
          <p:nvPr/>
        </p:nvCxnSpPr>
        <p:spPr>
          <a:xfrm>
            <a:off x="9746235" y="4680470"/>
            <a:ext cx="0" cy="32701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E655CA3-4FDD-43AF-BD05-CE4C72E7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68" y="109537"/>
            <a:ext cx="6229350" cy="66389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5081C4-41AD-4D5D-971E-F69F56E8EF9C}"/>
              </a:ext>
            </a:extLst>
          </p:cNvPr>
          <p:cNvCxnSpPr>
            <a:cxnSpLocks/>
            <a:stCxn id="28" idx="3"/>
            <a:endCxn id="30" idx="2"/>
          </p:cNvCxnSpPr>
          <p:nvPr/>
        </p:nvCxnSpPr>
        <p:spPr>
          <a:xfrm>
            <a:off x="10244521" y="716665"/>
            <a:ext cx="572791" cy="42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20BDF7-5730-4E98-8D95-08DC5B6311D9}"/>
              </a:ext>
            </a:extLst>
          </p:cNvPr>
          <p:cNvCxnSpPr>
            <a:cxnSpLocks/>
            <a:stCxn id="29" idx="3"/>
            <a:endCxn id="31" idx="2"/>
          </p:cNvCxnSpPr>
          <p:nvPr/>
        </p:nvCxnSpPr>
        <p:spPr>
          <a:xfrm flipV="1">
            <a:off x="10248001" y="1471076"/>
            <a:ext cx="569310" cy="572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E1FD29-377D-4750-BBDE-3C311AF154DD}"/>
              </a:ext>
            </a:extLst>
          </p:cNvPr>
          <p:cNvCxnSpPr>
            <a:cxnSpLocks/>
            <a:stCxn id="46" idx="3"/>
            <a:endCxn id="47" idx="2"/>
          </p:cNvCxnSpPr>
          <p:nvPr/>
        </p:nvCxnSpPr>
        <p:spPr>
          <a:xfrm>
            <a:off x="10259333" y="2220343"/>
            <a:ext cx="557977" cy="8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DE796CF-510B-4FB9-9592-7BB57294D0CE}"/>
              </a:ext>
            </a:extLst>
          </p:cNvPr>
          <p:cNvCxnSpPr>
            <a:cxnSpLocks/>
            <a:stCxn id="66" idx="3"/>
            <a:endCxn id="68" idx="2"/>
          </p:cNvCxnSpPr>
          <p:nvPr/>
        </p:nvCxnSpPr>
        <p:spPr>
          <a:xfrm>
            <a:off x="10250873" y="2958935"/>
            <a:ext cx="566436" cy="794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0A5A6E2-57F7-4689-9E5D-C96F3046730D}"/>
              </a:ext>
            </a:extLst>
          </p:cNvPr>
          <p:cNvCxnSpPr>
            <a:cxnSpLocks/>
            <a:stCxn id="67" idx="3"/>
            <a:endCxn id="69" idx="2"/>
          </p:cNvCxnSpPr>
          <p:nvPr/>
        </p:nvCxnSpPr>
        <p:spPr>
          <a:xfrm flipV="1">
            <a:off x="10254353" y="3717778"/>
            <a:ext cx="562955" cy="128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E3E7F8-731E-495D-9834-141E5F5AD3AE}"/>
              </a:ext>
            </a:extLst>
          </p:cNvPr>
          <p:cNvCxnSpPr>
            <a:cxnSpLocks/>
            <a:stCxn id="72" idx="3"/>
            <a:endCxn id="80" idx="2"/>
          </p:cNvCxnSpPr>
          <p:nvPr/>
        </p:nvCxnSpPr>
        <p:spPr>
          <a:xfrm>
            <a:off x="10255853" y="4470848"/>
            <a:ext cx="561454" cy="300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DDC7D3-7108-428F-A730-E4ABF7726CF6}"/>
              </a:ext>
            </a:extLst>
          </p:cNvPr>
          <p:cNvCxnSpPr>
            <a:cxnSpLocks/>
            <a:stCxn id="81" idx="3"/>
            <a:endCxn id="82" idx="2"/>
          </p:cNvCxnSpPr>
          <p:nvPr/>
        </p:nvCxnSpPr>
        <p:spPr>
          <a:xfrm flipV="1">
            <a:off x="10255853" y="5212813"/>
            <a:ext cx="561454" cy="428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CB550E-4F93-43A5-99CA-40545232266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9734902" y="109537"/>
            <a:ext cx="1" cy="39750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74C0E6D-9F7B-4278-8886-7F347E4253DD}"/>
              </a:ext>
            </a:extLst>
          </p:cNvPr>
          <p:cNvSpPr/>
          <p:nvPr/>
        </p:nvSpPr>
        <p:spPr>
          <a:xfrm>
            <a:off x="11662472" y="6386291"/>
            <a:ext cx="353962" cy="268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19360F9-0E8C-45E3-813F-3234B532FE26}"/>
              </a:ext>
            </a:extLst>
          </p:cNvPr>
          <p:cNvCxnSpPr>
            <a:cxnSpLocks/>
            <a:stCxn id="30" idx="5"/>
            <a:endCxn id="75" idx="0"/>
          </p:cNvCxnSpPr>
          <p:nvPr/>
        </p:nvCxnSpPr>
        <p:spPr>
          <a:xfrm>
            <a:off x="11352663" y="720953"/>
            <a:ext cx="486790" cy="5665338"/>
          </a:xfrm>
          <a:prstGeom prst="bentConnector2">
            <a:avLst/>
          </a:prstGeom>
          <a:ln w="12700">
            <a:tailEnd type="none" w="lg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93B0C0C-6B51-4396-BA7F-F47F8EF7118E}"/>
              </a:ext>
            </a:extLst>
          </p:cNvPr>
          <p:cNvCxnSpPr>
            <a:cxnSpLocks/>
            <a:stCxn id="31" idx="5"/>
            <a:endCxn id="75" idx="0"/>
          </p:cNvCxnSpPr>
          <p:nvPr/>
        </p:nvCxnSpPr>
        <p:spPr>
          <a:xfrm>
            <a:off x="11352662" y="1471076"/>
            <a:ext cx="486791" cy="4915215"/>
          </a:xfrm>
          <a:prstGeom prst="bentConnector2">
            <a:avLst/>
          </a:prstGeom>
          <a:ln w="12700">
            <a:tailEnd type="none" w="lg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16469D2-26C1-4BDB-AB6E-2B0DF3AF88C8}"/>
              </a:ext>
            </a:extLst>
          </p:cNvPr>
          <p:cNvCxnSpPr>
            <a:cxnSpLocks/>
            <a:stCxn id="47" idx="5"/>
            <a:endCxn id="75" idx="0"/>
          </p:cNvCxnSpPr>
          <p:nvPr/>
        </p:nvCxnSpPr>
        <p:spPr>
          <a:xfrm>
            <a:off x="11352661" y="2221199"/>
            <a:ext cx="486792" cy="4165092"/>
          </a:xfrm>
          <a:prstGeom prst="bentConnector2">
            <a:avLst/>
          </a:prstGeom>
          <a:ln w="12700">
            <a:tailEnd type="none" w="lg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1234474E-2758-44B0-A710-E1DCD7F5C0FA}"/>
              </a:ext>
            </a:extLst>
          </p:cNvPr>
          <p:cNvCxnSpPr>
            <a:cxnSpLocks/>
            <a:stCxn id="68" idx="5"/>
            <a:endCxn id="75" idx="0"/>
          </p:cNvCxnSpPr>
          <p:nvPr/>
        </p:nvCxnSpPr>
        <p:spPr>
          <a:xfrm>
            <a:off x="11352660" y="2966883"/>
            <a:ext cx="486793" cy="3419408"/>
          </a:xfrm>
          <a:prstGeom prst="bentConnector2">
            <a:avLst/>
          </a:prstGeom>
          <a:ln w="12700">
            <a:tailEnd type="none" w="lg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D7E756E-8D0D-4FE3-A973-93393D4D338D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1352659" y="3717778"/>
            <a:ext cx="486794" cy="2668513"/>
          </a:xfrm>
          <a:prstGeom prst="bentConnector2">
            <a:avLst/>
          </a:prstGeom>
          <a:ln w="12700">
            <a:tailEnd type="none" w="lg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951B161-ED83-4B50-8C9F-4893300B134E}"/>
              </a:ext>
            </a:extLst>
          </p:cNvPr>
          <p:cNvCxnSpPr>
            <a:cxnSpLocks/>
            <a:stCxn id="80" idx="5"/>
            <a:endCxn id="75" idx="0"/>
          </p:cNvCxnSpPr>
          <p:nvPr/>
        </p:nvCxnSpPr>
        <p:spPr>
          <a:xfrm>
            <a:off x="11352658" y="4473850"/>
            <a:ext cx="486795" cy="1912441"/>
          </a:xfrm>
          <a:prstGeom prst="bentConnector2">
            <a:avLst/>
          </a:prstGeom>
          <a:ln w="12700">
            <a:tailEnd type="none" w="lg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B8B361B-404E-4DEB-9713-42519F7CFC1E}"/>
              </a:ext>
            </a:extLst>
          </p:cNvPr>
          <p:cNvCxnSpPr>
            <a:cxnSpLocks/>
            <a:stCxn id="82" idx="5"/>
            <a:endCxn id="75" idx="0"/>
          </p:cNvCxnSpPr>
          <p:nvPr/>
        </p:nvCxnSpPr>
        <p:spPr>
          <a:xfrm>
            <a:off x="11352658" y="5212813"/>
            <a:ext cx="486795" cy="1173478"/>
          </a:xfrm>
          <a:prstGeom prst="bentConnector2">
            <a:avLst/>
          </a:prstGeom>
          <a:ln w="12700">
            <a:tailEnd type="none" w="lg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6D480B7F-7E7E-40D7-98BA-1F1747D26BAB}"/>
              </a:ext>
            </a:extLst>
          </p:cNvPr>
          <p:cNvCxnSpPr>
            <a:cxnSpLocks/>
            <a:stCxn id="32" idx="5"/>
            <a:endCxn id="75" idx="0"/>
          </p:cNvCxnSpPr>
          <p:nvPr/>
        </p:nvCxnSpPr>
        <p:spPr>
          <a:xfrm>
            <a:off x="11352658" y="5875186"/>
            <a:ext cx="486795" cy="511105"/>
          </a:xfrm>
          <a:prstGeom prst="bentConnector2">
            <a:avLst/>
          </a:prstGeom>
          <a:ln w="12700">
            <a:tailEnd type="none" w="lg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D5F225-1DE0-4F3F-8C1B-CD8E6B2BC458}"/>
              </a:ext>
            </a:extLst>
          </p:cNvPr>
          <p:cNvSpPr/>
          <p:nvPr/>
        </p:nvSpPr>
        <p:spPr>
          <a:xfrm>
            <a:off x="9572733" y="6694175"/>
            <a:ext cx="353962" cy="108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8E4F4A3-3077-4E22-BBF9-A49FF085EE04}"/>
              </a:ext>
            </a:extLst>
          </p:cNvPr>
          <p:cNvCxnSpPr>
            <a:cxnSpLocks/>
            <a:endCxn id="105" idx="0"/>
          </p:cNvCxnSpPr>
          <p:nvPr/>
        </p:nvCxnSpPr>
        <p:spPr>
          <a:xfrm rot="10800000" flipV="1">
            <a:off x="9749715" y="6386291"/>
            <a:ext cx="2089739" cy="307884"/>
          </a:xfrm>
          <a:prstGeom prst="bentConnector2">
            <a:avLst/>
          </a:prstGeom>
          <a:ln w="12700">
            <a:tailEnd type="triangle" w="lg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A095CBB-42EB-4B93-94D0-8E82EC1F497C}"/>
              </a:ext>
            </a:extLst>
          </p:cNvPr>
          <p:cNvCxnSpPr>
            <a:cxnSpLocks/>
            <a:stCxn id="81" idx="2"/>
            <a:endCxn id="32" idx="2"/>
          </p:cNvCxnSpPr>
          <p:nvPr/>
        </p:nvCxnSpPr>
        <p:spPr>
          <a:xfrm rot="16200000" flipH="1">
            <a:off x="10057540" y="5115418"/>
            <a:ext cx="448463" cy="1071072"/>
          </a:xfrm>
          <a:prstGeom prst="bentConnector2">
            <a:avLst/>
          </a:prstGeom>
          <a:ln w="12700">
            <a:tailEnd type="triangle" w="lg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F3C9D9F-8B1F-4FC0-8410-417823970C21}"/>
              </a:ext>
            </a:extLst>
          </p:cNvPr>
          <p:cNvSpPr txBox="1"/>
          <p:nvPr/>
        </p:nvSpPr>
        <p:spPr>
          <a:xfrm>
            <a:off x="9692196" y="5598783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i="1" noProof="1"/>
              <a:t>(else)</a:t>
            </a:r>
          </a:p>
        </p:txBody>
      </p:sp>
    </p:spTree>
    <p:extLst>
      <p:ext uri="{BB962C8B-B14F-4D97-AF65-F5344CB8AC3E}">
        <p14:creationId xmlns:p14="http://schemas.microsoft.com/office/powerpoint/2010/main" val="304452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7635-6CD5-4FAF-B508-FD2876D7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65B8-C10E-48EC-A094-FC8E3A73C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Vypracujte všetky úlohy v priloženom pracovnom liste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5DCFF-7716-4335-ABC3-373C7FAA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4BAB0-2565-487E-A7C2-C14896E54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9" b="20042"/>
          <a:stretch/>
        </p:blipFill>
        <p:spPr>
          <a:xfrm>
            <a:off x="2949644" y="1884958"/>
            <a:ext cx="5498600" cy="2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7853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1137</TotalTime>
  <Words>113</Words>
  <Application>Microsoft Office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Fazeta</vt:lpstr>
      <vt:lpstr>Zložené podmienky</vt:lpstr>
      <vt:lpstr>Ciele hodiny</vt:lpstr>
      <vt:lpstr>Podmienený príkaz – IF, ELSE</vt:lpstr>
      <vt:lpstr>Podmienený príkaz – IF, ELIF, ELSE</vt:lpstr>
      <vt:lpstr>Podmienený príkaz</vt:lpstr>
      <vt:lpstr>Vzorová úloha</vt:lpstr>
      <vt:lpstr>PowerPoint Presentation</vt:lpstr>
      <vt:lpstr>Úlohy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</dc:title>
  <cp:lastModifiedBy>Michal</cp:lastModifiedBy>
  <cp:revision>78</cp:revision>
  <dcterms:created xsi:type="dcterms:W3CDTF">2016-06-25T15:54:22Z</dcterms:created>
  <dcterms:modified xsi:type="dcterms:W3CDTF">2019-02-26T15:43:41Z</dcterms:modified>
</cp:coreProperties>
</file>