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6"/>
  </p:notesMasterIdLst>
  <p:sldIdLst>
    <p:sldId id="275" r:id="rId2"/>
    <p:sldId id="281" r:id="rId3"/>
    <p:sldId id="286" r:id="rId4"/>
    <p:sldId id="288" r:id="rId5"/>
    <p:sldId id="284" r:id="rId6"/>
    <p:sldId id="285" r:id="rId7"/>
    <p:sldId id="294" r:id="rId8"/>
    <p:sldId id="291" r:id="rId9"/>
    <p:sldId id="292" r:id="rId10"/>
    <p:sldId id="295" r:id="rId11"/>
    <p:sldId id="290" r:id="rId12"/>
    <p:sldId id="289" r:id="rId13"/>
    <p:sldId id="293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02C7-8D6C-4C2D-B291-C50D0BBD2853}" type="datetimeFigureOut">
              <a:rPr lang="sk-SK" smtClean="0"/>
              <a:t>18.03.2019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AB38-773B-4F4C-A451-8565A0F683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4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387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7E6F-2F8C-40DE-A4F9-CC1DB2BA993F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C092-C773-4AD6-A5A0-0CD5A78D0D48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5E7A-7108-464D-86AC-2645F4270E84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29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7AA-078C-446C-96A1-3FDAA2156053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7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FB8B-F4D6-47DE-9730-58382FFB31E5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66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F55E-4BE1-4766-8A9E-06C7DFB8386D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C27A-310A-483B-91BF-E06855A320A5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9913-5047-4752-A4BA-358D1073F6C9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9A53-888F-4FE3-BC8B-8455535E6D78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D85-B996-4F16-BED2-DA4D45410812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975B-CE81-46E3-BE33-33656B122A41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E173-8087-42C3-B663-8F0F7588EA10}" type="datetime1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914-0D2A-44A3-9391-05E243C093CA}" type="datetime1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0C4-AC85-4CC7-A29F-B85454464BF7}" type="datetime1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0689-97CF-49A4-A691-19263550B6E8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7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9321-BDA7-4A5A-8ED7-EF2187759F50}" type="datetime1">
              <a:rPr lang="en-US" smtClean="0"/>
              <a:t>3/18/2019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1FBE-CF91-4C14-9DAA-A8C7386D079D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073" y="3709292"/>
            <a:ext cx="8645930" cy="1646302"/>
          </a:xfrm>
        </p:spPr>
        <p:txBody>
          <a:bodyPr/>
          <a:lstStyle/>
          <a:p>
            <a:r>
              <a:rPr lang="sk-SK" dirty="0"/>
              <a:t>Cyklus – WHILE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355591"/>
            <a:ext cx="7766936" cy="1096899"/>
          </a:xfrm>
        </p:spPr>
        <p:txBody>
          <a:bodyPr/>
          <a:lstStyle/>
          <a:p>
            <a:r>
              <a:rPr lang="sk-SK" dirty="0"/>
              <a:t>Programovanie v jazyku Python</a:t>
            </a:r>
          </a:p>
        </p:txBody>
      </p:sp>
      <p:pic>
        <p:nvPicPr>
          <p:cNvPr id="7" name="Picture 2" descr="http://www.hackpittsburgh.org/wp-content/uploads/2016/02/Python.png">
            <a:extLst>
              <a:ext uri="{FF2B5EF4-FFF2-40B4-BE49-F238E27FC236}">
                <a16:creationId xmlns:a16="http://schemas.microsoft.com/office/drawing/2014/main" id="{E1161262-8DBA-421A-BB86-C8375E0E5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" r="-4513" b="23081"/>
          <a:stretch/>
        </p:blipFill>
        <p:spPr bwMode="auto">
          <a:xfrm>
            <a:off x="2336800" y="932142"/>
            <a:ext cx="7121235" cy="2731147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3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(bez cyklu)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10</a:t>
            </a:fld>
            <a:endParaRPr lang="en-US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CD2961E4-E698-4514-AE71-6B8ABECA5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58990"/>
            <a:ext cx="8632648" cy="439789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9CBB8D-803C-4BD8-B42B-A07A09A3ECA4}"/>
              </a:ext>
            </a:extLst>
          </p:cNvPr>
          <p:cNvCxnSpPr/>
          <p:nvPr/>
        </p:nvCxnSpPr>
        <p:spPr>
          <a:xfrm flipV="1">
            <a:off x="572655" y="1496291"/>
            <a:ext cx="8377381" cy="45450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73DC8-4FDA-4B97-81B8-B68FFDFB5E71}"/>
              </a:ext>
            </a:extLst>
          </p:cNvPr>
          <p:cNvCxnSpPr/>
          <p:nvPr/>
        </p:nvCxnSpPr>
        <p:spPr>
          <a:xfrm>
            <a:off x="406400" y="1385455"/>
            <a:ext cx="7740073" cy="48029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23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Vzorové riešenie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11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C7D0369-DF9D-46AB-8AC3-6D1F86B18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85778"/>
            <a:ext cx="8596312" cy="383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0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Vzorové riešenie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12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C7D0369-DF9D-46AB-8AC3-6D1F86B18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85778"/>
            <a:ext cx="8596312" cy="3836730"/>
          </a:xfrm>
          <a:prstGeom prst="rect">
            <a:avLst/>
          </a:prstGeom>
        </p:spPr>
      </p:pic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E4E5940A-1CE5-4519-A994-88B1B2C86F62}"/>
              </a:ext>
            </a:extLst>
          </p:cNvPr>
          <p:cNvSpPr/>
          <p:nvPr/>
        </p:nvSpPr>
        <p:spPr>
          <a:xfrm rot="9284819">
            <a:off x="463847" y="3417415"/>
            <a:ext cx="499206" cy="1701249"/>
          </a:xfrm>
          <a:prstGeom prst="curvedLeftArrow">
            <a:avLst>
              <a:gd name="adj1" fmla="val 27246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996500-EE37-4A88-B34E-C9AEDAFAEC4C}"/>
              </a:ext>
            </a:extLst>
          </p:cNvPr>
          <p:cNvSpPr txBox="1"/>
          <p:nvPr/>
        </p:nvSpPr>
        <p:spPr>
          <a:xfrm rot="4394749">
            <a:off x="-368145" y="4126736"/>
            <a:ext cx="1388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b="1" dirty="0">
                <a:solidFill>
                  <a:srgbClr val="FF0000"/>
                </a:solidFill>
              </a:rPr>
              <a:t>OPAKOVANIE</a:t>
            </a:r>
          </a:p>
        </p:txBody>
      </p:sp>
    </p:spTree>
    <p:extLst>
      <p:ext uri="{BB962C8B-B14F-4D97-AF65-F5344CB8AC3E}">
        <p14:creationId xmlns:p14="http://schemas.microsoft.com/office/powerpoint/2010/main" val="125503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5B7D1C-8F0B-46D8-9AAB-C58C298A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Vyriešte úlohy v priloženom pracovnom liste</a:t>
            </a:r>
          </a:p>
        </p:txBody>
      </p:sp>
    </p:spTree>
    <p:extLst>
      <p:ext uri="{BB962C8B-B14F-4D97-AF65-F5344CB8AC3E}">
        <p14:creationId xmlns:p14="http://schemas.microsoft.com/office/powerpoint/2010/main" val="209689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4BAB0-2565-487E-A7C2-C14896E54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 b="20042"/>
          <a:stretch/>
        </p:blipFill>
        <p:spPr>
          <a:xfrm>
            <a:off x="2949644" y="1884958"/>
            <a:ext cx="5498600" cy="2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9A3A-6540-4C68-98D9-19E73363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hodiny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0978-ECCC-4DB7-89AC-B3C3980A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Vysvetliť pojmy:</a:t>
            </a:r>
          </a:p>
          <a:p>
            <a:pPr lvl="1"/>
            <a:r>
              <a:rPr lang="sk-SK" sz="2600" dirty="0"/>
              <a:t>Cyklus (</a:t>
            </a:r>
            <a:r>
              <a:rPr lang="sk-SK" sz="2600" dirty="0" err="1"/>
              <a:t>loop</a:t>
            </a:r>
            <a:r>
              <a:rPr lang="sk-SK" sz="2600" dirty="0"/>
              <a:t>)</a:t>
            </a:r>
          </a:p>
          <a:p>
            <a:pPr lvl="1"/>
            <a:r>
              <a:rPr lang="sk-SK" sz="2600" dirty="0"/>
              <a:t>Cyklus s podmienkou (</a:t>
            </a:r>
            <a:r>
              <a:rPr lang="sk-SK" sz="2600" dirty="0" err="1"/>
              <a:t>conditional</a:t>
            </a:r>
            <a:r>
              <a:rPr lang="sk-SK" sz="2600" dirty="0"/>
              <a:t> </a:t>
            </a:r>
            <a:r>
              <a:rPr lang="sk-SK" sz="2600" dirty="0" err="1"/>
              <a:t>loop</a:t>
            </a:r>
            <a:r>
              <a:rPr lang="sk-SK" sz="2600" dirty="0"/>
              <a:t>)</a:t>
            </a:r>
          </a:p>
          <a:p>
            <a:pPr lvl="1"/>
            <a:r>
              <a:rPr lang="sk-SK" sz="2600" dirty="0"/>
              <a:t>Iterácia</a:t>
            </a:r>
          </a:p>
          <a:p>
            <a:pPr lvl="1"/>
            <a:endParaRPr lang="sk-SK" sz="3000" dirty="0"/>
          </a:p>
          <a:p>
            <a:r>
              <a:rPr lang="sk-SK" sz="3000" dirty="0"/>
              <a:t>Použiť cyklus:</a:t>
            </a:r>
          </a:p>
          <a:p>
            <a:pPr lvl="1"/>
            <a:r>
              <a:rPr lang="sk-SK" sz="2800" dirty="0"/>
              <a:t>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5AD39-882F-4C98-9FE4-DD72A963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208B-C8F3-4F8E-997A-020AED60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s podmienkou - </a:t>
            </a:r>
            <a:r>
              <a:rPr lang="sk-SK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6921-D2EF-4030-AE5C-E688874B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690975"/>
          </a:xfrm>
        </p:spPr>
        <p:txBody>
          <a:bodyPr>
            <a:normAutofit fontScale="92500"/>
          </a:bodyPr>
          <a:lstStyle/>
          <a:p>
            <a:r>
              <a:rPr lang="sk-SK" sz="2400" dirty="0"/>
              <a:t>Cyklus (vo všeobecnosti) umožňuje opakovať skupinu príkazov.</a:t>
            </a:r>
          </a:p>
          <a:p>
            <a:r>
              <a:rPr lang="sk-SK" sz="2400" dirty="0"/>
              <a:t>Cyklus </a:t>
            </a:r>
            <a:r>
              <a:rPr lang="sk-SK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sz="2400" dirty="0"/>
              <a:t> umožňuje opakovať skupinu príkazov, pokiaľ platí určená podmienka.</a:t>
            </a:r>
          </a:p>
          <a:p>
            <a:r>
              <a:rPr lang="sk-SK" sz="2400" dirty="0"/>
              <a:t>Základná štruktúra cyklu while: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8D5A-00FD-4704-AE93-26647576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6EF02-3FF3-4E26-8B67-5B29BAFE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89" y="4325937"/>
            <a:ext cx="31051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7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208B-C8F3-4F8E-997A-020AED60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s podmienkou - </a:t>
            </a:r>
            <a:r>
              <a:rPr lang="sk-SK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6921-D2EF-4030-AE5C-E688874B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690975"/>
          </a:xfrm>
        </p:spPr>
        <p:txBody>
          <a:bodyPr>
            <a:normAutofit fontScale="92500"/>
          </a:bodyPr>
          <a:lstStyle/>
          <a:p>
            <a:r>
              <a:rPr lang="sk-SK" sz="2400" dirty="0"/>
              <a:t>Cyklus (vo všeobecnosti) umožňuje opakovať skupinu príkazov.</a:t>
            </a:r>
          </a:p>
          <a:p>
            <a:r>
              <a:rPr lang="sk-SK" sz="2400" dirty="0"/>
              <a:t>Cyklus </a:t>
            </a:r>
            <a:r>
              <a:rPr lang="sk-SK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sz="2400" dirty="0"/>
              <a:t> umožňuje opakovať skupinu príkazov, pokiaľ platí určená podmienka.</a:t>
            </a:r>
          </a:p>
          <a:p>
            <a:r>
              <a:rPr lang="sk-SK" sz="2400" dirty="0"/>
              <a:t>Základná štruktúra cyklu while: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8D5A-00FD-4704-AE93-26647576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6EF02-3FF3-4E26-8B67-5B29BAFE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89" y="4325937"/>
            <a:ext cx="3105150" cy="1457325"/>
          </a:xfrm>
          <a:prstGeom prst="rect">
            <a:avLst/>
          </a:prstGeom>
        </p:spPr>
      </p:pic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9BB5FAA9-42A5-4ED2-91CF-904D91BA1624}"/>
              </a:ext>
            </a:extLst>
          </p:cNvPr>
          <p:cNvSpPr/>
          <p:nvPr/>
        </p:nvSpPr>
        <p:spPr>
          <a:xfrm rot="8713877">
            <a:off x="1510269" y="4408100"/>
            <a:ext cx="499206" cy="1489611"/>
          </a:xfrm>
          <a:prstGeom prst="curvedLeftArrow">
            <a:avLst>
              <a:gd name="adj1" fmla="val 27246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C309F-82DE-4A52-B1C8-8A122C1F63FC}"/>
              </a:ext>
            </a:extLst>
          </p:cNvPr>
          <p:cNvSpPr txBox="1"/>
          <p:nvPr/>
        </p:nvSpPr>
        <p:spPr>
          <a:xfrm rot="3784522">
            <a:off x="1024712" y="5116061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b="1" dirty="0">
                <a:solidFill>
                  <a:srgbClr val="FF0000"/>
                </a:solidFill>
              </a:rPr>
              <a:t>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7D3F8-56E6-4876-85AB-CD1B636551F8}"/>
              </a:ext>
            </a:extLst>
          </p:cNvPr>
          <p:cNvSpPr txBox="1"/>
          <p:nvPr/>
        </p:nvSpPr>
        <p:spPr>
          <a:xfrm>
            <a:off x="1309255" y="6077865"/>
            <a:ext cx="386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u="sng" dirty="0">
                <a:solidFill>
                  <a:srgbClr val="FF0000"/>
                </a:solidFill>
              </a:rPr>
              <a:t>ITERÁCIA</a:t>
            </a:r>
            <a:r>
              <a:rPr lang="sk-SK" sz="2000" b="1" dirty="0">
                <a:solidFill>
                  <a:srgbClr val="FF0000"/>
                </a:solidFill>
              </a:rPr>
              <a:t> = 1 opakovanie cyklu</a:t>
            </a:r>
          </a:p>
        </p:txBody>
      </p:sp>
    </p:spTree>
    <p:extLst>
      <p:ext uri="{BB962C8B-B14F-4D97-AF65-F5344CB8AC3E}">
        <p14:creationId xmlns:p14="http://schemas.microsoft.com/office/powerpoint/2010/main" val="340631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7EC5-742E-4CE0-9C33-0B2B3DEF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Vzorová úloha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0688-55BC-4B65-8EB8-21919E6A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2800" dirty="0"/>
              <a:t>Vytvorte program, ktorý vygeneruje náhodné celé číslo od 1 do 10.</a:t>
            </a:r>
          </a:p>
          <a:p>
            <a:r>
              <a:rPr lang="sk-SK" sz="2800" dirty="0"/>
              <a:t>Program následne vyzve používateľa, aby náhodné číslo uhádol.</a:t>
            </a:r>
          </a:p>
          <a:p>
            <a:r>
              <a:rPr lang="sk-SK" sz="2800" dirty="0"/>
              <a:t>Ak používateľ neuhádne, program ho vyzve k ďalšiemu tipu. Používateľ môže hádať dovtedy, kým číslo neuhádne. </a:t>
            </a:r>
          </a:p>
          <a:p>
            <a:r>
              <a:rPr lang="sk-SK" sz="2800" dirty="0"/>
              <a:t>Ak uhádne, program vypíše potvrdenie o úspechu a ukončí sa.</a:t>
            </a:r>
          </a:p>
          <a:p>
            <a:endParaRPr lang="sk-SK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1A7F0-973A-4BD6-AAD3-6AD9E5B9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9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(bez opakovania)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6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5EA47C8-2D47-41EE-877E-0786AF63F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58990"/>
            <a:ext cx="8596312" cy="266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(bez opakovania)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7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5EA47C8-2D47-41EE-877E-0786AF63F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58990"/>
            <a:ext cx="8596312" cy="26622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45425-A687-4ADC-A794-9BB2EB66E393}"/>
              </a:ext>
            </a:extLst>
          </p:cNvPr>
          <p:cNvCxnSpPr>
            <a:cxnSpLocks/>
          </p:cNvCxnSpPr>
          <p:nvPr/>
        </p:nvCxnSpPr>
        <p:spPr>
          <a:xfrm flipV="1">
            <a:off x="572655" y="1496291"/>
            <a:ext cx="8377381" cy="45450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91246F-F575-4D9A-832F-CCB2C44920E9}"/>
              </a:ext>
            </a:extLst>
          </p:cNvPr>
          <p:cNvCxnSpPr>
            <a:cxnSpLocks/>
          </p:cNvCxnSpPr>
          <p:nvPr/>
        </p:nvCxnSpPr>
        <p:spPr>
          <a:xfrm>
            <a:off x="406400" y="1385455"/>
            <a:ext cx="7740073" cy="48029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40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(bez cyklu)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8</a:t>
            </a:fld>
            <a:endParaRPr lang="en-US"/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FC1A8578-AF36-4D8D-AE5A-96796F73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58990"/>
            <a:ext cx="8596312" cy="334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1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(bez cyklu)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9</a:t>
            </a:fld>
            <a:endParaRPr lang="en-US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CD2961E4-E698-4514-AE71-6B8ABECA5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58990"/>
            <a:ext cx="8632648" cy="439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5826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1145</TotalTime>
  <Words>206</Words>
  <Application>Microsoft Office PowerPoint</Application>
  <PresentationFormat>Widescreen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Trebuchet MS</vt:lpstr>
      <vt:lpstr>Wingdings 3</vt:lpstr>
      <vt:lpstr>Fazeta</vt:lpstr>
      <vt:lpstr>Cyklus – WHILE</vt:lpstr>
      <vt:lpstr>Ciele hodiny</vt:lpstr>
      <vt:lpstr>Cyklus s podmienkou - while</vt:lpstr>
      <vt:lpstr>Cyklus s podmienkou - while</vt:lpstr>
      <vt:lpstr>Vzorová úloha</vt:lpstr>
      <vt:lpstr>Riešenie (bez opakovania)</vt:lpstr>
      <vt:lpstr>Riešenie (bez opakovania)</vt:lpstr>
      <vt:lpstr>Riešenie (bez cyklu)</vt:lpstr>
      <vt:lpstr>Riešenie (bez cyklu)</vt:lpstr>
      <vt:lpstr>Riešenie (bez cyklu)</vt:lpstr>
      <vt:lpstr>Vzorové riešenie</vt:lpstr>
      <vt:lpstr>Vzorové riešenie</vt:lpstr>
      <vt:lpstr>Úlohy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</dc:title>
  <cp:lastModifiedBy>Michal</cp:lastModifiedBy>
  <cp:revision>79</cp:revision>
  <dcterms:created xsi:type="dcterms:W3CDTF">2016-06-25T15:54:22Z</dcterms:created>
  <dcterms:modified xsi:type="dcterms:W3CDTF">2019-03-18T01:24:20Z</dcterms:modified>
</cp:coreProperties>
</file>