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75" r:id="rId2"/>
    <p:sldId id="281" r:id="rId3"/>
    <p:sldId id="294" r:id="rId4"/>
    <p:sldId id="295" r:id="rId5"/>
    <p:sldId id="296" r:id="rId6"/>
    <p:sldId id="298" r:id="rId7"/>
    <p:sldId id="297" r:id="rId8"/>
    <p:sldId id="300" r:id="rId9"/>
    <p:sldId id="299" r:id="rId10"/>
    <p:sldId id="302" r:id="rId11"/>
    <p:sldId id="303" r:id="rId12"/>
    <p:sldId id="293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25.03.2019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dirty="0"/>
              <a:t>Cyklus – FOR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0FD-ACD5-4905-B436-11B3654B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rozsahu –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E1CF-645A-42D9-9A16-DEE9116D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895272"/>
          </a:xfrm>
        </p:spPr>
        <p:txBody>
          <a:bodyPr>
            <a:normAutofit lnSpcReduction="10000"/>
          </a:bodyPr>
          <a:lstStyle/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(6):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(0, 6):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(5, -1, -1):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pismeno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"Ahoj svet"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print(pismeno)</a:t>
            </a:r>
          </a:p>
          <a:p>
            <a:endParaRPr lang="sk-SK" sz="2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A94B-478D-4856-90D7-036F342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B6285C-3BDB-4675-A019-124B0D9345CF}"/>
              </a:ext>
            </a:extLst>
          </p:cNvPr>
          <p:cNvCxnSpPr/>
          <p:nvPr/>
        </p:nvCxnSpPr>
        <p:spPr>
          <a:xfrm>
            <a:off x="677334" y="2817090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F0C03-D56D-46F7-85E0-22F4C383C70D}"/>
              </a:ext>
            </a:extLst>
          </p:cNvPr>
          <p:cNvCxnSpPr/>
          <p:nvPr/>
        </p:nvCxnSpPr>
        <p:spPr>
          <a:xfrm>
            <a:off x="677334" y="1574799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1A997A-B172-42C9-BB3C-88AC4C02B08C}"/>
              </a:ext>
            </a:extLst>
          </p:cNvPr>
          <p:cNvCxnSpPr/>
          <p:nvPr/>
        </p:nvCxnSpPr>
        <p:spPr>
          <a:xfrm>
            <a:off x="677334" y="4096327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DD11D4-B50A-4020-8BD0-FA343FA606E2}"/>
              </a:ext>
            </a:extLst>
          </p:cNvPr>
          <p:cNvCxnSpPr/>
          <p:nvPr/>
        </p:nvCxnSpPr>
        <p:spPr>
          <a:xfrm>
            <a:off x="677334" y="5444836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1FF6A1-5767-4480-BC5A-7947BFD3E4AE}"/>
              </a:ext>
            </a:extLst>
          </p:cNvPr>
          <p:cNvCxnSpPr/>
          <p:nvPr/>
        </p:nvCxnSpPr>
        <p:spPr>
          <a:xfrm>
            <a:off x="677334" y="6664035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8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0FD-ACD5-4905-B436-11B3654B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rozsahu –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E1CF-645A-42D9-9A16-DEE9116D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895272"/>
          </a:xfrm>
        </p:spPr>
        <p:txBody>
          <a:bodyPr>
            <a:normAutofit lnSpcReduction="10000"/>
          </a:bodyPr>
          <a:lstStyle/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(6):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(0, 6):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(5, -1, -1):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pismeno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"Ahoj svet"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print(pismeno)</a:t>
            </a:r>
          </a:p>
          <a:p>
            <a:endParaRPr lang="sk-SK" sz="2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A94B-478D-4856-90D7-036F342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2318" y="6299544"/>
            <a:ext cx="683339" cy="365125"/>
          </a:xfrm>
        </p:spPr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B6285C-3BDB-4675-A019-124B0D9345CF}"/>
              </a:ext>
            </a:extLst>
          </p:cNvPr>
          <p:cNvCxnSpPr/>
          <p:nvPr/>
        </p:nvCxnSpPr>
        <p:spPr>
          <a:xfrm>
            <a:off x="677334" y="2817090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F0C03-D56D-46F7-85E0-22F4C383C70D}"/>
              </a:ext>
            </a:extLst>
          </p:cNvPr>
          <p:cNvCxnSpPr/>
          <p:nvPr/>
        </p:nvCxnSpPr>
        <p:spPr>
          <a:xfrm>
            <a:off x="677334" y="1574799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1A997A-B172-42C9-BB3C-88AC4C02B08C}"/>
              </a:ext>
            </a:extLst>
          </p:cNvPr>
          <p:cNvCxnSpPr/>
          <p:nvPr/>
        </p:nvCxnSpPr>
        <p:spPr>
          <a:xfrm>
            <a:off x="677334" y="4096327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DD11D4-B50A-4020-8BD0-FA343FA606E2}"/>
              </a:ext>
            </a:extLst>
          </p:cNvPr>
          <p:cNvCxnSpPr/>
          <p:nvPr/>
        </p:nvCxnSpPr>
        <p:spPr>
          <a:xfrm>
            <a:off x="677334" y="5444836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1FF6A1-5767-4480-BC5A-7947BFD3E4AE}"/>
              </a:ext>
            </a:extLst>
          </p:cNvPr>
          <p:cNvCxnSpPr/>
          <p:nvPr/>
        </p:nvCxnSpPr>
        <p:spPr>
          <a:xfrm>
            <a:off x="677334" y="6664035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98C918-5CD7-496E-B98B-555CCD1314A4}"/>
              </a:ext>
            </a:extLst>
          </p:cNvPr>
          <p:cNvSpPr txBox="1"/>
          <p:nvPr/>
        </p:nvSpPr>
        <p:spPr>
          <a:xfrm>
            <a:off x="6540037" y="1653692"/>
            <a:ext cx="75668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5A8901-00F1-440C-9089-73CE7A5036E3}"/>
              </a:ext>
            </a:extLst>
          </p:cNvPr>
          <p:cNvSpPr/>
          <p:nvPr/>
        </p:nvSpPr>
        <p:spPr>
          <a:xfrm>
            <a:off x="5070764" y="1963508"/>
            <a:ext cx="1209269" cy="531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výstup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4D919A-B940-4710-BD2F-FFD335FAD159}"/>
              </a:ext>
            </a:extLst>
          </p:cNvPr>
          <p:cNvSpPr/>
          <p:nvPr/>
        </p:nvSpPr>
        <p:spPr>
          <a:xfrm>
            <a:off x="5070765" y="3103520"/>
            <a:ext cx="1209270" cy="531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výstup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8B09-37E5-41BB-81E5-71F50E623EFE}"/>
              </a:ext>
            </a:extLst>
          </p:cNvPr>
          <p:cNvSpPr txBox="1"/>
          <p:nvPr/>
        </p:nvSpPr>
        <p:spPr>
          <a:xfrm>
            <a:off x="7967710" y="2916379"/>
            <a:ext cx="75668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8058A9-F1EE-4C62-9DCF-7EA9F2A83879}"/>
              </a:ext>
            </a:extLst>
          </p:cNvPr>
          <p:cNvSpPr/>
          <p:nvPr/>
        </p:nvSpPr>
        <p:spPr>
          <a:xfrm>
            <a:off x="6280033" y="4495026"/>
            <a:ext cx="1386150" cy="531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  výstup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DF9A4D3-5E9A-44B2-A85E-2E5C7FC95E78}"/>
              </a:ext>
            </a:extLst>
          </p:cNvPr>
          <p:cNvSpPr/>
          <p:nvPr/>
        </p:nvSpPr>
        <p:spPr>
          <a:xfrm>
            <a:off x="6280033" y="5800456"/>
            <a:ext cx="2900912" cy="531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  výstup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7C664-18D9-4685-9D99-392B4BD84481}"/>
              </a:ext>
            </a:extLst>
          </p:cNvPr>
          <p:cNvSpPr txBox="1"/>
          <p:nvPr/>
        </p:nvSpPr>
        <p:spPr>
          <a:xfrm>
            <a:off x="9534005" y="3038179"/>
            <a:ext cx="756689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29824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5B7D1C-8F0B-46D8-9AAB-C58C298A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Vyriešte úlohy v priloženom pracovnom liste</a:t>
            </a:r>
          </a:p>
        </p:txBody>
      </p:sp>
    </p:spTree>
    <p:extLst>
      <p:ext uri="{BB962C8B-B14F-4D97-AF65-F5344CB8AC3E}">
        <p14:creationId xmlns:p14="http://schemas.microsoft.com/office/powerpoint/2010/main" val="209689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Cyklus s konečným počtom opakovaní (</a:t>
            </a:r>
            <a:r>
              <a:rPr lang="sk-SK" sz="2600" noProof="1"/>
              <a:t>finite loop</a:t>
            </a:r>
            <a:r>
              <a:rPr lang="sk-SK" sz="2600" dirty="0"/>
              <a:t>)</a:t>
            </a:r>
          </a:p>
          <a:p>
            <a:pPr lvl="1"/>
            <a:r>
              <a:rPr lang="sk-SK" sz="2600" dirty="0"/>
              <a:t>Iterácia, </a:t>
            </a:r>
            <a:r>
              <a:rPr lang="sk-SK" sz="2600" noProof="1"/>
              <a:t>iterátor</a:t>
            </a:r>
          </a:p>
          <a:p>
            <a:pPr lvl="1"/>
            <a:endParaRPr lang="sk-SK" sz="3000" dirty="0"/>
          </a:p>
          <a:p>
            <a:r>
              <a:rPr lang="sk-SK" sz="3000" dirty="0"/>
              <a:t>Použiť cyklus:</a:t>
            </a:r>
          </a:p>
          <a:p>
            <a:pPr lvl="1"/>
            <a:r>
              <a:rPr lang="sk-SK" sz="2800" dirty="0"/>
              <a:t>for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C8B4-3B5C-4D6F-8240-C5033EA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Vzorová 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C693-E06C-45B8-BF94-4844B66D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dirty="0"/>
              <a:t>Vytvorte program, ktorý pomocou cyklu </a:t>
            </a:r>
            <a:r>
              <a:rPr lang="sk-SK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800" dirty="0"/>
              <a:t> vypíše nasledujúcu postupnosť:</a:t>
            </a:r>
          </a:p>
          <a:p>
            <a:pPr marL="0" indent="0">
              <a:buNone/>
            </a:pPr>
            <a:r>
              <a:rPr lang="sk-SK" sz="2800" dirty="0"/>
              <a:t>	0</a:t>
            </a:r>
          </a:p>
          <a:p>
            <a:pPr marL="0" indent="0">
              <a:buNone/>
            </a:pPr>
            <a:r>
              <a:rPr lang="sk-SK" sz="2800" dirty="0"/>
              <a:t>	1</a:t>
            </a:r>
          </a:p>
          <a:p>
            <a:pPr marL="0" indent="0">
              <a:buNone/>
            </a:pPr>
            <a:r>
              <a:rPr lang="sk-SK" sz="2800" dirty="0"/>
              <a:t>	2</a:t>
            </a:r>
          </a:p>
          <a:p>
            <a:pPr marL="0" indent="0">
              <a:buNone/>
            </a:pPr>
            <a:r>
              <a:rPr lang="sk-SK" sz="2800" dirty="0"/>
              <a:t>	3</a:t>
            </a:r>
          </a:p>
          <a:p>
            <a:pPr marL="0" indent="0">
              <a:buNone/>
            </a:pPr>
            <a:r>
              <a:rPr lang="sk-SK" sz="2800" dirty="0"/>
              <a:t>	4</a:t>
            </a:r>
          </a:p>
          <a:p>
            <a:pPr marL="0" indent="0">
              <a:buNone/>
            </a:pPr>
            <a:r>
              <a:rPr lang="sk-SK" sz="2800" dirty="0"/>
              <a:t>	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EFF2-D95F-4889-879D-E651DE7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5D1E-DC47-4D65-B448-AA1D724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(pomocou cyklu </a:t>
            </a:r>
            <a:r>
              <a:rPr lang="sk-SK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4E8B7-B641-4F34-A233-4167B51C5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25" y="2484583"/>
            <a:ext cx="3805293" cy="2643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9BE9A-4227-4165-9C9D-95729B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3174D-16BB-4872-9B86-FB7369830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11" t="30643" r="7229" b="18916"/>
          <a:stretch/>
        </p:blipFill>
        <p:spPr>
          <a:xfrm>
            <a:off x="1514764" y="2521526"/>
            <a:ext cx="258618" cy="4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5D1E-DC47-4D65-B448-AA1D724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(pomocou cyklu </a:t>
            </a:r>
            <a:r>
              <a:rPr lang="sk-SK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9BE9A-4227-4165-9C9D-95729B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E1333-FE74-457B-A944-44596B05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5" y="2484583"/>
            <a:ext cx="5606618" cy="12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5D1E-DC47-4D65-B448-AA1D724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(pomocou cyklu </a:t>
            </a:r>
            <a:r>
              <a:rPr lang="sk-SK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9BE9A-4227-4165-9C9D-95729B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E1333-FE74-457B-A944-44596B05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5" y="2484583"/>
            <a:ext cx="5606618" cy="12374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9C21E-6C29-474C-AD27-7FF4A0C56C1D}"/>
              </a:ext>
            </a:extLst>
          </p:cNvPr>
          <p:cNvCxnSpPr>
            <a:cxnSpLocks/>
          </p:cNvCxnSpPr>
          <p:nvPr/>
        </p:nvCxnSpPr>
        <p:spPr>
          <a:xfrm flipH="1">
            <a:off x="1661652" y="3010811"/>
            <a:ext cx="419509" cy="1265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86098F-85A8-47BB-9A83-1B4278895218}"/>
              </a:ext>
            </a:extLst>
          </p:cNvPr>
          <p:cNvSpPr txBox="1"/>
          <p:nvPr/>
        </p:nvSpPr>
        <p:spPr>
          <a:xfrm>
            <a:off x="841825" y="4340757"/>
            <a:ext cx="583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ITERÁTOR = riadiaca premenná cyklu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3E412D-43FC-451B-8E2E-FFE1DCF9D74B}"/>
              </a:ext>
            </a:extLst>
          </p:cNvPr>
          <p:cNvSpPr/>
          <p:nvPr/>
        </p:nvSpPr>
        <p:spPr>
          <a:xfrm>
            <a:off x="1966452" y="2484583"/>
            <a:ext cx="511277" cy="5262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490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5D1E-DC47-4D65-B448-AA1D724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(pomocou cyklu </a:t>
            </a:r>
            <a:r>
              <a:rPr lang="sk-SK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9BE9A-4227-4165-9C9D-95729B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E1333-FE74-457B-A944-44596B05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5" y="2484583"/>
            <a:ext cx="5606618" cy="12374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9C21E-6C29-474C-AD27-7FF4A0C56C1D}"/>
              </a:ext>
            </a:extLst>
          </p:cNvPr>
          <p:cNvCxnSpPr>
            <a:cxnSpLocks/>
          </p:cNvCxnSpPr>
          <p:nvPr/>
        </p:nvCxnSpPr>
        <p:spPr>
          <a:xfrm flipH="1">
            <a:off x="1661652" y="3010811"/>
            <a:ext cx="419509" cy="1265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86098F-85A8-47BB-9A83-1B4278895218}"/>
              </a:ext>
            </a:extLst>
          </p:cNvPr>
          <p:cNvSpPr txBox="1"/>
          <p:nvPr/>
        </p:nvSpPr>
        <p:spPr>
          <a:xfrm>
            <a:off x="841825" y="4340757"/>
            <a:ext cx="583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ITERÁTOR = riadiaca premenná cyklu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3E412D-43FC-451B-8E2E-FFE1DCF9D74B}"/>
              </a:ext>
            </a:extLst>
          </p:cNvPr>
          <p:cNvSpPr/>
          <p:nvPr/>
        </p:nvSpPr>
        <p:spPr>
          <a:xfrm>
            <a:off x="1966452" y="2484583"/>
            <a:ext cx="511277" cy="5262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D714B-4DAC-4208-9574-D772EEF6D3C3}"/>
              </a:ext>
            </a:extLst>
          </p:cNvPr>
          <p:cNvSpPr txBox="1"/>
          <p:nvPr/>
        </p:nvSpPr>
        <p:spPr>
          <a:xfrm>
            <a:off x="841824" y="5092924"/>
            <a:ext cx="583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>
                <a:solidFill>
                  <a:srgbClr val="FF0000"/>
                </a:solidFill>
              </a:rPr>
              <a:t>ITERÁCIA = jedno opakovanie cyklu</a:t>
            </a:r>
          </a:p>
        </p:txBody>
      </p:sp>
    </p:spTree>
    <p:extLst>
      <p:ext uri="{BB962C8B-B14F-4D97-AF65-F5344CB8AC3E}">
        <p14:creationId xmlns:p14="http://schemas.microsoft.com/office/powerpoint/2010/main" val="408743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5D1E-DC47-4D65-B448-AA1D724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(pomocou cyklu </a:t>
            </a:r>
            <a:r>
              <a:rPr lang="sk-SK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9BE9A-4227-4165-9C9D-95729B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E1333-FE74-457B-A944-44596B05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5" y="2484583"/>
            <a:ext cx="5606618" cy="12374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9C21E-6C29-474C-AD27-7FF4A0C56C1D}"/>
              </a:ext>
            </a:extLst>
          </p:cNvPr>
          <p:cNvCxnSpPr>
            <a:cxnSpLocks/>
          </p:cNvCxnSpPr>
          <p:nvPr/>
        </p:nvCxnSpPr>
        <p:spPr>
          <a:xfrm flipH="1">
            <a:off x="1661652" y="3010811"/>
            <a:ext cx="419509" cy="1265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86098F-85A8-47BB-9A83-1B4278895218}"/>
              </a:ext>
            </a:extLst>
          </p:cNvPr>
          <p:cNvSpPr txBox="1"/>
          <p:nvPr/>
        </p:nvSpPr>
        <p:spPr>
          <a:xfrm>
            <a:off x="841825" y="4340757"/>
            <a:ext cx="583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ITERÁTOR = riadiaca premenná cyklu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3E412D-43FC-451B-8E2E-FFE1DCF9D74B}"/>
              </a:ext>
            </a:extLst>
          </p:cNvPr>
          <p:cNvSpPr/>
          <p:nvPr/>
        </p:nvSpPr>
        <p:spPr>
          <a:xfrm>
            <a:off x="1966452" y="2484583"/>
            <a:ext cx="511277" cy="5262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D714B-4DAC-4208-9574-D772EEF6D3C3}"/>
              </a:ext>
            </a:extLst>
          </p:cNvPr>
          <p:cNvSpPr txBox="1"/>
          <p:nvPr/>
        </p:nvSpPr>
        <p:spPr>
          <a:xfrm>
            <a:off x="841824" y="5092924"/>
            <a:ext cx="583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>
                <a:solidFill>
                  <a:srgbClr val="FF0000"/>
                </a:solidFill>
              </a:rPr>
              <a:t>ITERÁCIA = jedno opakovanie cyklu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F0DF08-3C8E-4DA8-A5F7-3978E4221F55}"/>
              </a:ext>
            </a:extLst>
          </p:cNvPr>
          <p:cNvSpPr/>
          <p:nvPr/>
        </p:nvSpPr>
        <p:spPr>
          <a:xfrm>
            <a:off x="3550749" y="2516220"/>
            <a:ext cx="2849837" cy="52622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7CE169-1B20-4682-B13A-C36DC798E70A}"/>
              </a:ext>
            </a:extLst>
          </p:cNvPr>
          <p:cNvCxnSpPr>
            <a:cxnSpLocks/>
          </p:cNvCxnSpPr>
          <p:nvPr/>
        </p:nvCxnSpPr>
        <p:spPr>
          <a:xfrm>
            <a:off x="5604387" y="3042448"/>
            <a:ext cx="701320" cy="679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28DF44-25B4-4AA3-BE3D-3EB8797C58B4}"/>
              </a:ext>
            </a:extLst>
          </p:cNvPr>
          <p:cNvSpPr txBox="1"/>
          <p:nvPr/>
        </p:nvSpPr>
        <p:spPr>
          <a:xfrm>
            <a:off x="5812032" y="3678784"/>
            <a:ext cx="374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u="sng" dirty="0">
                <a:solidFill>
                  <a:srgbClr val="FF0000"/>
                </a:solidFill>
              </a:rPr>
              <a:t>konečný počet opakovaní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8C1E9-9AE1-4E33-A5D9-F6D6F7810F28}"/>
              </a:ext>
            </a:extLst>
          </p:cNvPr>
          <p:cNvSpPr txBox="1"/>
          <p:nvPr/>
        </p:nvSpPr>
        <p:spPr>
          <a:xfrm>
            <a:off x="5743206" y="4077643"/>
            <a:ext cx="3744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0</a:t>
            </a:r>
          </a:p>
          <a:p>
            <a:pPr algn="ctr"/>
            <a:r>
              <a:rPr lang="sk-SK" sz="2400" dirty="0"/>
              <a:t>1</a:t>
            </a:r>
          </a:p>
          <a:p>
            <a:pPr algn="ctr"/>
            <a:r>
              <a:rPr lang="sk-SK" sz="2400" dirty="0"/>
              <a:t>2</a:t>
            </a:r>
          </a:p>
          <a:p>
            <a:pPr algn="ctr"/>
            <a:r>
              <a:rPr lang="sk-SK" sz="2400" dirty="0"/>
              <a:t>3</a:t>
            </a:r>
          </a:p>
          <a:p>
            <a:pPr algn="ctr"/>
            <a:r>
              <a:rPr lang="sk-SK" sz="2400" dirty="0"/>
              <a:t>4</a:t>
            </a:r>
          </a:p>
          <a:p>
            <a:pPr algn="ctr"/>
            <a:r>
              <a:rPr lang="sk-SK" sz="2400" dirty="0"/>
              <a:t>5</a:t>
            </a:r>
          </a:p>
          <a:p>
            <a:pPr algn="ctr"/>
            <a:r>
              <a:rPr lang="sk-SK" sz="2400" i="1" dirty="0">
                <a:solidFill>
                  <a:srgbClr val="FF0000"/>
                </a:solidFill>
              </a:rPr>
              <a:t>!!! bez </a:t>
            </a:r>
            <a:r>
              <a:rPr lang="sk-SK" sz="2400" i="1" u="sng" dirty="0">
                <a:solidFill>
                  <a:srgbClr val="FF0000"/>
                </a:solidFill>
              </a:rPr>
              <a:t>6</a:t>
            </a:r>
            <a:r>
              <a:rPr lang="sk-SK" sz="2400" i="1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28981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0FD-ACD5-4905-B436-11B3654B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rozsahu –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E1CF-645A-42D9-9A16-DEE9116D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895272"/>
          </a:xfrm>
        </p:spPr>
        <p:txBody>
          <a:bodyPr>
            <a:normAutofit lnSpcReduction="10000"/>
          </a:bodyPr>
          <a:lstStyle/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(koniec):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(začiatok, koniec):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(začiatok, koniec, krok):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457200" lvl="1" indent="0">
              <a:buNone/>
            </a:pPr>
            <a:endParaRPr lang="sk-SK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pismeno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retazec:</a:t>
            </a:r>
          </a:p>
          <a:p>
            <a:pPr marL="457200" lvl="1" indent="0">
              <a:buNone/>
            </a:pPr>
            <a:r>
              <a:rPr lang="sk-SK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print(pismeno)</a:t>
            </a:r>
          </a:p>
          <a:p>
            <a:endParaRPr lang="sk-SK" sz="2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A94B-478D-4856-90D7-036F342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B6285C-3BDB-4675-A019-124B0D9345CF}"/>
              </a:ext>
            </a:extLst>
          </p:cNvPr>
          <p:cNvCxnSpPr/>
          <p:nvPr/>
        </p:nvCxnSpPr>
        <p:spPr>
          <a:xfrm>
            <a:off x="677334" y="2817090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F0C03-D56D-46F7-85E0-22F4C383C70D}"/>
              </a:ext>
            </a:extLst>
          </p:cNvPr>
          <p:cNvCxnSpPr/>
          <p:nvPr/>
        </p:nvCxnSpPr>
        <p:spPr>
          <a:xfrm>
            <a:off x="677334" y="1574799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1A997A-B172-42C9-BB3C-88AC4C02B08C}"/>
              </a:ext>
            </a:extLst>
          </p:cNvPr>
          <p:cNvCxnSpPr/>
          <p:nvPr/>
        </p:nvCxnSpPr>
        <p:spPr>
          <a:xfrm>
            <a:off x="677334" y="4096327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DD11D4-B50A-4020-8BD0-FA343FA606E2}"/>
              </a:ext>
            </a:extLst>
          </p:cNvPr>
          <p:cNvCxnSpPr/>
          <p:nvPr/>
        </p:nvCxnSpPr>
        <p:spPr>
          <a:xfrm>
            <a:off x="677334" y="5444836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1FF6A1-5767-4480-BC5A-7947BFD3E4AE}"/>
              </a:ext>
            </a:extLst>
          </p:cNvPr>
          <p:cNvCxnSpPr/>
          <p:nvPr/>
        </p:nvCxnSpPr>
        <p:spPr>
          <a:xfrm>
            <a:off x="677334" y="6664035"/>
            <a:ext cx="8226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5199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1168</TotalTime>
  <Words>343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Fazeta</vt:lpstr>
      <vt:lpstr>Cyklus – FOR</vt:lpstr>
      <vt:lpstr>Ciele hodiny</vt:lpstr>
      <vt:lpstr>Vzorová úloha</vt:lpstr>
      <vt:lpstr>Riešenie (pomocou cyklu while)</vt:lpstr>
      <vt:lpstr>Riešenie (pomocou cyklu for)</vt:lpstr>
      <vt:lpstr>Riešenie (pomocou cyklu for)</vt:lpstr>
      <vt:lpstr>Riešenie (pomocou cyklu for)</vt:lpstr>
      <vt:lpstr>Riešenie (pomocou cyklu for)</vt:lpstr>
      <vt:lpstr>Definícia rozsahu – range()</vt:lpstr>
      <vt:lpstr>Definícia rozsahu – range()</vt:lpstr>
      <vt:lpstr>Definícia rozsahu – range()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81</cp:revision>
  <dcterms:created xsi:type="dcterms:W3CDTF">2016-06-25T15:54:22Z</dcterms:created>
  <dcterms:modified xsi:type="dcterms:W3CDTF">2019-03-25T12:56:38Z</dcterms:modified>
</cp:coreProperties>
</file>