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1"/>
  </p:notesMasterIdLst>
  <p:sldIdLst>
    <p:sldId id="275" r:id="rId2"/>
    <p:sldId id="281" r:id="rId3"/>
    <p:sldId id="297" r:id="rId4"/>
    <p:sldId id="298" r:id="rId5"/>
    <p:sldId id="301" r:id="rId6"/>
    <p:sldId id="299" r:id="rId7"/>
    <p:sldId id="300" r:id="rId8"/>
    <p:sldId id="289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08.04.2019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4/8/2019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welcome%20%3D%20%22Hello%20World%22%0Aprint%28welcome%29%0Afor%20character%20in%20welcome%3A%0A%20%20%20%20print%28character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welcome%20%3D%20%22Hello%20World%22%0Aprint%28welcome%29%0Afor%20i%20in%20range%280,len%28welcome%29,1%29%3A%0A%20%20%20%20character%20%3D%20welcome%5Bi%5D%0A%20%20%20%20print%28welcome%5Bi%5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noProof="1"/>
              <a:t>Reťazce a cykly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Poznať pojmy:</a:t>
            </a:r>
          </a:p>
          <a:p>
            <a:pPr lvl="1"/>
            <a:r>
              <a:rPr lang="sk-SK" sz="2600" noProof="1"/>
              <a:t>reťazec, string</a:t>
            </a:r>
          </a:p>
          <a:p>
            <a:pPr lvl="1"/>
            <a:r>
              <a:rPr lang="sk-SK" sz="2600" noProof="1"/>
              <a:t>indexovanie v reťazci</a:t>
            </a:r>
          </a:p>
          <a:p>
            <a:pPr lvl="1"/>
            <a:r>
              <a:rPr lang="sk-SK" sz="2600" noProof="1"/>
              <a:t>iterácia cez reťazec</a:t>
            </a:r>
          </a:p>
          <a:p>
            <a:r>
              <a:rPr lang="sk-SK" sz="2800" dirty="0"/>
              <a:t>Operovať s reťazcom</a:t>
            </a:r>
          </a:p>
          <a:p>
            <a:r>
              <a:rPr lang="sk-SK" sz="2800" dirty="0"/>
              <a:t>Indexovať podreťazce</a:t>
            </a:r>
          </a:p>
          <a:p>
            <a:r>
              <a:rPr lang="sk-SK" sz="2800" dirty="0"/>
              <a:t>Pracovať s reťazcom v cykle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Image of brain lifting weights.">
            <a:extLst>
              <a:ext uri="{FF2B5EF4-FFF2-40B4-BE49-F238E27FC236}">
                <a16:creationId xmlns:a16="http://schemas.microsoft.com/office/drawing/2014/main" id="{A137D765-48F8-4C28-886F-4364DA04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1930400"/>
            <a:ext cx="3983776" cy="33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DB64-3BEC-4FB0-B6C6-C329B543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Operácie s reťazcami</a:t>
            </a:r>
            <a:r>
              <a:rPr lang="sk-SK" noProof="1"/>
              <a:t> (string)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909-D441-4B95-AFE3-3E45DCB3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535"/>
            <a:ext cx="8596668" cy="3880773"/>
          </a:xfrm>
        </p:spPr>
        <p:txBody>
          <a:bodyPr/>
          <a:lstStyle/>
          <a:p>
            <a:r>
              <a:rPr lang="sk-SK" dirty="0"/>
              <a:t>Jednoduché reťazenie (</a:t>
            </a:r>
            <a:r>
              <a:rPr lang="sk-SK" noProof="1"/>
              <a:t>concatenation</a:t>
            </a:r>
            <a:r>
              <a:rPr lang="sk-SK" dirty="0"/>
              <a:t>): operátor </a:t>
            </a:r>
            <a:r>
              <a:rPr lang="sk-SK" sz="2400" b="1" dirty="0"/>
              <a:t>+</a:t>
            </a:r>
            <a:endParaRPr lang="sk-SK" b="1" dirty="0"/>
          </a:p>
          <a:p>
            <a:endParaRPr lang="sk-SK" dirty="0"/>
          </a:p>
          <a:p>
            <a:r>
              <a:rPr lang="sk-SK" dirty="0"/>
              <a:t>Viacnásobné reťazenie (</a:t>
            </a:r>
            <a:r>
              <a:rPr lang="sk-SK" noProof="1"/>
              <a:t>duplication/chaining</a:t>
            </a:r>
            <a:r>
              <a:rPr lang="sk-SK" dirty="0"/>
              <a:t>): operátor </a:t>
            </a:r>
            <a:r>
              <a:rPr lang="sk-SK" sz="2400" b="1" dirty="0"/>
              <a:t>*</a:t>
            </a:r>
            <a:endParaRPr lang="sk-SK" b="1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Indexovanie podreťazca (</a:t>
            </a:r>
            <a:r>
              <a:rPr lang="sk-SK" noProof="1"/>
              <a:t>indexing/slicing</a:t>
            </a:r>
            <a:r>
              <a:rPr lang="sk-SK" dirty="0"/>
              <a:t>): r[index/indexy]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BD62A-71B6-4788-B5ED-619F91E4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47FCA-2502-4B09-AC5A-DF128C7C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21" y="2111956"/>
            <a:ext cx="2967361" cy="55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8FDE3-D4DA-4027-AFAF-05670ECB6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7"/>
          <a:stretch/>
        </p:blipFill>
        <p:spPr>
          <a:xfrm>
            <a:off x="1031292" y="3048030"/>
            <a:ext cx="11160015" cy="772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5CCF6-B5E7-4BBC-82FE-50D74BF9B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92" y="4266390"/>
            <a:ext cx="4158770" cy="21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DB64-3BEC-4FB0-B6C6-C329B543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a metódy pre prácu s reťazcami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6909-D441-4B95-AFE3-3E45DCB3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17" y="1744953"/>
            <a:ext cx="5483810" cy="4296409"/>
          </a:xfrm>
        </p:spPr>
        <p:txBody>
          <a:bodyPr>
            <a:normAutofit/>
          </a:bodyPr>
          <a:lstStyle/>
          <a:p>
            <a:r>
              <a:rPr lang="sk-SK" sz="2800" noProof="1"/>
              <a:t>dlzka = len(ret)</a:t>
            </a:r>
          </a:p>
          <a:p>
            <a:endParaRPr lang="sk-SK" sz="2800" noProof="1"/>
          </a:p>
          <a:p>
            <a:r>
              <a:rPr lang="sk-SK" sz="2800" noProof="1"/>
              <a:t>velke = ret.upper()</a:t>
            </a:r>
          </a:p>
          <a:p>
            <a:endParaRPr lang="sk-SK" sz="2800" noProof="1"/>
          </a:p>
          <a:p>
            <a:r>
              <a:rPr lang="sk-SK" sz="2800" noProof="1"/>
              <a:t>male = ret.lower()</a:t>
            </a:r>
          </a:p>
          <a:p>
            <a:endParaRPr lang="sk-SK" sz="2800" noProof="1"/>
          </a:p>
          <a:p>
            <a:r>
              <a:rPr lang="sk-SK" sz="2800" noProof="1"/>
              <a:t>index = ret.find("podretazec")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BD62A-71B6-4788-B5ED-619F91E4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E147B5-9BAE-46E6-904D-3B1C782DC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" t="12004"/>
          <a:stretch/>
        </p:blipFill>
        <p:spPr>
          <a:xfrm>
            <a:off x="5975927" y="1532286"/>
            <a:ext cx="3483292" cy="823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CA893-E9B1-43BA-9285-E31362C9A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5" t="9524" b="5966"/>
          <a:stretch/>
        </p:blipFill>
        <p:spPr>
          <a:xfrm>
            <a:off x="5975927" y="2526748"/>
            <a:ext cx="5673619" cy="1690255"/>
          </a:xfrm>
          <a:prstGeom prst="rect">
            <a:avLst/>
          </a:prstGeom>
        </p:spPr>
      </p:pic>
      <p:pic>
        <p:nvPicPr>
          <p:cNvPr id="10" name="Obrázok 5">
            <a:extLst>
              <a:ext uri="{FF2B5EF4-FFF2-40B4-BE49-F238E27FC236}">
                <a16:creationId xmlns:a16="http://schemas.microsoft.com/office/drawing/2014/main" id="{EDAA6344-BFCD-49F5-8D51-70BACB4707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33" b="14368"/>
          <a:stretch/>
        </p:blipFill>
        <p:spPr>
          <a:xfrm>
            <a:off x="6041721" y="4737653"/>
            <a:ext cx="6082545" cy="12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6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6417-E25A-4452-903C-C52E6753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Práca s reťazcom v cykle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965-15F2-4C6B-BB19-8ABEBD87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sk-SK" sz="2800" noProof="1"/>
              <a:t>Iterovanie </a:t>
            </a:r>
            <a:r>
              <a:rPr lang="sk-SK" sz="2800" dirty="0"/>
              <a:t>cez všetky znaky:</a:t>
            </a:r>
          </a:p>
          <a:p>
            <a:pPr lvl="1"/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znak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retazec:</a:t>
            </a:r>
          </a:p>
          <a:p>
            <a:pPr marL="914400" lvl="2" indent="0">
              <a:buNone/>
            </a:pP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24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znak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+mj-lt"/>
              <a:buAutoNum type="alphaLcParenR"/>
            </a:pPr>
            <a:endParaRPr lang="sk-SK" sz="2800" dirty="0"/>
          </a:p>
          <a:p>
            <a:pPr marL="457200" indent="-457200">
              <a:buFont typeface="+mj-lt"/>
              <a:buAutoNum type="alphaLcParenR"/>
            </a:pPr>
            <a:r>
              <a:rPr lang="sk-SK" sz="2800" dirty="0"/>
              <a:t>Indexovanie všetkých znakov:</a:t>
            </a:r>
          </a:p>
          <a:p>
            <a:pPr lvl="1"/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(retazec)):</a:t>
            </a:r>
          </a:p>
          <a:p>
            <a:pPr marL="914400" lvl="2" indent="0">
              <a:buNone/>
            </a:pP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(retazec[</a:t>
            </a:r>
            <a:r>
              <a:rPr lang="sk-SK" sz="24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20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28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3B1E6-6BA2-4423-ADFC-B615F162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F060-6844-4625-8BD4-DF58DBD5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1"/>
              <a:t>a) Iterovanie</a:t>
            </a:r>
            <a:r>
              <a:rPr lang="sk-SK" dirty="0"/>
              <a:t> cez reťazec v cykle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8525-DFB6-439F-A7D6-7D99D05F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309902-2A64-4F58-AEA0-57F81EA6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0" y="1270000"/>
            <a:ext cx="10648950" cy="551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33A97E44-180D-4A7C-A127-6562036E8A22}"/>
              </a:ext>
            </a:extLst>
          </p:cNvPr>
          <p:cNvSpPr txBox="1"/>
          <p:nvPr/>
        </p:nvSpPr>
        <p:spPr>
          <a:xfrm>
            <a:off x="886186" y="6248400"/>
            <a:ext cx="1201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400" noProof="1">
                <a:hlinkClick r:id="rId3"/>
              </a:rPr>
              <a:t>Python Tutor</a:t>
            </a:r>
            <a:endParaRPr lang="sk-SK" sz="1400" noProof="1"/>
          </a:p>
        </p:txBody>
      </p:sp>
      <p:sp>
        <p:nvSpPr>
          <p:cNvPr id="11" name="Arrow: Down 10">
            <a:hlinkClick r:id="rId3"/>
            <a:extLst>
              <a:ext uri="{FF2B5EF4-FFF2-40B4-BE49-F238E27FC236}">
                <a16:creationId xmlns:a16="http://schemas.microsoft.com/office/drawing/2014/main" id="{9553FD5E-6969-4A41-B020-2F071F84FA09}"/>
              </a:ext>
            </a:extLst>
          </p:cNvPr>
          <p:cNvSpPr/>
          <p:nvPr/>
        </p:nvSpPr>
        <p:spPr>
          <a:xfrm>
            <a:off x="1252968" y="5940623"/>
            <a:ext cx="41563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50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AD1B-4E28-4EB1-9E7A-F650063B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b) Indexovanie reťazca v cykle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31209-4386-4A13-9726-9B31C76F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18B4D-1287-4730-BB15-F72796A2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02" y="1254657"/>
            <a:ext cx="10353675" cy="561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84C4ADD2-59B6-4C45-879A-57764E594330}"/>
              </a:ext>
            </a:extLst>
          </p:cNvPr>
          <p:cNvSpPr txBox="1"/>
          <p:nvPr/>
        </p:nvSpPr>
        <p:spPr>
          <a:xfrm>
            <a:off x="886186" y="6248400"/>
            <a:ext cx="1201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400" noProof="1">
                <a:hlinkClick r:id="rId3"/>
              </a:rPr>
              <a:t>Python Tutor</a:t>
            </a:r>
            <a:endParaRPr lang="sk-SK" sz="1400" noProof="1"/>
          </a:p>
        </p:txBody>
      </p:sp>
      <p:sp>
        <p:nvSpPr>
          <p:cNvPr id="8" name="Arrow: Down 7">
            <a:hlinkClick r:id="rId3"/>
            <a:extLst>
              <a:ext uri="{FF2B5EF4-FFF2-40B4-BE49-F238E27FC236}">
                <a16:creationId xmlns:a16="http://schemas.microsoft.com/office/drawing/2014/main" id="{9FF34987-E970-4BDC-8DB2-07A4289B01E4}"/>
              </a:ext>
            </a:extLst>
          </p:cNvPr>
          <p:cNvSpPr/>
          <p:nvPr/>
        </p:nvSpPr>
        <p:spPr>
          <a:xfrm>
            <a:off x="1252968" y="5940623"/>
            <a:ext cx="41563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098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635-6CD5-4FAF-B508-FD2876D7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65B8-C10E-48EC-A094-FC8E3A73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Vypracujte všetky úlohy v priloženom pracovnom liste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DCFF-7716-4335-ABC3-373C7FAA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1123</TotalTime>
  <Words>173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Fazeta</vt:lpstr>
      <vt:lpstr>Reťazce a cykly</vt:lpstr>
      <vt:lpstr>Ciele hodiny</vt:lpstr>
      <vt:lpstr>Operácie s reťazcami (string)</vt:lpstr>
      <vt:lpstr>Funkcie a metódy pre prácu s reťazcami</vt:lpstr>
      <vt:lpstr>Práca s reťazcom v cykle</vt:lpstr>
      <vt:lpstr>a) Iterovanie cez reťazec v cykle</vt:lpstr>
      <vt:lpstr>b) Indexovanie reťazca v cykle</vt:lpstr>
      <vt:lpstr>Úlohy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77</cp:revision>
  <dcterms:created xsi:type="dcterms:W3CDTF">2016-06-25T15:54:22Z</dcterms:created>
  <dcterms:modified xsi:type="dcterms:W3CDTF">2019-04-08T04:18:24Z</dcterms:modified>
</cp:coreProperties>
</file>