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3"/>
  </p:notesMasterIdLst>
  <p:sldIdLst>
    <p:sldId id="275" r:id="rId2"/>
    <p:sldId id="299" r:id="rId3"/>
    <p:sldId id="300" r:id="rId4"/>
    <p:sldId id="298" r:id="rId5"/>
    <p:sldId id="301" r:id="rId6"/>
    <p:sldId id="302" r:id="rId7"/>
    <p:sldId id="303" r:id="rId8"/>
    <p:sldId id="304" r:id="rId9"/>
    <p:sldId id="305" r:id="rId10"/>
    <p:sldId id="297"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D02C7-8D6C-4C2D-B291-C50D0BBD2853}" type="datetimeFigureOut">
              <a:rPr lang="sk-SK" smtClean="0"/>
              <a:t>29.04.2019</a:t>
            </a:fld>
            <a:endParaRPr lang="sk-S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AB38-773B-4F4C-A451-8565A0F683F3}" type="slidenum">
              <a:rPr lang="sk-SK" smtClean="0"/>
              <a:t>‹#›</a:t>
            </a:fld>
            <a:endParaRPr lang="sk-SK"/>
          </a:p>
        </p:txBody>
      </p:sp>
    </p:spTree>
    <p:extLst>
      <p:ext uri="{BB962C8B-B14F-4D97-AF65-F5344CB8AC3E}">
        <p14:creationId xmlns:p14="http://schemas.microsoft.com/office/powerpoint/2010/main" val="2801441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a:p>
        </p:txBody>
      </p:sp>
      <p:sp>
        <p:nvSpPr>
          <p:cNvPr id="4" name="Slide Number Placeholder 3"/>
          <p:cNvSpPr>
            <a:spLocks noGrp="1"/>
          </p:cNvSpPr>
          <p:nvPr>
            <p:ph type="sldNum" sz="quarter" idx="10"/>
          </p:nvPr>
        </p:nvSpPr>
        <p:spPr/>
        <p:txBody>
          <a:bodyPr/>
          <a:lstStyle/>
          <a:p>
            <a:fld id="{B87AA615-86D6-4DA9-A365-09E652F7A86D}" type="slidenum">
              <a:rPr lang="sk-SK" smtClean="0"/>
              <a:t>1</a:t>
            </a:fld>
            <a:endParaRPr lang="sk-SK"/>
          </a:p>
        </p:txBody>
      </p:sp>
    </p:spTree>
    <p:extLst>
      <p:ext uri="{BB962C8B-B14F-4D97-AF65-F5344CB8AC3E}">
        <p14:creationId xmlns:p14="http://schemas.microsoft.com/office/powerpoint/2010/main" val="353387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k-SK"/>
              <a:t>Upravte štýly predlohy textu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Upravte štýl predlohy podnadpisov</a:t>
            </a:r>
            <a:endParaRPr lang="en-US" dirty="0"/>
          </a:p>
        </p:txBody>
      </p:sp>
      <p:sp>
        <p:nvSpPr>
          <p:cNvPr id="4" name="Date Placeholder 3"/>
          <p:cNvSpPr>
            <a:spLocks noGrp="1"/>
          </p:cNvSpPr>
          <p:nvPr>
            <p:ph type="dt" sz="half" idx="10"/>
          </p:nvPr>
        </p:nvSpPr>
        <p:spPr/>
        <p:txBody>
          <a:bodyPr/>
          <a:lstStyle/>
          <a:p>
            <a:fld id="{CECC7E6F-2F8C-40DE-A4F9-CC1DB2BA993F}"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b="1"/>
            </a:lvl1pPr>
          </a:lstStyle>
          <a:p>
            <a:fld id="{F8F0AFD6-B8A5-4BEE-B732-5B69B51E1503}" type="slidenum">
              <a:rPr lang="en-US" smtClean="0"/>
              <a:pPr/>
              <a:t>‹#›</a:t>
            </a:fld>
            <a:endParaRPr lang="en-US"/>
          </a:p>
        </p:txBody>
      </p:sp>
    </p:spTree>
    <p:extLst>
      <p:ext uri="{BB962C8B-B14F-4D97-AF65-F5344CB8AC3E}">
        <p14:creationId xmlns:p14="http://schemas.microsoft.com/office/powerpoint/2010/main" val="8107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k-SK"/>
              <a:t>Upravte štýly predlohy textu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Upravte štýl predlohy textu.</a:t>
            </a:r>
          </a:p>
        </p:txBody>
      </p:sp>
      <p:sp>
        <p:nvSpPr>
          <p:cNvPr id="4" name="Date Placeholder 3"/>
          <p:cNvSpPr>
            <a:spLocks noGrp="1"/>
          </p:cNvSpPr>
          <p:nvPr>
            <p:ph type="dt" sz="half" idx="10"/>
          </p:nvPr>
        </p:nvSpPr>
        <p:spPr/>
        <p:txBody>
          <a:bodyPr/>
          <a:lstStyle/>
          <a:p>
            <a:fld id="{ADCAC092-C773-4AD6-A5A0-0CD5A78D0D48}"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AFD6-B8A5-4BEE-B732-5B69B51E1503}" type="slidenum">
              <a:rPr lang="en-US" smtClean="0"/>
              <a:t>‹#›</a:t>
            </a:fld>
            <a:endParaRPr lang="en-US"/>
          </a:p>
        </p:txBody>
      </p:sp>
    </p:spTree>
    <p:extLst>
      <p:ext uri="{BB962C8B-B14F-4D97-AF65-F5344CB8AC3E}">
        <p14:creationId xmlns:p14="http://schemas.microsoft.com/office/powerpoint/2010/main" val="251424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Upravte štýl predlohy textu.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Upravte štýl predlohy textu.</a:t>
            </a:r>
          </a:p>
        </p:txBody>
      </p:sp>
      <p:sp>
        <p:nvSpPr>
          <p:cNvPr id="4" name="Date Placeholder 3"/>
          <p:cNvSpPr>
            <a:spLocks noGrp="1"/>
          </p:cNvSpPr>
          <p:nvPr>
            <p:ph type="dt" sz="half" idx="10"/>
          </p:nvPr>
        </p:nvSpPr>
        <p:spPr/>
        <p:txBody>
          <a:bodyPr/>
          <a:lstStyle/>
          <a:p>
            <a:fld id="{3E105E7A-7108-464D-86AC-2645F4270E84}"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AFD6-B8A5-4BEE-B732-5B69B51E15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6296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k-SK"/>
              <a:t>Upravte štýly predlohy textu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Upravte štýl predlohy textu.</a:t>
            </a:r>
          </a:p>
        </p:txBody>
      </p:sp>
      <p:sp>
        <p:nvSpPr>
          <p:cNvPr id="4" name="Date Placeholder 3"/>
          <p:cNvSpPr>
            <a:spLocks noGrp="1"/>
          </p:cNvSpPr>
          <p:nvPr>
            <p:ph type="dt" sz="half" idx="10"/>
          </p:nvPr>
        </p:nvSpPr>
        <p:spPr/>
        <p:txBody>
          <a:bodyPr/>
          <a:lstStyle/>
          <a:p>
            <a:fld id="{E44097AA-078C-446C-96A1-3FDAA2156053}"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AFD6-B8A5-4BEE-B732-5B69B51E1503}" type="slidenum">
              <a:rPr lang="en-US" smtClean="0"/>
              <a:t>‹#›</a:t>
            </a:fld>
            <a:endParaRPr lang="en-US"/>
          </a:p>
        </p:txBody>
      </p:sp>
    </p:spTree>
    <p:extLst>
      <p:ext uri="{BB962C8B-B14F-4D97-AF65-F5344CB8AC3E}">
        <p14:creationId xmlns:p14="http://schemas.microsoft.com/office/powerpoint/2010/main" val="474317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Upravte štýl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Upravte štýl predlohy textu.</a:t>
            </a:r>
          </a:p>
        </p:txBody>
      </p:sp>
      <p:sp>
        <p:nvSpPr>
          <p:cNvPr id="4" name="Date Placeholder 3"/>
          <p:cNvSpPr>
            <a:spLocks noGrp="1"/>
          </p:cNvSpPr>
          <p:nvPr>
            <p:ph type="dt" sz="half" idx="10"/>
          </p:nvPr>
        </p:nvSpPr>
        <p:spPr/>
        <p:txBody>
          <a:bodyPr/>
          <a:lstStyle/>
          <a:p>
            <a:fld id="{4DECFB8B-F4D6-47DE-9730-58382FFB31E5}"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AFD6-B8A5-4BEE-B732-5B69B51E15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266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Upravte štýl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Upravte štýl predlohy textu.</a:t>
            </a:r>
          </a:p>
        </p:txBody>
      </p:sp>
      <p:sp>
        <p:nvSpPr>
          <p:cNvPr id="4" name="Date Placeholder 3"/>
          <p:cNvSpPr>
            <a:spLocks noGrp="1"/>
          </p:cNvSpPr>
          <p:nvPr>
            <p:ph type="dt" sz="half" idx="10"/>
          </p:nvPr>
        </p:nvSpPr>
        <p:spPr/>
        <p:txBody>
          <a:bodyPr/>
          <a:lstStyle/>
          <a:p>
            <a:fld id="{EDB7F55E-4BE1-4766-8A9E-06C7DFB8386D}"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AFD6-B8A5-4BEE-B732-5B69B51E1503}" type="slidenum">
              <a:rPr lang="en-US" smtClean="0"/>
              <a:t>‹#›</a:t>
            </a:fld>
            <a:endParaRPr lang="en-US"/>
          </a:p>
        </p:txBody>
      </p:sp>
    </p:spTree>
    <p:extLst>
      <p:ext uri="{BB962C8B-B14F-4D97-AF65-F5344CB8AC3E}">
        <p14:creationId xmlns:p14="http://schemas.microsoft.com/office/powerpoint/2010/main" val="995093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6E8DC27A-310A-483B-91BF-E06855A320A5}"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AFD6-B8A5-4BEE-B732-5B69B51E1503}" type="slidenum">
              <a:rPr lang="en-US" smtClean="0"/>
              <a:t>‹#›</a:t>
            </a:fld>
            <a:endParaRPr lang="en-US"/>
          </a:p>
        </p:txBody>
      </p:sp>
    </p:spTree>
    <p:extLst>
      <p:ext uri="{BB962C8B-B14F-4D97-AF65-F5344CB8AC3E}">
        <p14:creationId xmlns:p14="http://schemas.microsoft.com/office/powerpoint/2010/main" val="3609405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k-SK"/>
              <a:t>Upravte štýly predlohy textu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A5029913-5047-4752-A4BA-358D1073F6C9}"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0AFD6-B8A5-4BEE-B732-5B69B51E1503}" type="slidenum">
              <a:rPr lang="en-US" smtClean="0"/>
              <a:t>‹#›</a:t>
            </a:fld>
            <a:endParaRPr lang="en-US"/>
          </a:p>
        </p:txBody>
      </p:sp>
    </p:spTree>
    <p:extLst>
      <p:ext uri="{BB962C8B-B14F-4D97-AF65-F5344CB8AC3E}">
        <p14:creationId xmlns:p14="http://schemas.microsoft.com/office/powerpoint/2010/main" val="362755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idx="1"/>
          </p:nvPr>
        </p:nvSpPr>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2B279A53-888F-4FE3-BC8B-8455535E6D78}"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b="1"/>
            </a:lvl1pPr>
          </a:lstStyle>
          <a:p>
            <a:fld id="{F8F0AFD6-B8A5-4BEE-B732-5B69B51E1503}" type="slidenum">
              <a:rPr lang="en-US" smtClean="0"/>
              <a:pPr/>
              <a:t>‹#›</a:t>
            </a:fld>
            <a:endParaRPr lang="en-US"/>
          </a:p>
        </p:txBody>
      </p:sp>
    </p:spTree>
    <p:extLst>
      <p:ext uri="{BB962C8B-B14F-4D97-AF65-F5344CB8AC3E}">
        <p14:creationId xmlns:p14="http://schemas.microsoft.com/office/powerpoint/2010/main" val="36590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k-SK"/>
              <a:t>Upravte štýly predlohy textu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Upravte štýl predlohy textu.</a:t>
            </a:r>
          </a:p>
        </p:txBody>
      </p:sp>
      <p:sp>
        <p:nvSpPr>
          <p:cNvPr id="4" name="Date Placeholder 3"/>
          <p:cNvSpPr>
            <a:spLocks noGrp="1"/>
          </p:cNvSpPr>
          <p:nvPr>
            <p:ph type="dt" sz="half" idx="10"/>
          </p:nvPr>
        </p:nvSpPr>
        <p:spPr/>
        <p:txBody>
          <a:bodyPr/>
          <a:lstStyle/>
          <a:p>
            <a:fld id="{F75A7D85-B996-4F16-BED2-DA4D45410812}" type="datetime1">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b="1"/>
            </a:lvl1pPr>
          </a:lstStyle>
          <a:p>
            <a:fld id="{F8F0AFD6-B8A5-4BEE-B732-5B69B51E1503}" type="slidenum">
              <a:rPr lang="en-US" smtClean="0"/>
              <a:pPr/>
              <a:t>‹#›</a:t>
            </a:fld>
            <a:endParaRPr lang="en-US"/>
          </a:p>
        </p:txBody>
      </p:sp>
    </p:spTree>
    <p:extLst>
      <p:ext uri="{BB962C8B-B14F-4D97-AF65-F5344CB8AC3E}">
        <p14:creationId xmlns:p14="http://schemas.microsoft.com/office/powerpoint/2010/main" val="276274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743E975B-CE81-46E3-BE33-33656B122A41}" type="datetime1">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800" b="1"/>
            </a:lvl1pPr>
          </a:lstStyle>
          <a:p>
            <a:fld id="{F8F0AFD6-B8A5-4BEE-B732-5B69B51E1503}" type="slidenum">
              <a:rPr lang="en-US" smtClean="0"/>
              <a:pPr/>
              <a:t>‹#›</a:t>
            </a:fld>
            <a:endParaRPr lang="en-US"/>
          </a:p>
        </p:txBody>
      </p:sp>
    </p:spTree>
    <p:extLst>
      <p:ext uri="{BB962C8B-B14F-4D97-AF65-F5344CB8AC3E}">
        <p14:creationId xmlns:p14="http://schemas.microsoft.com/office/powerpoint/2010/main" val="313910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Upravte štýly predlohy textu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FEE4E173-8087-42C3-B663-8F0F7588EA10}" type="datetime1">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sz="1800" b="1"/>
            </a:lvl1pPr>
          </a:lstStyle>
          <a:p>
            <a:fld id="{F8F0AFD6-B8A5-4BEE-B732-5B69B51E1503}" type="slidenum">
              <a:rPr lang="en-US" smtClean="0"/>
              <a:pPr/>
              <a:t>‹#›</a:t>
            </a:fld>
            <a:endParaRPr lang="en-US"/>
          </a:p>
        </p:txBody>
      </p:sp>
    </p:spTree>
    <p:extLst>
      <p:ext uri="{BB962C8B-B14F-4D97-AF65-F5344CB8AC3E}">
        <p14:creationId xmlns:p14="http://schemas.microsoft.com/office/powerpoint/2010/main" val="22123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6ECD0914-0D2A-44A3-9391-05E243C093CA}" type="datetime1">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800" b="1"/>
            </a:lvl1pPr>
          </a:lstStyle>
          <a:p>
            <a:fld id="{F8F0AFD6-B8A5-4BEE-B732-5B69B51E1503}" type="slidenum">
              <a:rPr lang="en-US" smtClean="0"/>
              <a:pPr/>
              <a:t>‹#›</a:t>
            </a:fld>
            <a:endParaRPr lang="en-US"/>
          </a:p>
        </p:txBody>
      </p:sp>
    </p:spTree>
    <p:extLst>
      <p:ext uri="{BB962C8B-B14F-4D97-AF65-F5344CB8AC3E}">
        <p14:creationId xmlns:p14="http://schemas.microsoft.com/office/powerpoint/2010/main" val="401678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2A0C4-AC85-4CC7-A29F-B85454464BF7}" type="datetime1">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1800" b="1"/>
            </a:lvl1pPr>
          </a:lstStyle>
          <a:p>
            <a:fld id="{F8F0AFD6-B8A5-4BEE-B732-5B69B51E1503}" type="slidenum">
              <a:rPr lang="en-US" smtClean="0"/>
              <a:pPr/>
              <a:t>‹#›</a:t>
            </a:fld>
            <a:endParaRPr lang="en-US"/>
          </a:p>
        </p:txBody>
      </p:sp>
    </p:spTree>
    <p:extLst>
      <p:ext uri="{BB962C8B-B14F-4D97-AF65-F5344CB8AC3E}">
        <p14:creationId xmlns:p14="http://schemas.microsoft.com/office/powerpoint/2010/main" val="372991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k-SK"/>
              <a:t>Upravte štýly predlohy textu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k-SK"/>
              <a:t>Upravte štýl predlohy textu.</a:t>
            </a:r>
          </a:p>
        </p:txBody>
      </p:sp>
      <p:sp>
        <p:nvSpPr>
          <p:cNvPr id="5" name="Date Placeholder 4"/>
          <p:cNvSpPr>
            <a:spLocks noGrp="1"/>
          </p:cNvSpPr>
          <p:nvPr>
            <p:ph type="dt" sz="half" idx="10"/>
          </p:nvPr>
        </p:nvSpPr>
        <p:spPr/>
        <p:txBody>
          <a:bodyPr/>
          <a:lstStyle/>
          <a:p>
            <a:fld id="{347E0689-97CF-49A4-A691-19263550B6E8}" type="datetime1">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0AFD6-B8A5-4BEE-B732-5B69B51E1503}" type="slidenum">
              <a:rPr lang="en-US" smtClean="0"/>
              <a:t>‹#›</a:t>
            </a:fld>
            <a:endParaRPr lang="en-US"/>
          </a:p>
        </p:txBody>
      </p:sp>
    </p:spTree>
    <p:extLst>
      <p:ext uri="{BB962C8B-B14F-4D97-AF65-F5344CB8AC3E}">
        <p14:creationId xmlns:p14="http://schemas.microsoft.com/office/powerpoint/2010/main" val="326457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Upravte štýl predlohy textu.</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0AFD6-B8A5-4BEE-B732-5B69B51E1503}" type="slidenum">
              <a:rPr lang="en-US" smtClean="0"/>
              <a:t>‹#›</a:t>
            </a:fld>
            <a:endParaRPr lang="en-US"/>
          </a:p>
        </p:txBody>
      </p:sp>
      <p:sp>
        <p:nvSpPr>
          <p:cNvPr id="5" name="Date Placeholder 4"/>
          <p:cNvSpPr>
            <a:spLocks noGrp="1"/>
          </p:cNvSpPr>
          <p:nvPr>
            <p:ph type="dt" sz="half" idx="10"/>
          </p:nvPr>
        </p:nvSpPr>
        <p:spPr/>
        <p:txBody>
          <a:bodyPr/>
          <a:lstStyle/>
          <a:p>
            <a:fld id="{E4399321-BDA7-4A5A-8ED7-EF2187759F50}" type="datetime1">
              <a:rPr lang="en-US" smtClean="0"/>
              <a:t>4/29/2019</a:t>
            </a:fld>
            <a:endParaRPr lang="en-US"/>
          </a:p>
        </p:txBody>
      </p:sp>
    </p:spTree>
    <p:extLst>
      <p:ext uri="{BB962C8B-B14F-4D97-AF65-F5344CB8AC3E}">
        <p14:creationId xmlns:p14="http://schemas.microsoft.com/office/powerpoint/2010/main" val="272210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k-SK"/>
              <a:t>Upravte štýly predlohy textu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9A1FBE-CF91-4C14-9DAA-A8C7386D079D}" type="datetime1">
              <a:rPr lang="en-US" smtClean="0"/>
              <a:t>4/29/2019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800" b="1">
                <a:solidFill>
                  <a:schemeClr val="accent1"/>
                </a:solidFill>
              </a:defRPr>
            </a:lvl1pPr>
          </a:lstStyle>
          <a:p>
            <a:fld id="{F8F0AFD6-B8A5-4BEE-B732-5B69B51E1503}" type="slidenum">
              <a:rPr lang="en-US" smtClean="0"/>
              <a:pPr/>
              <a:t>‹#›</a:t>
            </a:fld>
            <a:endParaRPr lang="en-US"/>
          </a:p>
        </p:txBody>
      </p:sp>
    </p:spTree>
    <p:extLst>
      <p:ext uri="{BB962C8B-B14F-4D97-AF65-F5344CB8AC3E}">
        <p14:creationId xmlns:p14="http://schemas.microsoft.com/office/powerpoint/2010/main" val="119697109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073" y="3709292"/>
            <a:ext cx="8645930" cy="1646302"/>
          </a:xfrm>
        </p:spPr>
        <p:txBody>
          <a:bodyPr/>
          <a:lstStyle/>
          <a:p>
            <a:r>
              <a:rPr lang="sk-SK" noProof="1"/>
              <a:t>Práca so súborom údajov</a:t>
            </a:r>
            <a:endParaRPr lang="sk-SK" dirty="0"/>
          </a:p>
        </p:txBody>
      </p:sp>
      <p:sp>
        <p:nvSpPr>
          <p:cNvPr id="3" name="Subtitle 2"/>
          <p:cNvSpPr>
            <a:spLocks noGrp="1"/>
          </p:cNvSpPr>
          <p:nvPr>
            <p:ph type="subTitle" idx="1"/>
          </p:nvPr>
        </p:nvSpPr>
        <p:spPr>
          <a:xfrm>
            <a:off x="1507067" y="5355591"/>
            <a:ext cx="7766936" cy="1096899"/>
          </a:xfrm>
        </p:spPr>
        <p:txBody>
          <a:bodyPr/>
          <a:lstStyle/>
          <a:p>
            <a:r>
              <a:rPr lang="sk-SK" dirty="0"/>
              <a:t>Programovanie v jazyku Python</a:t>
            </a:r>
          </a:p>
        </p:txBody>
      </p:sp>
      <p:pic>
        <p:nvPicPr>
          <p:cNvPr id="7" name="Picture 2" descr="http://www.hackpittsburgh.org/wp-content/uploads/2016/02/Python.png">
            <a:extLst>
              <a:ext uri="{FF2B5EF4-FFF2-40B4-BE49-F238E27FC236}">
                <a16:creationId xmlns:a16="http://schemas.microsoft.com/office/drawing/2014/main" id="{E1161262-8DBA-421A-BB86-C8375E0E5C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81" r="-4513" b="23081"/>
          <a:stretch/>
        </p:blipFill>
        <p:spPr bwMode="auto">
          <a:xfrm>
            <a:off x="2336800" y="932142"/>
            <a:ext cx="7121235" cy="2731147"/>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3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464F-0ADF-4313-8853-02E15387D689}"/>
              </a:ext>
            </a:extLst>
          </p:cNvPr>
          <p:cNvSpPr>
            <a:spLocks noGrp="1"/>
          </p:cNvSpPr>
          <p:nvPr>
            <p:ph type="title"/>
          </p:nvPr>
        </p:nvSpPr>
        <p:spPr/>
        <p:txBody>
          <a:bodyPr/>
          <a:lstStyle/>
          <a:p>
            <a:r>
              <a:rPr lang="sk-SK" dirty="0"/>
              <a:t>Cvičenie</a:t>
            </a:r>
          </a:p>
        </p:txBody>
      </p:sp>
      <p:sp>
        <p:nvSpPr>
          <p:cNvPr id="3" name="Content Placeholder 2">
            <a:extLst>
              <a:ext uri="{FF2B5EF4-FFF2-40B4-BE49-F238E27FC236}">
                <a16:creationId xmlns:a16="http://schemas.microsoft.com/office/drawing/2014/main" id="{76E180BA-24B9-4F3C-BFC6-3466166082B5}"/>
              </a:ext>
            </a:extLst>
          </p:cNvPr>
          <p:cNvSpPr>
            <a:spLocks noGrp="1"/>
          </p:cNvSpPr>
          <p:nvPr>
            <p:ph idx="1"/>
          </p:nvPr>
        </p:nvSpPr>
        <p:spPr/>
        <p:txBody>
          <a:bodyPr>
            <a:normAutofit/>
          </a:bodyPr>
          <a:lstStyle/>
          <a:p>
            <a:r>
              <a:rPr lang="sk-SK" sz="2800" dirty="0"/>
              <a:t>Vypracujte úlohy v priloženom pracovnom liste.</a:t>
            </a:r>
          </a:p>
        </p:txBody>
      </p:sp>
      <p:sp>
        <p:nvSpPr>
          <p:cNvPr id="4" name="Slide Number Placeholder 3">
            <a:extLst>
              <a:ext uri="{FF2B5EF4-FFF2-40B4-BE49-F238E27FC236}">
                <a16:creationId xmlns:a16="http://schemas.microsoft.com/office/drawing/2014/main" id="{358CB079-C69F-4C2C-86CB-696EBAB92D22}"/>
              </a:ext>
            </a:extLst>
          </p:cNvPr>
          <p:cNvSpPr>
            <a:spLocks noGrp="1"/>
          </p:cNvSpPr>
          <p:nvPr>
            <p:ph type="sldNum" sz="quarter" idx="12"/>
          </p:nvPr>
        </p:nvSpPr>
        <p:spPr/>
        <p:txBody>
          <a:bodyPr/>
          <a:lstStyle/>
          <a:p>
            <a:fld id="{F8F0AFD6-B8A5-4BEE-B732-5B69B51E1503}" type="slidenum">
              <a:rPr lang="en-US" smtClean="0"/>
              <a:t>10</a:t>
            </a:fld>
            <a:endParaRPr lang="en-US"/>
          </a:p>
        </p:txBody>
      </p:sp>
    </p:spTree>
    <p:extLst>
      <p:ext uri="{BB962C8B-B14F-4D97-AF65-F5344CB8AC3E}">
        <p14:creationId xmlns:p14="http://schemas.microsoft.com/office/powerpoint/2010/main" val="341717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a:extLst>
              <a:ext uri="{FF2B5EF4-FFF2-40B4-BE49-F238E27FC236}">
                <a16:creationId xmlns:a16="http://schemas.microsoft.com/office/drawing/2014/main" id="{B924BAB0-2565-487E-A7C2-C14896E54CF2}"/>
              </a:ext>
            </a:extLst>
          </p:cNvPr>
          <p:cNvPicPr>
            <a:picLocks noChangeAspect="1"/>
          </p:cNvPicPr>
          <p:nvPr/>
        </p:nvPicPr>
        <p:blipFill rotWithShape="1">
          <a:blip r:embed="rId2">
            <a:extLst>
              <a:ext uri="{28A0092B-C50C-407E-A947-70E740481C1C}">
                <a14:useLocalDpi xmlns:a14="http://schemas.microsoft.com/office/drawing/2010/main" val="0"/>
              </a:ext>
            </a:extLst>
          </a:blip>
          <a:srcRect t="19339" b="20042"/>
          <a:stretch/>
        </p:blipFill>
        <p:spPr>
          <a:xfrm>
            <a:off x="2949644" y="1884958"/>
            <a:ext cx="5498600" cy="2575626"/>
          </a:xfrm>
          <a:prstGeom prst="rect">
            <a:avLst/>
          </a:prstGeom>
        </p:spPr>
      </p:pic>
    </p:spTree>
    <p:extLst>
      <p:ext uri="{BB962C8B-B14F-4D97-AF65-F5344CB8AC3E}">
        <p14:creationId xmlns:p14="http://schemas.microsoft.com/office/powerpoint/2010/main" val="92107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DF6C-C769-41DF-B950-7A09485BAEE4}"/>
              </a:ext>
            </a:extLst>
          </p:cNvPr>
          <p:cNvSpPr>
            <a:spLocks noGrp="1"/>
          </p:cNvSpPr>
          <p:nvPr>
            <p:ph type="title"/>
          </p:nvPr>
        </p:nvSpPr>
        <p:spPr/>
        <p:txBody>
          <a:bodyPr/>
          <a:lstStyle/>
          <a:p>
            <a:r>
              <a:rPr lang="sk-SK" dirty="0"/>
              <a:t>Úvod</a:t>
            </a:r>
          </a:p>
        </p:txBody>
      </p:sp>
      <p:sp>
        <p:nvSpPr>
          <p:cNvPr id="3" name="Content Placeholder 2">
            <a:extLst>
              <a:ext uri="{FF2B5EF4-FFF2-40B4-BE49-F238E27FC236}">
                <a16:creationId xmlns:a16="http://schemas.microsoft.com/office/drawing/2014/main" id="{D1AFCA9C-BB2B-436C-BC24-7CB3AC855E20}"/>
              </a:ext>
            </a:extLst>
          </p:cNvPr>
          <p:cNvSpPr>
            <a:spLocks noGrp="1"/>
          </p:cNvSpPr>
          <p:nvPr>
            <p:ph idx="1"/>
          </p:nvPr>
        </p:nvSpPr>
        <p:spPr/>
        <p:txBody>
          <a:bodyPr>
            <a:normAutofit/>
          </a:bodyPr>
          <a:lstStyle/>
          <a:p>
            <a:pPr marL="0" indent="0" algn="ctr">
              <a:buNone/>
            </a:pPr>
            <a:r>
              <a:rPr lang="sk-SK" sz="3600" dirty="0"/>
              <a:t>Ako zachovajú programy/aplikácie/hry svoj stav pri vypnutí počítača?</a:t>
            </a:r>
          </a:p>
          <a:p>
            <a:pPr marL="0" indent="0" algn="ctr">
              <a:buNone/>
            </a:pPr>
            <a:endParaRPr lang="sk-SK" sz="3600" dirty="0"/>
          </a:p>
          <a:p>
            <a:pPr marL="0" indent="0" algn="ctr">
              <a:buNone/>
            </a:pPr>
            <a:r>
              <a:rPr lang="sk-SK" sz="3600" dirty="0"/>
              <a:t>Koľko poznáte programov, ktoré pracujú bez potreby ukladania údajov?</a:t>
            </a:r>
          </a:p>
        </p:txBody>
      </p:sp>
      <p:sp>
        <p:nvSpPr>
          <p:cNvPr id="4" name="Slide Number Placeholder 3">
            <a:extLst>
              <a:ext uri="{FF2B5EF4-FFF2-40B4-BE49-F238E27FC236}">
                <a16:creationId xmlns:a16="http://schemas.microsoft.com/office/drawing/2014/main" id="{B9770677-C166-4E4A-8061-929BB89C687C}"/>
              </a:ext>
            </a:extLst>
          </p:cNvPr>
          <p:cNvSpPr>
            <a:spLocks noGrp="1"/>
          </p:cNvSpPr>
          <p:nvPr>
            <p:ph type="sldNum" sz="quarter" idx="12"/>
          </p:nvPr>
        </p:nvSpPr>
        <p:spPr/>
        <p:txBody>
          <a:bodyPr/>
          <a:lstStyle/>
          <a:p>
            <a:fld id="{F8F0AFD6-B8A5-4BEE-B732-5B69B51E1503}" type="slidenum">
              <a:rPr lang="en-US" smtClean="0"/>
              <a:t>2</a:t>
            </a:fld>
            <a:endParaRPr lang="en-US"/>
          </a:p>
        </p:txBody>
      </p:sp>
    </p:spTree>
    <p:extLst>
      <p:ext uri="{BB962C8B-B14F-4D97-AF65-F5344CB8AC3E}">
        <p14:creationId xmlns:p14="http://schemas.microsoft.com/office/powerpoint/2010/main" val="312777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9A3A-6540-4C68-98D9-19E73363326F}"/>
              </a:ext>
            </a:extLst>
          </p:cNvPr>
          <p:cNvSpPr>
            <a:spLocks noGrp="1"/>
          </p:cNvSpPr>
          <p:nvPr>
            <p:ph type="title"/>
          </p:nvPr>
        </p:nvSpPr>
        <p:spPr/>
        <p:txBody>
          <a:bodyPr/>
          <a:lstStyle/>
          <a:p>
            <a:r>
              <a:rPr lang="sk-SK" dirty="0"/>
              <a:t>Ciele hodiny</a:t>
            </a:r>
          </a:p>
        </p:txBody>
      </p:sp>
      <p:sp>
        <p:nvSpPr>
          <p:cNvPr id="3" name="Content Placeholder 2">
            <a:extLst>
              <a:ext uri="{FF2B5EF4-FFF2-40B4-BE49-F238E27FC236}">
                <a16:creationId xmlns:a16="http://schemas.microsoft.com/office/drawing/2014/main" id="{5B5B0978-ECCC-4DB7-89AC-B3C3980A6F42}"/>
              </a:ext>
            </a:extLst>
          </p:cNvPr>
          <p:cNvSpPr>
            <a:spLocks noGrp="1"/>
          </p:cNvSpPr>
          <p:nvPr>
            <p:ph idx="1"/>
          </p:nvPr>
        </p:nvSpPr>
        <p:spPr/>
        <p:txBody>
          <a:bodyPr>
            <a:normAutofit/>
          </a:bodyPr>
          <a:lstStyle/>
          <a:p>
            <a:r>
              <a:rPr lang="sk-SK" sz="2800" dirty="0"/>
              <a:t>Vysvetliť pojmy:</a:t>
            </a:r>
          </a:p>
          <a:p>
            <a:pPr lvl="1"/>
            <a:r>
              <a:rPr lang="sk-SK" sz="2600" dirty="0"/>
              <a:t>Súbor</a:t>
            </a:r>
          </a:p>
          <a:p>
            <a:pPr lvl="1"/>
            <a:r>
              <a:rPr lang="sk-SK" sz="2600" dirty="0"/>
              <a:t>Cesta/adresa súboru</a:t>
            </a:r>
          </a:p>
          <a:p>
            <a:pPr lvl="1"/>
            <a:r>
              <a:rPr lang="sk-SK" sz="2600" dirty="0"/>
              <a:t>Obsah súboru</a:t>
            </a:r>
          </a:p>
          <a:p>
            <a:pPr lvl="1"/>
            <a:r>
              <a:rPr lang="sk-SK" sz="2600" dirty="0"/>
              <a:t>Zápis a čítanie súboru</a:t>
            </a:r>
          </a:p>
          <a:p>
            <a:pPr lvl="1"/>
            <a:endParaRPr lang="sk-SK" sz="3000" dirty="0"/>
          </a:p>
          <a:p>
            <a:r>
              <a:rPr lang="sk-SK" sz="2400" dirty="0"/>
              <a:t>Zapisovať a čítať textové súbory v programe</a:t>
            </a:r>
            <a:endParaRPr lang="sk-SK" sz="3000" dirty="0"/>
          </a:p>
        </p:txBody>
      </p:sp>
      <p:sp>
        <p:nvSpPr>
          <p:cNvPr id="4" name="Slide Number Placeholder 3">
            <a:extLst>
              <a:ext uri="{FF2B5EF4-FFF2-40B4-BE49-F238E27FC236}">
                <a16:creationId xmlns:a16="http://schemas.microsoft.com/office/drawing/2014/main" id="{1265AD39-882F-4C98-9FE4-DD72A963F6DD}"/>
              </a:ext>
            </a:extLst>
          </p:cNvPr>
          <p:cNvSpPr>
            <a:spLocks noGrp="1"/>
          </p:cNvSpPr>
          <p:nvPr>
            <p:ph type="sldNum" sz="quarter" idx="12"/>
          </p:nvPr>
        </p:nvSpPr>
        <p:spPr/>
        <p:txBody>
          <a:bodyPr/>
          <a:lstStyle/>
          <a:p>
            <a:fld id="{F8F0AFD6-B8A5-4BEE-B732-5B69B51E1503}" type="slidenum">
              <a:rPr lang="en-US" smtClean="0"/>
              <a:t>3</a:t>
            </a:fld>
            <a:endParaRPr lang="en-US" dirty="0"/>
          </a:p>
        </p:txBody>
      </p:sp>
      <p:pic>
        <p:nvPicPr>
          <p:cNvPr id="5" name="Picture 2" descr="Image of brain lifting weights.">
            <a:extLst>
              <a:ext uri="{FF2B5EF4-FFF2-40B4-BE49-F238E27FC236}">
                <a16:creationId xmlns:a16="http://schemas.microsoft.com/office/drawing/2014/main" id="{11CB1F4A-97AB-4730-8572-19B6B36EE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541" y="464592"/>
            <a:ext cx="3143791" cy="266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47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8269-0E4C-4695-A9E8-DFFA4BC11EDA}"/>
              </a:ext>
            </a:extLst>
          </p:cNvPr>
          <p:cNvSpPr>
            <a:spLocks noGrp="1"/>
          </p:cNvSpPr>
          <p:nvPr>
            <p:ph type="title"/>
          </p:nvPr>
        </p:nvSpPr>
        <p:spPr/>
        <p:txBody>
          <a:bodyPr/>
          <a:lstStyle/>
          <a:p>
            <a:r>
              <a:rPr lang="sk-SK" dirty="0"/>
              <a:t>Textový súbor</a:t>
            </a:r>
          </a:p>
        </p:txBody>
      </p:sp>
      <p:sp>
        <p:nvSpPr>
          <p:cNvPr id="3" name="Content Placeholder 2">
            <a:extLst>
              <a:ext uri="{FF2B5EF4-FFF2-40B4-BE49-F238E27FC236}">
                <a16:creationId xmlns:a16="http://schemas.microsoft.com/office/drawing/2014/main" id="{3E7F175F-628A-4177-9495-B352E155FA17}"/>
              </a:ext>
            </a:extLst>
          </p:cNvPr>
          <p:cNvSpPr>
            <a:spLocks noGrp="1"/>
          </p:cNvSpPr>
          <p:nvPr>
            <p:ph idx="1"/>
          </p:nvPr>
        </p:nvSpPr>
        <p:spPr/>
        <p:txBody>
          <a:bodyPr/>
          <a:lstStyle/>
          <a:p>
            <a:r>
              <a:rPr lang="sk-SK" dirty="0"/>
              <a:t>Kolekcia údajov uložená na disku počítača v textovom formáte (napr. UTF-8):</a:t>
            </a:r>
          </a:p>
          <a:p>
            <a:r>
              <a:rPr lang="sk-SK" dirty="0"/>
              <a:t>Príklad obsahu textového súboru:</a:t>
            </a:r>
          </a:p>
          <a:p>
            <a:pPr marL="914400" lvl="2" indent="0">
              <a:buNone/>
            </a:pPr>
            <a:r>
              <a:rPr lang="en-US" dirty="0">
                <a:latin typeface="Courier New" panose="02070309020205020404" pitchFamily="49" charset="0"/>
                <a:cs typeface="Courier New" panose="02070309020205020404" pitchFamily="49" charset="0"/>
              </a:rPr>
              <a:t>The Tatra Mountains, Tatras or Tatra, is a mountain range that forms a natural border between Slovakia and Poland. This is the highest mountain range in the Carpathian Mountains. The Tatras should not be confused with the Low Tatras which are located south of the Tatra Mountains in Slovakia.</a:t>
            </a:r>
          </a:p>
          <a:p>
            <a:r>
              <a:rPr lang="sk-SK" dirty="0"/>
              <a:t>Príklady cesty/adresy textového súboru:</a:t>
            </a:r>
          </a:p>
          <a:p>
            <a:pPr lvl="1"/>
            <a:r>
              <a:rPr lang="sk-SK" dirty="0">
                <a:latin typeface="Courier New" panose="02070309020205020404" pitchFamily="49" charset="0"/>
                <a:cs typeface="Courier New" panose="02070309020205020404" pitchFamily="49" charset="0"/>
              </a:rPr>
              <a:t>"nazov.txt"</a:t>
            </a:r>
          </a:p>
          <a:p>
            <a:pPr lvl="1"/>
            <a:r>
              <a:rPr lang="sk-SK" dirty="0">
                <a:latin typeface="Courier New" panose="02070309020205020404" pitchFamily="49" charset="0"/>
                <a:cs typeface="Courier New" panose="02070309020205020404" pitchFamily="49" charset="0"/>
              </a:rPr>
              <a:t>"tatry.txt"</a:t>
            </a:r>
          </a:p>
          <a:p>
            <a:pPr lvl="1"/>
            <a:r>
              <a:rPr lang="sk-SK" dirty="0">
                <a:latin typeface="Courier New" panose="02070309020205020404" pitchFamily="49" charset="0"/>
                <a:cs typeface="Courier New" panose="02070309020205020404" pitchFamily="49" charset="0"/>
              </a:rPr>
              <a:t>"C:/Users/Default/Desktop/nazov.txt"</a:t>
            </a:r>
          </a:p>
          <a:p>
            <a:pPr lvl="1"/>
            <a:r>
              <a:rPr lang="sk-SK" dirty="0">
                <a:latin typeface="Courier New" panose="02070309020205020404" pitchFamily="49" charset="0"/>
                <a:cs typeface="Courier New" panose="02070309020205020404" pitchFamily="49" charset="0"/>
              </a:rPr>
              <a:t>"../../nazov.txt"</a:t>
            </a:r>
          </a:p>
        </p:txBody>
      </p:sp>
      <p:sp>
        <p:nvSpPr>
          <p:cNvPr id="4" name="Slide Number Placeholder 3">
            <a:extLst>
              <a:ext uri="{FF2B5EF4-FFF2-40B4-BE49-F238E27FC236}">
                <a16:creationId xmlns:a16="http://schemas.microsoft.com/office/drawing/2014/main" id="{43065434-1047-479C-90E6-EEC803705014}"/>
              </a:ext>
            </a:extLst>
          </p:cNvPr>
          <p:cNvSpPr>
            <a:spLocks noGrp="1"/>
          </p:cNvSpPr>
          <p:nvPr>
            <p:ph type="sldNum" sz="quarter" idx="12"/>
          </p:nvPr>
        </p:nvSpPr>
        <p:spPr/>
        <p:txBody>
          <a:bodyPr/>
          <a:lstStyle/>
          <a:p>
            <a:fld id="{F8F0AFD6-B8A5-4BEE-B732-5B69B51E1503}" type="slidenum">
              <a:rPr lang="en-US" smtClean="0"/>
              <a:t>4</a:t>
            </a:fld>
            <a:endParaRPr lang="en-US"/>
          </a:p>
        </p:txBody>
      </p:sp>
    </p:spTree>
    <p:extLst>
      <p:ext uri="{BB962C8B-B14F-4D97-AF65-F5344CB8AC3E}">
        <p14:creationId xmlns:p14="http://schemas.microsoft.com/office/powerpoint/2010/main" val="211583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9D93-3AAD-4254-9B61-201A964930D4}"/>
              </a:ext>
            </a:extLst>
          </p:cNvPr>
          <p:cNvSpPr>
            <a:spLocks noGrp="1"/>
          </p:cNvSpPr>
          <p:nvPr>
            <p:ph type="title"/>
          </p:nvPr>
        </p:nvSpPr>
        <p:spPr/>
        <p:txBody>
          <a:bodyPr/>
          <a:lstStyle/>
          <a:p>
            <a:r>
              <a:rPr lang="sk-SK" dirty="0"/>
              <a:t>Zápis do súboru</a:t>
            </a:r>
          </a:p>
        </p:txBody>
      </p:sp>
      <p:sp>
        <p:nvSpPr>
          <p:cNvPr id="4" name="Slide Number Placeholder 3">
            <a:extLst>
              <a:ext uri="{FF2B5EF4-FFF2-40B4-BE49-F238E27FC236}">
                <a16:creationId xmlns:a16="http://schemas.microsoft.com/office/drawing/2014/main" id="{E482091F-9FDE-4153-8255-60511E48E153}"/>
              </a:ext>
            </a:extLst>
          </p:cNvPr>
          <p:cNvSpPr>
            <a:spLocks noGrp="1"/>
          </p:cNvSpPr>
          <p:nvPr>
            <p:ph type="sldNum" sz="quarter" idx="12"/>
          </p:nvPr>
        </p:nvSpPr>
        <p:spPr/>
        <p:txBody>
          <a:bodyPr/>
          <a:lstStyle/>
          <a:p>
            <a:fld id="{F8F0AFD6-B8A5-4BEE-B732-5B69B51E1503}" type="slidenum">
              <a:rPr lang="en-US" smtClean="0"/>
              <a:t>5</a:t>
            </a:fld>
            <a:endParaRPr lang="en-US"/>
          </a:p>
        </p:txBody>
      </p:sp>
      <p:pic>
        <p:nvPicPr>
          <p:cNvPr id="5" name="Picture 4">
            <a:extLst>
              <a:ext uri="{FF2B5EF4-FFF2-40B4-BE49-F238E27FC236}">
                <a16:creationId xmlns:a16="http://schemas.microsoft.com/office/drawing/2014/main" id="{A978F13A-CB92-4584-8256-33817B3DC80B}"/>
              </a:ext>
            </a:extLst>
          </p:cNvPr>
          <p:cNvPicPr>
            <a:picLocks noChangeAspect="1"/>
          </p:cNvPicPr>
          <p:nvPr/>
        </p:nvPicPr>
        <p:blipFill>
          <a:blip r:embed="rId2"/>
          <a:stretch>
            <a:fillRect/>
          </a:stretch>
        </p:blipFill>
        <p:spPr>
          <a:xfrm>
            <a:off x="445231" y="1492111"/>
            <a:ext cx="9146802" cy="3873777"/>
          </a:xfrm>
          <a:prstGeom prst="rect">
            <a:avLst/>
          </a:prstGeom>
        </p:spPr>
      </p:pic>
    </p:spTree>
    <p:extLst>
      <p:ext uri="{BB962C8B-B14F-4D97-AF65-F5344CB8AC3E}">
        <p14:creationId xmlns:p14="http://schemas.microsoft.com/office/powerpoint/2010/main" val="344386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9D93-3AAD-4254-9B61-201A964930D4}"/>
              </a:ext>
            </a:extLst>
          </p:cNvPr>
          <p:cNvSpPr>
            <a:spLocks noGrp="1"/>
          </p:cNvSpPr>
          <p:nvPr>
            <p:ph type="title"/>
          </p:nvPr>
        </p:nvSpPr>
        <p:spPr/>
        <p:txBody>
          <a:bodyPr/>
          <a:lstStyle/>
          <a:p>
            <a:r>
              <a:rPr lang="sk-SK" dirty="0"/>
              <a:t>Zápis do súboru</a:t>
            </a:r>
          </a:p>
        </p:txBody>
      </p:sp>
      <p:sp>
        <p:nvSpPr>
          <p:cNvPr id="4" name="Slide Number Placeholder 3">
            <a:extLst>
              <a:ext uri="{FF2B5EF4-FFF2-40B4-BE49-F238E27FC236}">
                <a16:creationId xmlns:a16="http://schemas.microsoft.com/office/drawing/2014/main" id="{E482091F-9FDE-4153-8255-60511E48E153}"/>
              </a:ext>
            </a:extLst>
          </p:cNvPr>
          <p:cNvSpPr>
            <a:spLocks noGrp="1"/>
          </p:cNvSpPr>
          <p:nvPr>
            <p:ph type="sldNum" sz="quarter" idx="12"/>
          </p:nvPr>
        </p:nvSpPr>
        <p:spPr/>
        <p:txBody>
          <a:bodyPr/>
          <a:lstStyle/>
          <a:p>
            <a:fld id="{F8F0AFD6-B8A5-4BEE-B732-5B69B51E1503}" type="slidenum">
              <a:rPr lang="en-US" smtClean="0"/>
              <a:t>6</a:t>
            </a:fld>
            <a:endParaRPr lang="en-US"/>
          </a:p>
        </p:txBody>
      </p:sp>
      <p:pic>
        <p:nvPicPr>
          <p:cNvPr id="5" name="Picture 4">
            <a:extLst>
              <a:ext uri="{FF2B5EF4-FFF2-40B4-BE49-F238E27FC236}">
                <a16:creationId xmlns:a16="http://schemas.microsoft.com/office/drawing/2014/main" id="{A978F13A-CB92-4584-8256-33817B3DC80B}"/>
              </a:ext>
            </a:extLst>
          </p:cNvPr>
          <p:cNvPicPr>
            <a:picLocks noChangeAspect="1"/>
          </p:cNvPicPr>
          <p:nvPr/>
        </p:nvPicPr>
        <p:blipFill>
          <a:blip r:embed="rId2"/>
          <a:stretch>
            <a:fillRect/>
          </a:stretch>
        </p:blipFill>
        <p:spPr>
          <a:xfrm>
            <a:off x="445231" y="1492111"/>
            <a:ext cx="9146802" cy="3873777"/>
          </a:xfrm>
          <a:prstGeom prst="rect">
            <a:avLst/>
          </a:prstGeom>
        </p:spPr>
      </p:pic>
      <p:sp>
        <p:nvSpPr>
          <p:cNvPr id="3" name="TextBox 2">
            <a:extLst>
              <a:ext uri="{FF2B5EF4-FFF2-40B4-BE49-F238E27FC236}">
                <a16:creationId xmlns:a16="http://schemas.microsoft.com/office/drawing/2014/main" id="{14D89EC1-9504-40E2-878E-00DDA9D2D212}"/>
              </a:ext>
            </a:extLst>
          </p:cNvPr>
          <p:cNvSpPr txBox="1"/>
          <p:nvPr/>
        </p:nvSpPr>
        <p:spPr>
          <a:xfrm>
            <a:off x="4184072" y="4342826"/>
            <a:ext cx="3670172" cy="584775"/>
          </a:xfrm>
          <a:prstGeom prst="rect">
            <a:avLst/>
          </a:prstGeom>
          <a:noFill/>
        </p:spPr>
        <p:txBody>
          <a:bodyPr wrap="none" rtlCol="0">
            <a:spAutoFit/>
          </a:bodyPr>
          <a:lstStyle/>
          <a:p>
            <a:r>
              <a:rPr lang="sk-SK" sz="3200" b="1" dirty="0">
                <a:solidFill>
                  <a:srgbClr val="FF0000"/>
                </a:solidFill>
              </a:rPr>
              <a:t>SIMPLE AS THAT </a:t>
            </a:r>
            <a:r>
              <a:rPr lang="sk-SK" sz="3200" b="1" dirty="0">
                <a:solidFill>
                  <a:srgbClr val="FF0000"/>
                </a:solidFill>
                <a:sym typeface="Wingdings" panose="05000000000000000000" pitchFamily="2" charset="2"/>
              </a:rPr>
              <a:t></a:t>
            </a:r>
            <a:endParaRPr lang="sk-SK" sz="3200" b="1" dirty="0">
              <a:solidFill>
                <a:srgbClr val="FF0000"/>
              </a:solidFill>
            </a:endParaRPr>
          </a:p>
        </p:txBody>
      </p:sp>
    </p:spTree>
    <p:extLst>
      <p:ext uri="{BB962C8B-B14F-4D97-AF65-F5344CB8AC3E}">
        <p14:creationId xmlns:p14="http://schemas.microsoft.com/office/powerpoint/2010/main" val="236279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8BC3-7230-41C8-AF30-50F58AECCB61}"/>
              </a:ext>
            </a:extLst>
          </p:cNvPr>
          <p:cNvSpPr>
            <a:spLocks noGrp="1"/>
          </p:cNvSpPr>
          <p:nvPr>
            <p:ph type="title"/>
          </p:nvPr>
        </p:nvSpPr>
        <p:spPr/>
        <p:txBody>
          <a:bodyPr/>
          <a:lstStyle/>
          <a:p>
            <a:r>
              <a:rPr lang="sk-SK" dirty="0"/>
              <a:t>Čítanie zo súboru</a:t>
            </a:r>
          </a:p>
        </p:txBody>
      </p:sp>
      <p:sp>
        <p:nvSpPr>
          <p:cNvPr id="4" name="Slide Number Placeholder 3">
            <a:extLst>
              <a:ext uri="{FF2B5EF4-FFF2-40B4-BE49-F238E27FC236}">
                <a16:creationId xmlns:a16="http://schemas.microsoft.com/office/drawing/2014/main" id="{3BA653CF-F71E-4636-8AA5-8628DF3259B8}"/>
              </a:ext>
            </a:extLst>
          </p:cNvPr>
          <p:cNvSpPr>
            <a:spLocks noGrp="1"/>
          </p:cNvSpPr>
          <p:nvPr>
            <p:ph type="sldNum" sz="quarter" idx="12"/>
          </p:nvPr>
        </p:nvSpPr>
        <p:spPr/>
        <p:txBody>
          <a:bodyPr/>
          <a:lstStyle/>
          <a:p>
            <a:fld id="{F8F0AFD6-B8A5-4BEE-B732-5B69B51E1503}" type="slidenum">
              <a:rPr lang="en-US" smtClean="0"/>
              <a:t>7</a:t>
            </a:fld>
            <a:endParaRPr lang="en-US"/>
          </a:p>
        </p:txBody>
      </p:sp>
      <p:pic>
        <p:nvPicPr>
          <p:cNvPr id="3" name="Picture 2">
            <a:extLst>
              <a:ext uri="{FF2B5EF4-FFF2-40B4-BE49-F238E27FC236}">
                <a16:creationId xmlns:a16="http://schemas.microsoft.com/office/drawing/2014/main" id="{38ABA156-B553-40DC-8DA5-77690A3BA0DA}"/>
              </a:ext>
            </a:extLst>
          </p:cNvPr>
          <p:cNvPicPr>
            <a:picLocks noChangeAspect="1"/>
          </p:cNvPicPr>
          <p:nvPr/>
        </p:nvPicPr>
        <p:blipFill>
          <a:blip r:embed="rId2"/>
          <a:stretch>
            <a:fillRect/>
          </a:stretch>
        </p:blipFill>
        <p:spPr>
          <a:xfrm>
            <a:off x="732752" y="1547812"/>
            <a:ext cx="7305675" cy="3762375"/>
          </a:xfrm>
          <a:prstGeom prst="rect">
            <a:avLst/>
          </a:prstGeom>
        </p:spPr>
      </p:pic>
    </p:spTree>
    <p:extLst>
      <p:ext uri="{BB962C8B-B14F-4D97-AF65-F5344CB8AC3E}">
        <p14:creationId xmlns:p14="http://schemas.microsoft.com/office/powerpoint/2010/main" val="3589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15-8AE6-4A08-AA0E-E8A5A31C98E1}"/>
              </a:ext>
            </a:extLst>
          </p:cNvPr>
          <p:cNvSpPr>
            <a:spLocks noGrp="1"/>
          </p:cNvSpPr>
          <p:nvPr>
            <p:ph type="title"/>
          </p:nvPr>
        </p:nvSpPr>
        <p:spPr/>
        <p:txBody>
          <a:bodyPr/>
          <a:lstStyle/>
          <a:p>
            <a:r>
              <a:rPr lang="sk-SK" dirty="0"/>
              <a:t>Niekoľko poznámok</a:t>
            </a:r>
          </a:p>
        </p:txBody>
      </p:sp>
      <p:sp>
        <p:nvSpPr>
          <p:cNvPr id="3" name="Content Placeholder 2">
            <a:extLst>
              <a:ext uri="{FF2B5EF4-FFF2-40B4-BE49-F238E27FC236}">
                <a16:creationId xmlns:a16="http://schemas.microsoft.com/office/drawing/2014/main" id="{12A889E9-86BD-4896-BFCB-0CB3BC23749B}"/>
              </a:ext>
            </a:extLst>
          </p:cNvPr>
          <p:cNvSpPr>
            <a:spLocks noGrp="1"/>
          </p:cNvSpPr>
          <p:nvPr>
            <p:ph idx="1"/>
          </p:nvPr>
        </p:nvSpPr>
        <p:spPr>
          <a:xfrm>
            <a:off x="677334" y="1606407"/>
            <a:ext cx="8596668" cy="3880773"/>
          </a:xfrm>
        </p:spPr>
        <p:txBody>
          <a:bodyPr/>
          <a:lstStyle/>
          <a:p>
            <a:r>
              <a:rPr lang="sk-SK" dirty="0"/>
              <a:t>Jednotlivé riadky súboru môžeme čítať aj postupne pomocou cyklu FOR:</a:t>
            </a:r>
          </a:p>
          <a:p>
            <a:endParaRPr lang="sk-SK" dirty="0"/>
          </a:p>
          <a:p>
            <a:endParaRPr lang="sk-SK" dirty="0"/>
          </a:p>
          <a:p>
            <a:endParaRPr lang="sk-SK" dirty="0"/>
          </a:p>
          <a:p>
            <a:endParaRPr lang="sk-SK" dirty="0"/>
          </a:p>
          <a:p>
            <a:r>
              <a:rPr lang="sk-SK" dirty="0"/>
              <a:t>Do súboru je možné zapisovať aj viacnásobne (napr. v cykle):</a:t>
            </a:r>
          </a:p>
          <a:p>
            <a:endParaRPr lang="sk-SK" dirty="0"/>
          </a:p>
          <a:p>
            <a:endParaRPr lang="sk-SK" dirty="0"/>
          </a:p>
          <a:p>
            <a:endParaRPr lang="sk-SK" dirty="0"/>
          </a:p>
          <a:p>
            <a:endParaRPr lang="sk-SK" dirty="0"/>
          </a:p>
        </p:txBody>
      </p:sp>
      <p:sp>
        <p:nvSpPr>
          <p:cNvPr id="4" name="Slide Number Placeholder 3">
            <a:extLst>
              <a:ext uri="{FF2B5EF4-FFF2-40B4-BE49-F238E27FC236}">
                <a16:creationId xmlns:a16="http://schemas.microsoft.com/office/drawing/2014/main" id="{0180E409-6210-4F88-955A-B7313FA41088}"/>
              </a:ext>
            </a:extLst>
          </p:cNvPr>
          <p:cNvSpPr>
            <a:spLocks noGrp="1"/>
          </p:cNvSpPr>
          <p:nvPr>
            <p:ph type="sldNum" sz="quarter" idx="12"/>
          </p:nvPr>
        </p:nvSpPr>
        <p:spPr/>
        <p:txBody>
          <a:bodyPr/>
          <a:lstStyle/>
          <a:p>
            <a:fld id="{F8F0AFD6-B8A5-4BEE-B732-5B69B51E1503}" type="slidenum">
              <a:rPr lang="en-US" smtClean="0"/>
              <a:t>8</a:t>
            </a:fld>
            <a:endParaRPr lang="en-US"/>
          </a:p>
        </p:txBody>
      </p:sp>
      <p:pic>
        <p:nvPicPr>
          <p:cNvPr id="5" name="Picture 4">
            <a:extLst>
              <a:ext uri="{FF2B5EF4-FFF2-40B4-BE49-F238E27FC236}">
                <a16:creationId xmlns:a16="http://schemas.microsoft.com/office/drawing/2014/main" id="{AEAB9F6E-0C10-4BEA-9F4A-9AB6E169992A}"/>
              </a:ext>
            </a:extLst>
          </p:cNvPr>
          <p:cNvPicPr>
            <a:picLocks noChangeAspect="1"/>
          </p:cNvPicPr>
          <p:nvPr/>
        </p:nvPicPr>
        <p:blipFill>
          <a:blip r:embed="rId2"/>
          <a:stretch>
            <a:fillRect/>
          </a:stretch>
        </p:blipFill>
        <p:spPr>
          <a:xfrm>
            <a:off x="1225551" y="4176278"/>
            <a:ext cx="6784122" cy="511031"/>
          </a:xfrm>
          <a:prstGeom prst="rect">
            <a:avLst/>
          </a:prstGeom>
        </p:spPr>
      </p:pic>
      <p:pic>
        <p:nvPicPr>
          <p:cNvPr id="6" name="Picture 5">
            <a:extLst>
              <a:ext uri="{FF2B5EF4-FFF2-40B4-BE49-F238E27FC236}">
                <a16:creationId xmlns:a16="http://schemas.microsoft.com/office/drawing/2014/main" id="{B2AD641C-E616-45F5-95DA-42D57C2E1C52}"/>
              </a:ext>
            </a:extLst>
          </p:cNvPr>
          <p:cNvPicPr>
            <a:picLocks noChangeAspect="1"/>
          </p:cNvPicPr>
          <p:nvPr/>
        </p:nvPicPr>
        <p:blipFill>
          <a:blip r:embed="rId3"/>
          <a:stretch>
            <a:fillRect/>
          </a:stretch>
        </p:blipFill>
        <p:spPr>
          <a:xfrm>
            <a:off x="1225551" y="2145866"/>
            <a:ext cx="3032413" cy="636432"/>
          </a:xfrm>
          <a:prstGeom prst="rect">
            <a:avLst/>
          </a:prstGeom>
        </p:spPr>
      </p:pic>
    </p:spTree>
    <p:extLst>
      <p:ext uri="{BB962C8B-B14F-4D97-AF65-F5344CB8AC3E}">
        <p14:creationId xmlns:p14="http://schemas.microsoft.com/office/powerpoint/2010/main" val="383031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15-8AE6-4A08-AA0E-E8A5A31C98E1}"/>
              </a:ext>
            </a:extLst>
          </p:cNvPr>
          <p:cNvSpPr>
            <a:spLocks noGrp="1"/>
          </p:cNvSpPr>
          <p:nvPr>
            <p:ph type="title"/>
          </p:nvPr>
        </p:nvSpPr>
        <p:spPr/>
        <p:txBody>
          <a:bodyPr/>
          <a:lstStyle/>
          <a:p>
            <a:r>
              <a:rPr lang="sk-SK" dirty="0"/>
              <a:t>Niekoľko poznámok</a:t>
            </a:r>
          </a:p>
        </p:txBody>
      </p:sp>
      <p:sp>
        <p:nvSpPr>
          <p:cNvPr id="3" name="Content Placeholder 2">
            <a:extLst>
              <a:ext uri="{FF2B5EF4-FFF2-40B4-BE49-F238E27FC236}">
                <a16:creationId xmlns:a16="http://schemas.microsoft.com/office/drawing/2014/main" id="{12A889E9-86BD-4896-BFCB-0CB3BC23749B}"/>
              </a:ext>
            </a:extLst>
          </p:cNvPr>
          <p:cNvSpPr>
            <a:spLocks noGrp="1"/>
          </p:cNvSpPr>
          <p:nvPr>
            <p:ph idx="1"/>
          </p:nvPr>
        </p:nvSpPr>
        <p:spPr>
          <a:xfrm>
            <a:off x="677334" y="1606407"/>
            <a:ext cx="8596668" cy="3880773"/>
          </a:xfrm>
        </p:spPr>
        <p:txBody>
          <a:bodyPr/>
          <a:lstStyle/>
          <a:p>
            <a:r>
              <a:rPr lang="sk-SK" dirty="0"/>
              <a:t>Pri čítaní zo súboru je často dobré obsah rozdeliť na jednotlivé slová. Môžeme  na to použiť reťazcovú metódu </a:t>
            </a:r>
            <a:r>
              <a:rPr lang="sk-SK" noProof="1"/>
              <a:t>split</a:t>
            </a:r>
            <a:r>
              <a:rPr lang="sk-SK" dirty="0"/>
              <a:t>():</a:t>
            </a:r>
          </a:p>
          <a:p>
            <a:endParaRPr lang="sk-SK" dirty="0"/>
          </a:p>
          <a:p>
            <a:endParaRPr lang="sk-SK" dirty="0"/>
          </a:p>
          <a:p>
            <a:endParaRPr lang="sk-SK" dirty="0"/>
          </a:p>
          <a:p>
            <a:endParaRPr lang="sk-SK" dirty="0"/>
          </a:p>
          <a:p>
            <a:r>
              <a:rPr lang="sk-SK" dirty="0"/>
              <a:t>Výsledkom je zoznam slov, s ktorým môžeme ďalej pracovať:</a:t>
            </a:r>
          </a:p>
          <a:p>
            <a:pPr marL="0" indent="0">
              <a:buNone/>
            </a:pPr>
            <a:endParaRPr lang="sk-SK" dirty="0"/>
          </a:p>
        </p:txBody>
      </p:sp>
      <p:sp>
        <p:nvSpPr>
          <p:cNvPr id="4" name="Slide Number Placeholder 3">
            <a:extLst>
              <a:ext uri="{FF2B5EF4-FFF2-40B4-BE49-F238E27FC236}">
                <a16:creationId xmlns:a16="http://schemas.microsoft.com/office/drawing/2014/main" id="{0180E409-6210-4F88-955A-B7313FA41088}"/>
              </a:ext>
            </a:extLst>
          </p:cNvPr>
          <p:cNvSpPr>
            <a:spLocks noGrp="1"/>
          </p:cNvSpPr>
          <p:nvPr>
            <p:ph type="sldNum" sz="quarter" idx="12"/>
          </p:nvPr>
        </p:nvSpPr>
        <p:spPr/>
        <p:txBody>
          <a:bodyPr/>
          <a:lstStyle/>
          <a:p>
            <a:fld id="{F8F0AFD6-B8A5-4BEE-B732-5B69B51E1503}" type="slidenum">
              <a:rPr lang="en-US" smtClean="0"/>
              <a:t>9</a:t>
            </a:fld>
            <a:endParaRPr lang="en-US"/>
          </a:p>
        </p:txBody>
      </p:sp>
      <p:pic>
        <p:nvPicPr>
          <p:cNvPr id="7" name="Picture 6">
            <a:extLst>
              <a:ext uri="{FF2B5EF4-FFF2-40B4-BE49-F238E27FC236}">
                <a16:creationId xmlns:a16="http://schemas.microsoft.com/office/drawing/2014/main" id="{14C2E39F-4BD4-41C2-A304-03FE47613426}"/>
              </a:ext>
            </a:extLst>
          </p:cNvPr>
          <p:cNvPicPr>
            <a:picLocks noChangeAspect="1"/>
          </p:cNvPicPr>
          <p:nvPr/>
        </p:nvPicPr>
        <p:blipFill rotWithShape="1">
          <a:blip r:embed="rId2"/>
          <a:srcRect t="2621"/>
          <a:stretch/>
        </p:blipFill>
        <p:spPr>
          <a:xfrm>
            <a:off x="1214227" y="4567933"/>
            <a:ext cx="7828173" cy="1084919"/>
          </a:xfrm>
          <a:prstGeom prst="rect">
            <a:avLst/>
          </a:prstGeom>
        </p:spPr>
      </p:pic>
      <p:pic>
        <p:nvPicPr>
          <p:cNvPr id="8" name="Picture 7">
            <a:extLst>
              <a:ext uri="{FF2B5EF4-FFF2-40B4-BE49-F238E27FC236}">
                <a16:creationId xmlns:a16="http://schemas.microsoft.com/office/drawing/2014/main" id="{D4E01233-C26F-4234-92AD-B39DAF1AD693}"/>
              </a:ext>
            </a:extLst>
          </p:cNvPr>
          <p:cNvPicPr>
            <a:picLocks noChangeAspect="1"/>
          </p:cNvPicPr>
          <p:nvPr/>
        </p:nvPicPr>
        <p:blipFill>
          <a:blip r:embed="rId3"/>
          <a:stretch>
            <a:fillRect/>
          </a:stretch>
        </p:blipFill>
        <p:spPr>
          <a:xfrm>
            <a:off x="1214227" y="2541867"/>
            <a:ext cx="2940050" cy="867940"/>
          </a:xfrm>
          <a:prstGeom prst="rect">
            <a:avLst/>
          </a:prstGeom>
        </p:spPr>
      </p:pic>
    </p:spTree>
    <p:extLst>
      <p:ext uri="{BB962C8B-B14F-4D97-AF65-F5344CB8AC3E}">
        <p14:creationId xmlns:p14="http://schemas.microsoft.com/office/powerpoint/2010/main" val="2796663657"/>
      </p:ext>
    </p:extLst>
  </p:cSld>
  <p:clrMapOvr>
    <a:masterClrMapping/>
  </p:clrMapOvr>
</p:sld>
</file>

<file path=ppt/theme/theme1.xml><?xml version="1.0" encoding="utf-8"?>
<a:theme xmlns:a="http://schemas.openxmlformats.org/drawingml/2006/main" name="Fazeta">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z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z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1179</TotalTime>
  <Words>258</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Wingdings 3</vt:lpstr>
      <vt:lpstr>Fazeta</vt:lpstr>
      <vt:lpstr>Práca so súborom údajov</vt:lpstr>
      <vt:lpstr>Úvod</vt:lpstr>
      <vt:lpstr>Ciele hodiny</vt:lpstr>
      <vt:lpstr>Textový súbor</vt:lpstr>
      <vt:lpstr>Zápis do súboru</vt:lpstr>
      <vt:lpstr>Zápis do súboru</vt:lpstr>
      <vt:lpstr>Čítanie zo súboru</vt:lpstr>
      <vt:lpstr>Niekoľko poznámok</vt:lpstr>
      <vt:lpstr>Niekoľko poznámok</vt:lpstr>
      <vt:lpstr>Cvičenie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Informatika</dc:title>
  <cp:lastModifiedBy>Michal</cp:lastModifiedBy>
  <cp:revision>84</cp:revision>
  <dcterms:created xsi:type="dcterms:W3CDTF">2016-06-25T15:54:22Z</dcterms:created>
  <dcterms:modified xsi:type="dcterms:W3CDTF">2019-04-29T04:34:05Z</dcterms:modified>
</cp:coreProperties>
</file>