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75" r:id="rId2"/>
    <p:sldId id="284" r:id="rId3"/>
    <p:sldId id="285" r:id="rId4"/>
    <p:sldId id="286" r:id="rId5"/>
    <p:sldId id="288" r:id="rId6"/>
    <p:sldId id="289" r:id="rId7"/>
    <p:sldId id="291" r:id="rId8"/>
    <p:sldId id="292" r:id="rId9"/>
    <p:sldId id="293" r:id="rId10"/>
    <p:sldId id="294" r:id="rId11"/>
    <p:sldId id="287" r:id="rId12"/>
    <p:sldId id="290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04.06.2019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6/4/2019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import%20tkinter%0Acanvas%20%3D%20tkinter.Canvas%28width%3D500,height%3D200%29%0Acanvas.pack%28%29%0A%0Apodvozok%20%20%3D%20canvas.create_rectangle%2810,190,110,170,fill%3D%22brown%22%29%0Akaroseria%20%3D%20canvas.create_rectangle%2810,170,110,140,fill%3D%22green%22%29%0Aveza%20%20%20%20%20%20%3D%20canvas.create_rectangle%2850,140,90,120,fill%3D%22green%22%29%0Ahlaven%20%20%20%20%3D%20canvas.create_rectangle%2890,125,150,130,fill%3D%22green%22%29%0Astrela%20%20%20%20%3D%20canvas.create_rectangle%28150,125,160,130,fill%3D%22black%22%29%0A%0Afor%20i%20in%20range%28400%29%3A%0A%20%20%20%20canvas.move%28strela,1,0%29%0A%20%20%20%20canvas.update%28%29%0A%20%20%20%20canvas.after%2810%29&amp;cumulative=false&amp;heapPrimitives=nevernest&amp;mode=edit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Animácie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E7F7-7F06-4E16-A5A1-74A0DC1F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CB656-49C3-458F-AE98-F23B9CB1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0949D8-991C-4140-8C2A-A5EB9F264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109"/>
            <a:ext cx="9039322" cy="528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x1,y1,x2,y2 = canvas.coords(rukaL)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canvas.coords(rukaL,x1,y1,x2,y2+40)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x1,y1,x2,y2 = canvas.coords(rukaP)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canvas.coords(rukaP,x1,y1,x2,y2+40)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canvas.after(500)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x1,y1,x2,y2 = canvas.coords(rukaL)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canvas.coords(rukaL,x1,y1,x2,y2-40)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x1,y1,x2,y2 = canvas.coords(rukaP)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canvas.coords(rukaP,x1,y1,x2,y2-40)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canvas.after(500)</a:t>
            </a:r>
          </a:p>
        </p:txBody>
      </p:sp>
    </p:spTree>
    <p:extLst>
      <p:ext uri="{BB962C8B-B14F-4D97-AF65-F5344CB8AC3E}">
        <p14:creationId xmlns:p14="http://schemas.microsoft.com/office/powerpoint/2010/main" val="244961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E6D9-59E6-49AF-AC1D-8958400D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 nových príkazov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222E-D53C-46D3-B02B-8DF7845C9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836"/>
            <a:ext cx="8596668" cy="5116946"/>
          </a:xfrm>
        </p:spPr>
        <p:txBody>
          <a:bodyPr>
            <a:normAutofit fontScale="85000" lnSpcReduction="20000"/>
          </a:bodyPr>
          <a:lstStyle/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canvas.move(ID,dx,dy)</a:t>
            </a:r>
          </a:p>
          <a:p>
            <a:pPr marL="457200" lvl="1" indent="0">
              <a:buNone/>
            </a:pPr>
            <a:r>
              <a:rPr lang="sk-SK" sz="2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presun útvaru</a:t>
            </a:r>
          </a:p>
          <a:p>
            <a:pPr marL="457200" lvl="1" indent="0">
              <a:buNone/>
            </a:pPr>
            <a:endParaRPr lang="sk-SK" sz="2200" b="1" noProof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x1,y1,x2,y2 = canvas.coords(ID)</a:t>
            </a:r>
          </a:p>
          <a:p>
            <a:pPr marL="457200" lvl="1" indent="0">
              <a:buNone/>
            </a:pPr>
            <a:r>
              <a:rPr lang="sk-SK" sz="2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zistenie súradníc útvaru</a:t>
            </a:r>
          </a:p>
          <a:p>
            <a:pPr marL="457200" lvl="1" indent="0">
              <a:buNone/>
            </a:pPr>
            <a:endParaRPr lang="sk-SK" sz="2200" b="1" noProof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canvas.coords(ID,x1,y1,x2,y2)</a:t>
            </a:r>
          </a:p>
          <a:p>
            <a:pPr marL="457200" lvl="1" indent="0">
              <a:buNone/>
            </a:pPr>
            <a:r>
              <a:rPr lang="sk-SK" sz="2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zmena súradníc útvaru</a:t>
            </a:r>
          </a:p>
          <a:p>
            <a:pPr marL="457200" lvl="1" indent="0">
              <a:buNone/>
            </a:pPr>
            <a:endParaRPr lang="sk-SK" sz="2200" b="1" noProof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canvas.update()</a:t>
            </a:r>
          </a:p>
          <a:p>
            <a:pPr marL="457200" lvl="1" indent="0">
              <a:buNone/>
            </a:pPr>
            <a:r>
              <a:rPr lang="sk-SK" sz="2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aktualizácia kresliacej plochy</a:t>
            </a:r>
          </a:p>
          <a:p>
            <a:pPr marL="457200" lvl="1" indent="0">
              <a:buNone/>
            </a:pPr>
            <a:endParaRPr lang="sk-SK" sz="2200" b="1" noProof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canvas.after(ms)</a:t>
            </a:r>
          </a:p>
          <a:p>
            <a:pPr marL="457200" lvl="1" indent="0">
              <a:buNone/>
            </a:pPr>
            <a:r>
              <a:rPr lang="sk-SK" sz="2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čakanie - alternatíva </a:t>
            </a:r>
            <a:r>
              <a:rPr lang="sk-SK" sz="22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time.sleep(s)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657A-226C-4621-A0CA-5BD3F3B9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B21-7DBA-4343-AEF7-C6A0627E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DAEB-B8F9-486C-A0D6-6E52075C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360363">
              <a:buFont typeface="+mj-lt"/>
              <a:buAutoNum type="arabicPeriod"/>
            </a:pPr>
            <a:r>
              <a:rPr lang="sk-SK" sz="2400" dirty="0"/>
              <a:t>Vytvorte animovanú prestrelku dvoch tankov.</a:t>
            </a:r>
          </a:p>
          <a:p>
            <a:pPr marL="760413" lvl="2" indent="-342900">
              <a:buFont typeface="Arial" panose="020B0604020202020204" pitchFamily="34" charset="0"/>
              <a:buChar char="•"/>
            </a:pPr>
            <a:r>
              <a:rPr lang="sk-SK" sz="1800" dirty="0"/>
              <a:t>Voliteľne pridajte aj animáciu explózie.</a:t>
            </a:r>
          </a:p>
          <a:p>
            <a:pPr marL="360363">
              <a:buFont typeface="+mj-lt"/>
              <a:buAutoNum type="arabicPeriod"/>
            </a:pPr>
            <a:r>
              <a:rPr lang="sk-SK" sz="2400" dirty="0"/>
              <a:t>Vytvorte animáciu skupinky 3 žiakov na telocviku.</a:t>
            </a:r>
          </a:p>
          <a:p>
            <a:pPr marL="760413" lvl="2" indent="-342900">
              <a:buFont typeface="Arial" panose="020B0604020202020204" pitchFamily="34" charset="0"/>
              <a:buChar char="•"/>
            </a:pPr>
            <a:r>
              <a:rPr lang="sk-SK" sz="1800" dirty="0"/>
              <a:t>Voliteľne pridajte aj iné cviky.</a:t>
            </a:r>
          </a:p>
          <a:p>
            <a:pPr marL="360363">
              <a:buFont typeface="+mj-lt"/>
              <a:buAutoNum type="arabicPeriod"/>
            </a:pPr>
            <a:r>
              <a:rPr lang="sk-SK" sz="2400" dirty="0"/>
              <a:t>Nakreslite slnko, mraky a vedľa nich animované labute...</a:t>
            </a:r>
          </a:p>
          <a:p>
            <a:pPr marL="760413" lvl="2" indent="-342900">
              <a:buFont typeface="Arial" panose="020B0604020202020204" pitchFamily="34" charset="0"/>
              <a:buChar char="•"/>
            </a:pPr>
            <a:r>
              <a:rPr lang="sk-SK" sz="1800" dirty="0"/>
              <a:t>Na kreslenie použite elipsy a čiary.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CB013-717F-474B-9694-60445F8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D24C9-3D70-495B-A24D-34685CC9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24" y="4307789"/>
            <a:ext cx="3269405" cy="19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4B80-CB64-4B67-98A6-3D1E890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Vyskúšajte, čo robí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A7B5-9E2A-4BEC-9376-1379149D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109"/>
            <a:ext cx="9039322" cy="528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tkinter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 = tkinter.Canvas(width=500,height=200)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podvozok  = canvas.create_rectangle(10,190,110,170,fill=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karoseria = canvas.create_rectangle(10,170,110,140,fill=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veza      = canvas.create_rectangle(50,140,90,120,fill=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hlaven    = canvas.create_rectangle(90,125,150,130,fill=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strela    = canvas.create_rectangle(150,125,160,130,fill=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(400):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canvas.move(strela,1,0)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canvas.after(10)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B834-9932-4317-BF8F-3BD241E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2C848-11A3-421C-9FCB-BEB75A4BC785}"/>
              </a:ext>
            </a:extLst>
          </p:cNvPr>
          <p:cNvSpPr txBox="1"/>
          <p:nvPr/>
        </p:nvSpPr>
        <p:spPr>
          <a:xfrm rot="20055835">
            <a:off x="5759499" y="5310064"/>
            <a:ext cx="125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CTRL+C</a:t>
            </a:r>
          </a:p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CTRL+V</a:t>
            </a:r>
          </a:p>
          <a:p>
            <a:r>
              <a:rPr lang="sk-SK" dirty="0">
                <a:solidFill>
                  <a:srgbClr val="0070C0"/>
                </a:solidFill>
              </a:rPr>
              <a:t>   </a:t>
            </a:r>
            <a:r>
              <a:rPr lang="sk-SK" b="1" i="1" u="sng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link</a:t>
            </a:r>
            <a:endParaRPr lang="sk-SK" b="1" i="1" u="sng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42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4B80-CB64-4B67-98A6-3D1E890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Vysvetlenie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A7B5-9E2A-4BEC-9376-1379149D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109"/>
            <a:ext cx="9039322" cy="528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tkinter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 = tkinter.Canvas(width=500,height=200)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podvozok  = canvas.create_rectangle(10,190,110,170,fill=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karoseria = canvas.create_rectangle(10,170,110,140,fill=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veza      = canvas.create_rectangle(50,140,90,120,fill=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hlaven    = canvas.create_rectangle(90,125,150,130,fill=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strela    = canvas.create_rectangle(150,125,160,130,fill=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(400):        </a:t>
            </a:r>
            <a:r>
              <a:rPr lang="sk-SK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400 krat po sebe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canvas.move(strela,1,0) </a:t>
            </a:r>
            <a:r>
              <a:rPr lang="sk-SK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pohni strelou v smere osi x o 1 pixel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canvas.update()         </a:t>
            </a:r>
            <a:r>
              <a:rPr lang="sk-SK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aktualizuj kresliacu plochu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canvas.after(10)        </a:t>
            </a:r>
            <a:r>
              <a:rPr lang="sk-SK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cakaj 10 milisekund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B834-9932-4317-BF8F-3BD241E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0C57D-B614-4F1D-8539-D36BE958A707}"/>
              </a:ext>
            </a:extLst>
          </p:cNvPr>
          <p:cNvSpPr/>
          <p:nvPr/>
        </p:nvSpPr>
        <p:spPr>
          <a:xfrm>
            <a:off x="677333" y="2835564"/>
            <a:ext cx="1326958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E7A90-5C28-455B-8D4D-999A8D228F57}"/>
              </a:ext>
            </a:extLst>
          </p:cNvPr>
          <p:cNvSpPr/>
          <p:nvPr/>
        </p:nvSpPr>
        <p:spPr>
          <a:xfrm>
            <a:off x="2861734" y="5407891"/>
            <a:ext cx="786631" cy="30018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56656890-2135-4A79-8685-369D6A19552E}"/>
              </a:ext>
            </a:extLst>
          </p:cNvPr>
          <p:cNvSpPr/>
          <p:nvPr/>
        </p:nvSpPr>
        <p:spPr>
          <a:xfrm>
            <a:off x="58496" y="3429000"/>
            <a:ext cx="618836" cy="69272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7270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E5A2-023A-4976-B9D8-C65C685A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92BA-34C4-46F8-AC0B-8B9E3CD5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Upravte program tak, aby sa pohol 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celý tank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55AE-F61D-47C1-86FB-D3484F4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4B80-CB64-4B67-98A6-3D1E890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A7B5-9E2A-4BEC-9376-1379149D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109"/>
            <a:ext cx="9039322" cy="5283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tkinter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 = tkinter.Canvas(width=500,height=200)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podvozok  = canvas.create_rectangle(10,190,110,170,fill=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karoseria = canvas.create_rectangle(10,170,110,140,fill=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veza      = canvas.create_rectangle(50,140,90,120,fill=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hlaven    = canvas.create_rectangle(90,125,150,130,fill=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(400):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canvas.move(podvozok,1,0)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canvas.move(karoseria,1,0)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canvas.move(veza,1,0)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canvas.move(hlaven,1,0)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canvas.after(10)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B834-9932-4317-BF8F-3BD241E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4B80-CB64-4B67-98A6-3D1E890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Vyskúšajte, čo robí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A7B5-9E2A-4BEC-9376-1379149D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109"/>
            <a:ext cx="9039322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tkinter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 = tkinter.Canvas(width=200,height=200)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hlava = canvas.create_oval(90,10,110,30,fill=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rukaL = canvas.create_line(100,40,50,20,fill=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,width=5)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rukaP = canvas.create_line(100,40,150,20,fill=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,width=5)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nohaL = canvas.create_line(90,90,90,140,fill=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,width=5)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nohaP = canvas.create_line(110,90,110,140,fill=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,width=5)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telo  = canvas.create_oval(80,30,120,100,fill=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B834-9932-4317-BF8F-3BD241E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E7F7-7F06-4E16-A5A1-74A0DC1F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Pridajte na koniec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CB656-49C3-458F-AE98-F23B9CB1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0949D8-991C-4140-8C2A-A5EB9F264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109"/>
            <a:ext cx="9039322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x1,y1,x2,y2 = canvas.coords(rukaL)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canvas.coords(rukaL,x1,y1,x2,y2+40)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canvas.after(500)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x1,y1,x2,y2 = canvas.coords(rukaL)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canvas.coords(rukaL,x1,y1,x2,y2-40)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canvas.after(500)</a:t>
            </a:r>
          </a:p>
        </p:txBody>
      </p:sp>
    </p:spTree>
    <p:extLst>
      <p:ext uri="{BB962C8B-B14F-4D97-AF65-F5344CB8AC3E}">
        <p14:creationId xmlns:p14="http://schemas.microsoft.com/office/powerpoint/2010/main" val="261391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E7F7-7F06-4E16-A5A1-74A0DC1F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Vysvetlenie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CB656-49C3-458F-AE98-F23B9CB1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0949D8-991C-4140-8C2A-A5EB9F264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89018"/>
            <a:ext cx="9039322" cy="360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x1,y1,x2,y2 = canvas.coords(rukaL)</a:t>
            </a:r>
          </a:p>
          <a:p>
            <a:pPr marL="0" indent="0">
              <a:buNone/>
            </a:pP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sz="24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zistenie aktuálnych súradníc objektu</a:t>
            </a:r>
          </a:p>
          <a:p>
            <a:pPr marL="0" indent="0">
              <a:buNone/>
            </a:pPr>
            <a:endParaRPr lang="sk-SK" sz="2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canvas.coords(rukaL,x1,y1,x2,y2+40)</a:t>
            </a:r>
          </a:p>
          <a:p>
            <a:pPr marL="0" indent="0">
              <a:buNone/>
            </a:pP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sz="24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zmena súradníc objektu</a:t>
            </a:r>
          </a:p>
        </p:txBody>
      </p:sp>
    </p:spTree>
    <p:extLst>
      <p:ext uri="{BB962C8B-B14F-4D97-AF65-F5344CB8AC3E}">
        <p14:creationId xmlns:p14="http://schemas.microsoft.com/office/powerpoint/2010/main" val="335626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E5A2-023A-4976-B9D8-C65C685A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92BA-34C4-46F8-AC0B-8B9E3CD5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Upravte program tak, aby cvičenec hýbal 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oboma rukami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55AE-F61D-47C1-86FB-D3484F4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050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1214</TotalTime>
  <Words>945</Words>
  <Application>Microsoft Office PowerPoint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Fazeta</vt:lpstr>
      <vt:lpstr>Animácie</vt:lpstr>
      <vt:lpstr>Vyskúšajte, čo robí program</vt:lpstr>
      <vt:lpstr>Vysvetlenie</vt:lpstr>
      <vt:lpstr>Úloha</vt:lpstr>
      <vt:lpstr>Riešenie</vt:lpstr>
      <vt:lpstr>Vyskúšajte, čo robí program</vt:lpstr>
      <vt:lpstr>Pridajte na koniec programu</vt:lpstr>
      <vt:lpstr>Vysvetlenie</vt:lpstr>
      <vt:lpstr>Úloha</vt:lpstr>
      <vt:lpstr>Riešenie</vt:lpstr>
      <vt:lpstr>Sumár nových príkazov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91</cp:revision>
  <dcterms:created xsi:type="dcterms:W3CDTF">2016-06-25T15:54:22Z</dcterms:created>
  <dcterms:modified xsi:type="dcterms:W3CDTF">2019-06-04T06:13:26Z</dcterms:modified>
</cp:coreProperties>
</file>