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8" r:id="rId4"/>
    <p:sldId id="265" r:id="rId5"/>
    <p:sldId id="260" r:id="rId6"/>
    <p:sldId id="261" r:id="rId7"/>
    <p:sldId id="262" r:id="rId8"/>
    <p:sldId id="263" r:id="rId9"/>
    <p:sldId id="266" r:id="rId10"/>
    <p:sldId id="270" r:id="rId11"/>
    <p:sldId id="267" r:id="rId12"/>
    <p:sldId id="268" r:id="rId13"/>
    <p:sldId id="273" r:id="rId14"/>
    <p:sldId id="269" r:id="rId15"/>
    <p:sldId id="277" r:id="rId16"/>
    <p:sldId id="278" r:id="rId17"/>
    <p:sldId id="275" r:id="rId18"/>
    <p:sldId id="276" r:id="rId19"/>
    <p:sldId id="271" r:id="rId20"/>
    <p:sldId id="272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50A2-AE5F-43D9-847A-5EB29600C722}" type="datetimeFigureOut">
              <a:rPr lang="sk-SK" smtClean="0"/>
              <a:t>14.12.2017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DD50-72F6-47C1-A370-7733EA33D4B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76C9-4FA4-4322-B4B4-52B3DBBFB31F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B91E-73B0-48CF-B80E-17E68C507A69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913-B5D8-40CF-BAA5-F9055540E33B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96A-A04C-49B7-B1E1-DCD03A33E5A8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9240-A549-482C-9B40-C93BF975901F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5DA-BE91-41B4-B9EB-AB52D3F81F0A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2F9B-F92D-4148-89FB-1F552077EB3E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C5BE-1381-45B4-953A-61DE45CDA440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542-4336-4A32-9682-E21EAFE0CAD0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D881-0EAE-40E8-B8B7-7464ABA904D1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9B2B-C62B-49F5-851B-737603A8E878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5F07-6CD5-449C-9736-8E5AFD250B81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2953-CA8F-48DF-A816-A4D4B4EE4A3D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19DF-425E-4430-B004-C187AF767C84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2C19-0E8E-4EB6-877D-3278FF3B3A7A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A9F7-4111-43D9-8DCD-6E7730EA965D}" type="datetime1">
              <a:rPr lang="en-US" smtClean="0"/>
              <a:t>12/14/2017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9A2B-4623-472E-821E-416D1F4CAA0C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Internetové služby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Základný prehľad</a:t>
            </a:r>
            <a:endParaRPr lang="en-US" dirty="0"/>
          </a:p>
        </p:txBody>
      </p:sp>
      <p:pic>
        <p:nvPicPr>
          <p:cNvPr id="3074" name="Picture 2" descr="http://www.futurenet-bd.com/internetservice_files/service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27" y="31303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0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ecx.images-amazon.com/images/I/61glgHL9V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07" y="1758574"/>
            <a:ext cx="2241543" cy="22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internet service?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44" y="4578365"/>
            <a:ext cx="2894922" cy="1986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03" y="4947404"/>
            <a:ext cx="2037917" cy="12486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58085" y="2559901"/>
            <a:ext cx="675021" cy="61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ile:1996 NYTimes.com homep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57" y="1912125"/>
            <a:ext cx="2047348" cy="19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5320574" y="5263383"/>
            <a:ext cx="675021" cy="61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ttps://ebookspromotionspro.files.wordpress.com/2014/12/bookstack4.jpg?w=198&amp;h=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0" y="1565247"/>
            <a:ext cx="1885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1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internet services do you know?</a:t>
            </a:r>
          </a:p>
        </p:txBody>
      </p:sp>
      <p:pic>
        <p:nvPicPr>
          <p:cNvPr id="4" name="Picture 2" descr="http://www.futurenet-bd.com/internetservice_files/service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65" y="318386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uturenet-bd.com/internetservice_files/services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46" y="238130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WWW services / web services</a:t>
            </a:r>
          </a:p>
          <a:p>
            <a:r>
              <a:rPr lang="en-US" sz="2400" dirty="0"/>
              <a:t>Email services</a:t>
            </a:r>
          </a:p>
          <a:p>
            <a:r>
              <a:rPr lang="en-US" sz="2400" dirty="0"/>
              <a:t>Chat, forum, audio/video conference</a:t>
            </a:r>
          </a:p>
          <a:p>
            <a:r>
              <a:rPr lang="en-US" sz="2400" dirty="0"/>
              <a:t>File hosting/sharing</a:t>
            </a:r>
          </a:p>
          <a:p>
            <a:r>
              <a:rPr lang="en-US" sz="2400" dirty="0"/>
              <a:t>Multimedia streaming</a:t>
            </a:r>
          </a:p>
          <a:p>
            <a:r>
              <a:rPr lang="en-US" sz="2400" dirty="0"/>
              <a:t>Social networks</a:t>
            </a:r>
          </a:p>
          <a:p>
            <a:r>
              <a:rPr lang="en-US" sz="2400" dirty="0"/>
              <a:t>Maintenance services (</a:t>
            </a:r>
            <a:r>
              <a:rPr lang="en-US" sz="2400" dirty="0" err="1"/>
              <a:t>speedtest</a:t>
            </a:r>
            <a:r>
              <a:rPr lang="en-US" sz="2400" dirty="0"/>
              <a:t>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&amp; App based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32325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services</a:t>
            </a:r>
          </a:p>
          <a:p>
            <a:pPr lvl="1"/>
            <a:r>
              <a:rPr lang="en-US" sz="2000" dirty="0"/>
              <a:t>Access via web browser</a:t>
            </a:r>
          </a:p>
          <a:p>
            <a:endParaRPr lang="en-US" sz="2400" dirty="0"/>
          </a:p>
          <a:p>
            <a:r>
              <a:rPr lang="en-US" sz="2400" dirty="0"/>
              <a:t>App based services</a:t>
            </a:r>
          </a:p>
          <a:p>
            <a:pPr lvl="1"/>
            <a:r>
              <a:rPr lang="en-US" sz="2000" dirty="0"/>
              <a:t>Access via dedicated program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Pros? Cons?</a:t>
            </a:r>
          </a:p>
        </p:txBody>
      </p:sp>
      <p:pic>
        <p:nvPicPr>
          <p:cNvPr id="9218" name="Picture 2" descr="Web sites vs. web ap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4"/>
          <a:stretch/>
        </p:blipFill>
        <p:spPr bwMode="auto">
          <a:xfrm>
            <a:off x="4245624" y="1788509"/>
            <a:ext cx="5213684" cy="34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/>
              <a:t>Service</a:t>
            </a:r>
            <a:r>
              <a:rPr lang="sk-SK" sz="2400" dirty="0"/>
              <a:t> </a:t>
            </a:r>
            <a:r>
              <a:rPr lang="sk-SK" sz="2400" dirty="0" err="1"/>
              <a:t>categories</a:t>
            </a:r>
            <a:r>
              <a:rPr lang="sk-SK" sz="2400" dirty="0"/>
              <a:t>?</a:t>
            </a:r>
          </a:p>
        </p:txBody>
      </p:sp>
      <p:pic>
        <p:nvPicPr>
          <p:cNvPr id="9218" name="Picture 2" descr="http://www.volusion.com/ecommerce-blog/assets/iStock_000011869612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1399" y="2039818"/>
            <a:ext cx="4696841" cy="3525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442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82" y="1536352"/>
            <a:ext cx="3910351" cy="254235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Communication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Direct</a:t>
            </a:r>
          </a:p>
          <a:p>
            <a:pPr lvl="2"/>
            <a:r>
              <a:rPr lang="en-US" sz="1600" dirty="0"/>
              <a:t>Chat/Messenger, VoIP Calls, </a:t>
            </a:r>
            <a:r>
              <a:rPr lang="en-US" sz="1600" dirty="0" err="1"/>
              <a:t>VideoCalls</a:t>
            </a:r>
            <a:r>
              <a:rPr lang="en-US" sz="1600" dirty="0"/>
              <a:t>/Teleconference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Indirect</a:t>
            </a:r>
          </a:p>
          <a:p>
            <a:pPr lvl="2"/>
            <a:r>
              <a:rPr lang="en-US" sz="1600" dirty="0"/>
              <a:t>Email, Forum, Wiki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82" y="1536352"/>
            <a:ext cx="3910351" cy="254235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Communication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Direct</a:t>
            </a:r>
          </a:p>
          <a:p>
            <a:pPr lvl="2"/>
            <a:r>
              <a:rPr lang="en-US" sz="1600" dirty="0"/>
              <a:t>Chat/Messenger, VoIP Calls, </a:t>
            </a:r>
            <a:r>
              <a:rPr lang="en-US" sz="1600" dirty="0" err="1"/>
              <a:t>VideoCalls</a:t>
            </a:r>
            <a:r>
              <a:rPr lang="en-US" sz="1600" dirty="0"/>
              <a:t>/Teleconference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Indirect</a:t>
            </a:r>
          </a:p>
          <a:p>
            <a:pPr lvl="2"/>
            <a:r>
              <a:rPr lang="en-US" sz="1600" dirty="0"/>
              <a:t>Email, Forum, Wiki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019" y="1540042"/>
            <a:ext cx="4481803" cy="254427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dirty="0"/>
              <a:t>Information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sk-SK" i="1" dirty="0" err="1"/>
              <a:t>Information</a:t>
            </a:r>
            <a:r>
              <a:rPr lang="sk-SK" i="1" dirty="0"/>
              <a:t> s</a:t>
            </a:r>
            <a:r>
              <a:rPr lang="en-US" i="1" dirty="0" err="1"/>
              <a:t>ources</a:t>
            </a:r>
            <a:endParaRPr lang="en-US" i="1" dirty="0"/>
          </a:p>
          <a:p>
            <a:pPr lvl="2"/>
            <a:r>
              <a:rPr lang="en-US" sz="1600" dirty="0"/>
              <a:t>Web pages (WWW), File hosting</a:t>
            </a:r>
            <a:r>
              <a:rPr lang="sk-SK" sz="1600" dirty="0"/>
              <a:t>,</a:t>
            </a:r>
            <a:r>
              <a:rPr lang="en-US" sz="1600" dirty="0"/>
              <a:t> databases, P2P sharing networks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Information retrieval</a:t>
            </a:r>
          </a:p>
          <a:p>
            <a:pPr lvl="2"/>
            <a:r>
              <a:rPr lang="en-US" sz="1600" dirty="0"/>
              <a:t>Search engines, catalogues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Internet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282" y="1536352"/>
            <a:ext cx="3910351" cy="254235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Communication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Direct</a:t>
            </a:r>
          </a:p>
          <a:p>
            <a:pPr lvl="2"/>
            <a:r>
              <a:rPr lang="en-US" sz="1600" dirty="0"/>
              <a:t>Chat/Messenger, VoIP Calls, </a:t>
            </a:r>
            <a:r>
              <a:rPr lang="en-US" sz="1600" dirty="0" err="1"/>
              <a:t>VideoCalls</a:t>
            </a:r>
            <a:r>
              <a:rPr lang="en-US" sz="1600" dirty="0"/>
              <a:t>/Teleconference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Indirect</a:t>
            </a:r>
          </a:p>
          <a:p>
            <a:pPr lvl="2"/>
            <a:r>
              <a:rPr lang="en-US" sz="1600" dirty="0"/>
              <a:t>Email, Forum, Wiki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019" y="1540042"/>
            <a:ext cx="4481803" cy="254427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dirty="0"/>
              <a:t>Information services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sk-SK" i="1" dirty="0" err="1"/>
              <a:t>Information</a:t>
            </a:r>
            <a:r>
              <a:rPr lang="sk-SK" i="1" dirty="0"/>
              <a:t> s</a:t>
            </a:r>
            <a:r>
              <a:rPr lang="en-US" i="1" dirty="0" err="1"/>
              <a:t>ources</a:t>
            </a:r>
            <a:endParaRPr lang="en-US" i="1" dirty="0"/>
          </a:p>
          <a:p>
            <a:pPr lvl="2"/>
            <a:r>
              <a:rPr lang="en-US" sz="1600" dirty="0"/>
              <a:t>Web pages (WWW), File hosting</a:t>
            </a:r>
            <a:r>
              <a:rPr lang="sk-SK" sz="1600" dirty="0"/>
              <a:t>,</a:t>
            </a:r>
            <a:r>
              <a:rPr lang="en-US" sz="1600" dirty="0"/>
              <a:t> databases, P2P sharing networks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i="1" dirty="0"/>
              <a:t>Information retrieval</a:t>
            </a:r>
          </a:p>
          <a:p>
            <a:pPr lvl="2"/>
            <a:r>
              <a:rPr lang="en-US" sz="1600" dirty="0"/>
              <a:t>Search engines, catalogues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43094" y="4221801"/>
            <a:ext cx="4565226" cy="20238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dirty="0"/>
              <a:t>Other services</a:t>
            </a:r>
          </a:p>
          <a:p>
            <a:pPr lvl="1"/>
            <a:r>
              <a:rPr lang="en-US" dirty="0"/>
              <a:t>Maintenance/troubleshooting</a:t>
            </a:r>
            <a:endParaRPr lang="sk-SK" dirty="0"/>
          </a:p>
          <a:p>
            <a:pPr lvl="1"/>
            <a:r>
              <a:rPr lang="en-US" dirty="0"/>
              <a:t>Remote computing (cloud computing)</a:t>
            </a:r>
          </a:p>
          <a:p>
            <a:pPr lvl="1"/>
            <a:r>
              <a:rPr lang="en-US" dirty="0"/>
              <a:t>APIs</a:t>
            </a:r>
            <a:r>
              <a:rPr lang="sk-SK" dirty="0"/>
              <a:t> (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interfaces</a:t>
            </a:r>
            <a:r>
              <a:rPr lang="sk-SK" dirty="0"/>
              <a:t>)</a:t>
            </a:r>
            <a:endParaRPr lang="en-US" dirty="0"/>
          </a:p>
          <a:p>
            <a:endParaRPr lang="en-US" sz="160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rishnasilentlover.page4.me/web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2" y="517416"/>
            <a:ext cx="8200288" cy="60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Dnes sa naučíme...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50956" cy="3880773"/>
          </a:xfrm>
        </p:spPr>
        <p:txBody>
          <a:bodyPr/>
          <a:lstStyle/>
          <a:p>
            <a:r>
              <a:rPr lang="sk-SK" dirty="0"/>
              <a:t>Vysvetliť čo je to internetová služba</a:t>
            </a:r>
          </a:p>
          <a:p>
            <a:endParaRPr lang="sk-SK" dirty="0"/>
          </a:p>
          <a:p>
            <a:r>
              <a:rPr lang="sk-SK" dirty="0"/>
              <a:t>Vymenovať základné IS</a:t>
            </a:r>
          </a:p>
          <a:p>
            <a:endParaRPr lang="sk-SK" dirty="0"/>
          </a:p>
          <a:p>
            <a:r>
              <a:rPr lang="sk-SK" dirty="0"/>
              <a:t>Rozdeliť IS podľa rôznych kritérií</a:t>
            </a:r>
            <a:endParaRPr lang="en-US" dirty="0"/>
          </a:p>
        </p:txBody>
      </p:sp>
      <p:pic>
        <p:nvPicPr>
          <p:cNvPr id="4098" name="Picture 2" descr="Image of brain lifting weigh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87" y="1930400"/>
            <a:ext cx="3983776" cy="33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688"/>
            <a:ext cx="8596668" cy="559781"/>
          </a:xfrm>
        </p:spPr>
        <p:txBody>
          <a:bodyPr>
            <a:normAutofit/>
          </a:bodyPr>
          <a:lstStyle/>
          <a:p>
            <a:r>
              <a:rPr lang="en-US" dirty="0"/>
              <a:t>Find at least </a:t>
            </a:r>
            <a:r>
              <a:rPr lang="en-US" u="sng" dirty="0"/>
              <a:t>two</a:t>
            </a:r>
            <a:r>
              <a:rPr lang="sk-SK" u="sng" dirty="0"/>
              <a:t> of </a:t>
            </a:r>
            <a:r>
              <a:rPr lang="en-US" u="sng" dirty="0"/>
              <a:t>each</a:t>
            </a:r>
            <a:r>
              <a:rPr lang="en-US" i="1" dirty="0"/>
              <a:t> </a:t>
            </a:r>
            <a:r>
              <a:rPr lang="en-US" dirty="0"/>
              <a:t>of these web-based internet services: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5858" y="2551287"/>
            <a:ext cx="4136404" cy="364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 engine</a:t>
            </a:r>
          </a:p>
          <a:p>
            <a:r>
              <a:rPr lang="en-US" dirty="0"/>
              <a:t>Catalogue</a:t>
            </a:r>
          </a:p>
          <a:p>
            <a:r>
              <a:rPr lang="en-US" dirty="0"/>
              <a:t>File hosting</a:t>
            </a:r>
          </a:p>
          <a:p>
            <a:r>
              <a:rPr lang="en-US" dirty="0"/>
              <a:t>Email service</a:t>
            </a:r>
          </a:p>
          <a:p>
            <a:r>
              <a:rPr lang="en-US" dirty="0"/>
              <a:t>Social network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92262" y="2551287"/>
            <a:ext cx="4136404" cy="364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document editor (office)</a:t>
            </a:r>
          </a:p>
          <a:p>
            <a:r>
              <a:rPr lang="en-US" dirty="0"/>
              <a:t>Webpage hosting</a:t>
            </a:r>
          </a:p>
          <a:p>
            <a:r>
              <a:rPr lang="en-US" dirty="0"/>
              <a:t>File convertor</a:t>
            </a:r>
          </a:p>
          <a:p>
            <a:r>
              <a:rPr lang="en-US" dirty="0"/>
              <a:t>Online calculator</a:t>
            </a:r>
          </a:p>
          <a:p>
            <a:r>
              <a:rPr lang="en-US" dirty="0"/>
              <a:t>Knowledge engine</a:t>
            </a:r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3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cooperation!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04" y="5517873"/>
            <a:ext cx="8596668" cy="645677"/>
          </a:xfrm>
        </p:spPr>
        <p:txBody>
          <a:bodyPr>
            <a:normAutofit/>
          </a:bodyPr>
          <a:lstStyle/>
          <a:p>
            <a:r>
              <a:rPr lang="sk-SK" sz="3000" dirty="0"/>
              <a:t>Email: puheim.gymes@outlook.com</a:t>
            </a:r>
            <a:endParaRPr lang="en-US" sz="3000" dirty="0"/>
          </a:p>
        </p:txBody>
      </p:sp>
      <p:pic>
        <p:nvPicPr>
          <p:cNvPr id="11266" name="Picture 2" descr="Amos Celebrates 10 Years with a Farewell &quot;Generic Character&quot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2" y="1802611"/>
            <a:ext cx="5004786" cy="33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4845" y="1802611"/>
            <a:ext cx="4201693" cy="1886528"/>
          </a:xfrm>
          <a:prstGeom prst="wedgeEllipseCallout">
            <a:avLst>
              <a:gd name="adj1" fmla="val -64603"/>
              <a:gd name="adj2" fmla="val -7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 BLANC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See you next time!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7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má internet taký význam?</a:t>
            </a:r>
            <a:endParaRPr lang="en-US" dirty="0"/>
          </a:p>
        </p:txBody>
      </p:sp>
      <p:pic>
        <p:nvPicPr>
          <p:cNvPr id="1026" name="Picture 2" descr="mon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97152"/>
            <a:ext cx="7013448" cy="46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4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má internet taký význam?</a:t>
            </a:r>
            <a:endParaRPr lang="en-US" dirty="0"/>
          </a:p>
        </p:txBody>
      </p:sp>
      <p:pic>
        <p:nvPicPr>
          <p:cNvPr id="15362" name="Picture 2" descr="http://www.netpremacy.com/media/107185/network_cover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256" y="1504378"/>
            <a:ext cx="8741664" cy="4780598"/>
          </a:xfrm>
          <a:prstGeom prst="rect">
            <a:avLst/>
          </a:prstGeom>
          <a:noFill/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pic>
        <p:nvPicPr>
          <p:cNvPr id="5122" name="Picture 2" descr="http://studyhungary.dev.xtremedia.hu/upload/images/co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1" y="1719072"/>
            <a:ext cx="3760873" cy="38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1557" y="1608796"/>
            <a:ext cx="10342764" cy="2160421"/>
          </a:xfrm>
        </p:spPr>
        <p:txBody>
          <a:bodyPr>
            <a:normAutofit/>
          </a:bodyPr>
          <a:lstStyle/>
          <a:p>
            <a:r>
              <a:rPr lang="sk-SK" sz="2400" dirty="0"/>
              <a:t>Čo je to komunikácia?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pic>
        <p:nvPicPr>
          <p:cNvPr id="6148" name="Picture 4" descr="https://pbs.twimg.com/profile_images/1724449330/stick_man_by_minimoko94-d2zvfn8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25" y="3815109"/>
            <a:ext cx="2212428" cy="221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1724449330/stick_man_by_minimoko94-d2zvfn8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1646" y="2753070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Message Srinath66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71" y="2739245"/>
            <a:ext cx="3267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61557" y="1608796"/>
            <a:ext cx="10342764" cy="2160421"/>
          </a:xfrm>
        </p:spPr>
        <p:txBody>
          <a:bodyPr>
            <a:normAutofit/>
          </a:bodyPr>
          <a:lstStyle/>
          <a:p>
            <a:r>
              <a:rPr lang="sk-SK" sz="2400" dirty="0"/>
              <a:t>Čo je to komunikácia?</a:t>
            </a:r>
          </a:p>
          <a:p>
            <a:r>
              <a:rPr lang="sk-SK" sz="2400" dirty="0"/>
              <a:t>Čo je informácia?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pic>
        <p:nvPicPr>
          <p:cNvPr id="7170" name="Picture 2" descr="https://ec.europa.eu/digital-agenda/sites/digital-agenda/files/EU%20Media%20Futures%20Forum%20pic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17" y="3519805"/>
            <a:ext cx="3382168" cy="249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1557" y="1608796"/>
            <a:ext cx="10342764" cy="2160421"/>
          </a:xfrm>
        </p:spPr>
        <p:txBody>
          <a:bodyPr>
            <a:normAutofit/>
          </a:bodyPr>
          <a:lstStyle/>
          <a:p>
            <a:r>
              <a:rPr lang="sk-SK" sz="2400" dirty="0"/>
              <a:t>Čo je to komunikácia?</a:t>
            </a:r>
          </a:p>
          <a:p>
            <a:r>
              <a:rPr lang="sk-SK" sz="2400" dirty="0"/>
              <a:t>Čo je informácia?</a:t>
            </a:r>
          </a:p>
          <a:p>
            <a:r>
              <a:rPr lang="sk-SK" sz="2400" dirty="0"/>
              <a:t>Ako možno informáciu reprezentovať?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  <a:endParaRPr lang="en-US" dirty="0"/>
          </a:p>
        </p:txBody>
      </p:sp>
      <p:pic>
        <p:nvPicPr>
          <p:cNvPr id="8194" name="Picture 2" descr="../Art/MacAppStoreSplash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769217"/>
            <a:ext cx="69151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1557" y="1608796"/>
            <a:ext cx="10342764" cy="2160421"/>
          </a:xfrm>
        </p:spPr>
        <p:txBody>
          <a:bodyPr>
            <a:normAutofit/>
          </a:bodyPr>
          <a:lstStyle/>
          <a:p>
            <a:r>
              <a:rPr lang="sk-SK" sz="2400" dirty="0"/>
              <a:t>Čo je to komunikácia?</a:t>
            </a:r>
          </a:p>
          <a:p>
            <a:r>
              <a:rPr lang="sk-SK" sz="2400" dirty="0"/>
              <a:t>Čo je informácia?</a:t>
            </a:r>
          </a:p>
          <a:p>
            <a:r>
              <a:rPr lang="sk-SK" sz="2400" dirty="0"/>
              <a:t>Ako možno informáciu reprezentovať?</a:t>
            </a:r>
          </a:p>
          <a:p>
            <a:r>
              <a:rPr lang="sk-SK" sz="2400" dirty="0"/>
              <a:t>Aké (</a:t>
            </a:r>
            <a:r>
              <a:rPr lang="en-US" sz="2400" dirty="0"/>
              <a:t>offline</a:t>
            </a:r>
            <a:r>
              <a:rPr lang="sk-SK" sz="2400" dirty="0"/>
              <a:t>) programy používame na spracovanie informácií?</a:t>
            </a:r>
            <a:endParaRPr lang="en-US" sz="2400" dirty="0"/>
          </a:p>
          <a:p>
            <a:endParaRPr lang="sk-SK" sz="24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6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4" name="Cloud 3"/>
          <p:cNvSpPr/>
          <p:nvPr/>
        </p:nvSpPr>
        <p:spPr>
          <a:xfrm>
            <a:off x="553855" y="2112543"/>
            <a:ext cx="2878451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</a:t>
            </a:r>
          </a:p>
        </p:txBody>
      </p:sp>
      <p:sp>
        <p:nvSpPr>
          <p:cNvPr id="5" name="Cloud 4"/>
          <p:cNvSpPr/>
          <p:nvPr/>
        </p:nvSpPr>
        <p:spPr>
          <a:xfrm>
            <a:off x="3432307" y="5645550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</a:t>
            </a:r>
          </a:p>
        </p:txBody>
      </p:sp>
      <p:sp>
        <p:nvSpPr>
          <p:cNvPr id="6" name="Cloud 5"/>
          <p:cNvSpPr/>
          <p:nvPr/>
        </p:nvSpPr>
        <p:spPr>
          <a:xfrm>
            <a:off x="5969439" y="5580839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connection</a:t>
            </a:r>
          </a:p>
        </p:txBody>
      </p:sp>
      <p:sp>
        <p:nvSpPr>
          <p:cNvPr id="7" name="Cloud 6"/>
          <p:cNvSpPr/>
          <p:nvPr/>
        </p:nvSpPr>
        <p:spPr>
          <a:xfrm>
            <a:off x="7740533" y="4264752"/>
            <a:ext cx="1761882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online</a:t>
            </a:r>
          </a:p>
        </p:txBody>
      </p:sp>
      <p:sp>
        <p:nvSpPr>
          <p:cNvPr id="8" name="Cloud 7"/>
          <p:cNvSpPr/>
          <p:nvPr/>
        </p:nvSpPr>
        <p:spPr>
          <a:xfrm>
            <a:off x="6197252" y="1981598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</a:t>
            </a:r>
          </a:p>
        </p:txBody>
      </p:sp>
      <p:sp>
        <p:nvSpPr>
          <p:cNvPr id="9" name="Cloud 8"/>
          <p:cNvSpPr/>
          <p:nvPr/>
        </p:nvSpPr>
        <p:spPr>
          <a:xfrm>
            <a:off x="1093857" y="4492541"/>
            <a:ext cx="1761882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</a:t>
            </a:r>
          </a:p>
        </p:txBody>
      </p:sp>
      <p:sp>
        <p:nvSpPr>
          <p:cNvPr id="10" name="Cloud 9"/>
          <p:cNvSpPr/>
          <p:nvPr/>
        </p:nvSpPr>
        <p:spPr>
          <a:xfrm>
            <a:off x="457447" y="5645550"/>
            <a:ext cx="2629707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computer file</a:t>
            </a:r>
          </a:p>
        </p:txBody>
      </p:sp>
      <p:sp>
        <p:nvSpPr>
          <p:cNvPr id="11" name="Cloud 10"/>
          <p:cNvSpPr/>
          <p:nvPr/>
        </p:nvSpPr>
        <p:spPr>
          <a:xfrm>
            <a:off x="3662346" y="2050850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multimedia</a:t>
            </a:r>
          </a:p>
        </p:txBody>
      </p:sp>
      <p:sp>
        <p:nvSpPr>
          <p:cNvPr id="12" name="Cloud 11"/>
          <p:cNvSpPr/>
          <p:nvPr/>
        </p:nvSpPr>
        <p:spPr>
          <a:xfrm>
            <a:off x="2783059" y="3166044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software</a:t>
            </a:r>
          </a:p>
        </p:txBody>
      </p:sp>
      <p:sp>
        <p:nvSpPr>
          <p:cNvPr id="13" name="Cloud 12"/>
          <p:cNvSpPr/>
          <p:nvPr/>
        </p:nvSpPr>
        <p:spPr>
          <a:xfrm>
            <a:off x="7660669" y="2948666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offline app</a:t>
            </a:r>
          </a:p>
        </p:txBody>
      </p:sp>
      <p:sp>
        <p:nvSpPr>
          <p:cNvPr id="14" name="Cloud 13"/>
          <p:cNvSpPr/>
          <p:nvPr/>
        </p:nvSpPr>
        <p:spPr>
          <a:xfrm>
            <a:off x="110358" y="3339532"/>
            <a:ext cx="2543393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open source</a:t>
            </a:r>
          </a:p>
        </p:txBody>
      </p:sp>
      <p:sp>
        <p:nvSpPr>
          <p:cNvPr id="15" name="Cloud 14"/>
          <p:cNvSpPr/>
          <p:nvPr/>
        </p:nvSpPr>
        <p:spPr>
          <a:xfrm>
            <a:off x="5382076" y="3140735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freeware</a:t>
            </a:r>
          </a:p>
        </p:txBody>
      </p:sp>
      <p:sp>
        <p:nvSpPr>
          <p:cNvPr id="16" name="Cloud 15"/>
          <p:cNvSpPr/>
          <p:nvPr/>
        </p:nvSpPr>
        <p:spPr>
          <a:xfrm>
            <a:off x="5382076" y="4366653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17" name="Cloud 16"/>
          <p:cNvSpPr/>
          <p:nvPr/>
        </p:nvSpPr>
        <p:spPr>
          <a:xfrm>
            <a:off x="3023619" y="4301103"/>
            <a:ext cx="2229150" cy="10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77334" y="1465645"/>
            <a:ext cx="8596668" cy="524245"/>
          </a:xfrm>
        </p:spPr>
        <p:txBody>
          <a:bodyPr/>
          <a:lstStyle/>
          <a:p>
            <a:r>
              <a:rPr lang="en-US" dirty="0"/>
              <a:t>Choose a term and try to explain it using your own words:</a:t>
            </a:r>
            <a:endParaRPr lang="sk-SK" dirty="0"/>
          </a:p>
        </p:txBody>
      </p:sp>
      <p:sp>
        <p:nvSpPr>
          <p:cNvPr id="19" name="Zástupný symbol pro číslo snímk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61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</TotalTime>
  <Words>398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 BLANCA</vt:lpstr>
      <vt:lpstr>Arial</vt:lpstr>
      <vt:lpstr>Calibri</vt:lpstr>
      <vt:lpstr>Trebuchet MS</vt:lpstr>
      <vt:lpstr>Verdana</vt:lpstr>
      <vt:lpstr>Wingdings 3</vt:lpstr>
      <vt:lpstr>Facet</vt:lpstr>
      <vt:lpstr>Internetové služby</vt:lpstr>
      <vt:lpstr>Dnes sa naučíme...</vt:lpstr>
      <vt:lpstr>Prečo má internet taký význam?</vt:lpstr>
      <vt:lpstr>Prečo má internet taký význam?</vt:lpstr>
      <vt:lpstr>Opakovanie</vt:lpstr>
      <vt:lpstr>Opakovanie</vt:lpstr>
      <vt:lpstr>Opakovanie</vt:lpstr>
      <vt:lpstr>Opakovanie</vt:lpstr>
      <vt:lpstr>Repetition</vt:lpstr>
      <vt:lpstr>What is internet service?</vt:lpstr>
      <vt:lpstr>Internet services</vt:lpstr>
      <vt:lpstr>Internet services</vt:lpstr>
      <vt:lpstr>Web &amp; App based services</vt:lpstr>
      <vt:lpstr>Internet services</vt:lpstr>
      <vt:lpstr>Internet services</vt:lpstr>
      <vt:lpstr>Internet services</vt:lpstr>
      <vt:lpstr>Internet services</vt:lpstr>
      <vt:lpstr>Internet services</vt:lpstr>
      <vt:lpstr>PowerPoint Presentation</vt:lpstr>
      <vt:lpstr>Task</vt:lpstr>
      <vt:lpstr>Thank you for your cooperation!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Michal Puheim</dc:creator>
  <cp:lastModifiedBy>Michal Puheim</cp:lastModifiedBy>
  <cp:revision>46</cp:revision>
  <dcterms:created xsi:type="dcterms:W3CDTF">2016-02-22T09:38:38Z</dcterms:created>
  <dcterms:modified xsi:type="dcterms:W3CDTF">2017-12-14T00:54:39Z</dcterms:modified>
</cp:coreProperties>
</file>