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77" r:id="rId3"/>
    <p:sldId id="279" r:id="rId4"/>
    <p:sldId id="278" r:id="rId5"/>
    <p:sldId id="281" r:id="rId6"/>
    <p:sldId id="282" r:id="rId7"/>
    <p:sldId id="264" r:id="rId8"/>
    <p:sldId id="266" r:id="rId9"/>
    <p:sldId id="268" r:id="rId10"/>
    <p:sldId id="287" r:id="rId11"/>
    <p:sldId id="269" r:id="rId12"/>
    <p:sldId id="286" r:id="rId13"/>
    <p:sldId id="267" r:id="rId14"/>
    <p:sldId id="271" r:id="rId15"/>
    <p:sldId id="274" r:id="rId16"/>
    <p:sldId id="275" r:id="rId17"/>
    <p:sldId id="272" r:id="rId18"/>
    <p:sldId id="270" r:id="rId19"/>
    <p:sldId id="273" r:id="rId20"/>
    <p:sldId id="284" r:id="rId21"/>
    <p:sldId id="283" r:id="rId22"/>
    <p:sldId id="285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59" autoAdjust="0"/>
    <p:restoredTop sz="94660"/>
  </p:normalViewPr>
  <p:slideViewPr>
    <p:cSldViewPr snapToGrid="0">
      <p:cViewPr varScale="1">
        <p:scale>
          <a:sx n="83" d="100"/>
          <a:sy n="83" d="100"/>
        </p:scale>
        <p:origin x="4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850A2-AE5F-43D9-847A-5EB29600C722}" type="datetimeFigureOut">
              <a:rPr lang="sk-SK" smtClean="0"/>
              <a:pPr/>
              <a:t>14.12.2017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2DD50-72F6-47C1-A370-7733EA33D4B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48624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C76C9-4FA4-4322-B4B4-52B3DBBFB31F}" type="datetime1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B91E-73B0-48CF-B80E-17E68C507A69}" type="datetime1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3913-B5D8-40CF-BAA5-F9055540E33B}" type="datetime1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396A-A04C-49B7-B1E1-DCD03A33E5A8}" type="datetime1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9240-A549-482C-9B40-C93BF975901F}" type="datetime1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A5DA-BE91-41B4-B9EB-AB52D3F81F0A}" type="datetime1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2F9B-F92D-4148-89FB-1F552077EB3E}" type="datetime1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C5BE-1381-45B4-953A-61DE45CDA440}" type="datetime1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1542-4336-4A32-9682-E21EAFE0CAD0}" type="datetime1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D881-0EAE-40E8-B8B7-7464ABA904D1}" type="datetime1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9B2B-C62B-49F5-851B-737603A8E878}" type="datetime1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5F07-6CD5-449C-9736-8E5AFD250B81}" type="datetime1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2953-CA8F-48DF-A816-A4D4B4EE4A3D}" type="datetime1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19DF-425E-4430-B004-C187AF767C84}" type="datetime1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2C19-0E8E-4EB6-877D-3278FF3B3A7A}" type="datetime1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A9F7-4111-43D9-8DCD-6E7730EA965D}" type="datetime1">
              <a:rPr lang="en-US" smtClean="0"/>
              <a:pPr/>
              <a:t>12/14/2017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39A2B-4623-472E-821E-416D1F4CAA0C}" type="datetime1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sswordmeter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settings?tab=applications" TargetMode="External"/><Relationship Id="rId2" Type="http://schemas.openxmlformats.org/officeDocument/2006/relationships/hyperlink" Target="https://myaccount.google.com/permiss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://readwrite.com/2012/11/05/how-to-clean-up-the-apps-connected-to-your-social-media-accounts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youtu.be/76HtGVE7bL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c34QwtYI40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Bezpečnosť na internete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Internetové služby</a:t>
            </a:r>
            <a:endParaRPr lang="en-US" dirty="0"/>
          </a:p>
        </p:txBody>
      </p:sp>
      <p:pic>
        <p:nvPicPr>
          <p:cNvPr id="3074" name="Picture 2" descr="http://www.futurenet-bd.com/internetservice_files/services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27" y="313034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0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Ochrana pred malware - Diskusia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1550989"/>
            <a:ext cx="2175594" cy="960563"/>
          </a:xfrm>
        </p:spPr>
        <p:txBody>
          <a:bodyPr>
            <a:normAutofit/>
          </a:bodyPr>
          <a:lstStyle/>
          <a:p>
            <a:r>
              <a:rPr lang="sk-SK" sz="2200" dirty="0"/>
              <a:t>Antivírus</a:t>
            </a:r>
          </a:p>
          <a:p>
            <a:r>
              <a:rPr lang="sk-SK" sz="2200" dirty="0" err="1"/>
              <a:t>Firewall</a:t>
            </a:r>
            <a:endParaRPr lang="sk-SK" sz="220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" y="2853122"/>
            <a:ext cx="6274308" cy="4004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4" descr="https://www.blink-systems.com/uploads/antiviru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76185" y="2878709"/>
            <a:ext cx="3167559" cy="2168780"/>
          </a:xfrm>
          <a:prstGeom prst="rect">
            <a:avLst/>
          </a:prstGeom>
          <a:noFill/>
        </p:spPr>
      </p:pic>
      <p:sp>
        <p:nvSpPr>
          <p:cNvPr id="8" name="Obdélník 6"/>
          <p:cNvSpPr/>
          <p:nvPr/>
        </p:nvSpPr>
        <p:spPr>
          <a:xfrm>
            <a:off x="3169920" y="1463040"/>
            <a:ext cx="6169152" cy="10485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Zástupný symbol pro obsah 2"/>
          <p:cNvSpPr txBox="1">
            <a:spLocks/>
          </p:cNvSpPr>
          <p:nvPr/>
        </p:nvSpPr>
        <p:spPr>
          <a:xfrm>
            <a:off x="3194982" y="1532701"/>
            <a:ext cx="6363546" cy="960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sk-SK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 to všetko?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sk-SK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Čo ešte vieme spraviť?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209" y="5144546"/>
            <a:ext cx="966461" cy="9543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flipH="1">
            <a:off x="7022367" y="5931536"/>
            <a:ext cx="1204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600" dirty="0"/>
              <a:t>Windows</a:t>
            </a:r>
            <a:r>
              <a:rPr lang="sk-SK" sz="1600" b="1" dirty="0"/>
              <a:t> </a:t>
            </a:r>
            <a:r>
              <a:rPr lang="sk-SK" sz="1600" b="1" dirty="0" err="1"/>
              <a:t>Defender</a:t>
            </a:r>
            <a:endParaRPr lang="sk-SK" sz="1600" b="1" dirty="0"/>
          </a:p>
        </p:txBody>
      </p:sp>
    </p:spTree>
    <p:extLst>
      <p:ext uri="{BB962C8B-B14F-4D97-AF65-F5344CB8AC3E}">
        <p14:creationId xmlns:p14="http://schemas.microsoft.com/office/powerpoint/2010/main" val="1500927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Ochrana pred </a:t>
            </a:r>
            <a:r>
              <a:rPr lang="sk-SK" dirty="0" err="1"/>
              <a:t>malware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1550989"/>
            <a:ext cx="2175594" cy="960563"/>
          </a:xfrm>
        </p:spPr>
        <p:txBody>
          <a:bodyPr>
            <a:normAutofit/>
          </a:bodyPr>
          <a:lstStyle/>
          <a:p>
            <a:r>
              <a:rPr lang="sk-SK" sz="2200" dirty="0"/>
              <a:t>Antivírus</a:t>
            </a:r>
          </a:p>
          <a:p>
            <a:r>
              <a:rPr lang="sk-SK" sz="2200" dirty="0" err="1"/>
              <a:t>Firewall</a:t>
            </a:r>
            <a:endParaRPr lang="sk-SK" sz="220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" y="2853122"/>
            <a:ext cx="6274308" cy="4004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ástupný symbol pro obsah 2"/>
          <p:cNvSpPr txBox="1">
            <a:spLocks/>
          </p:cNvSpPr>
          <p:nvPr/>
        </p:nvSpPr>
        <p:spPr>
          <a:xfrm>
            <a:off x="3194982" y="1532701"/>
            <a:ext cx="6363546" cy="960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sk-SK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Nenavštevovať</a:t>
            </a:r>
            <a:r>
              <a:rPr kumimoji="0" lang="sk-SK" sz="22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neznáme a podozrivé stránky</a:t>
            </a:r>
            <a:endParaRPr kumimoji="0" lang="sk-SK" sz="2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sk-SK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Neotvárať neznáme emaily</a:t>
            </a:r>
          </a:p>
        </p:txBody>
      </p:sp>
      <p:sp>
        <p:nvSpPr>
          <p:cNvPr id="7" name="Obdélník 6"/>
          <p:cNvSpPr/>
          <p:nvPr/>
        </p:nvSpPr>
        <p:spPr>
          <a:xfrm>
            <a:off x="3169920" y="1463040"/>
            <a:ext cx="6169152" cy="1048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4" descr="https://www.blink-systems.com/uploads/antiviru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76185" y="2878709"/>
            <a:ext cx="3167559" cy="2168780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209" y="5144546"/>
            <a:ext cx="966461" cy="95433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flipH="1">
            <a:off x="7022367" y="5931536"/>
            <a:ext cx="1204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600" dirty="0"/>
              <a:t>Windows</a:t>
            </a:r>
            <a:r>
              <a:rPr lang="sk-SK" sz="1600" b="1" dirty="0"/>
              <a:t> </a:t>
            </a:r>
            <a:r>
              <a:rPr lang="sk-SK" sz="1600" b="1" dirty="0" err="1"/>
              <a:t>Defender</a:t>
            </a:r>
            <a:endParaRPr lang="sk-SK" sz="16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" y="2853122"/>
            <a:ext cx="6274308" cy="4004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" descr="https://www.blink-systems.com/uploads/antiviru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76185" y="2878709"/>
            <a:ext cx="3167559" cy="2168780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Ochrana pred </a:t>
            </a:r>
            <a:r>
              <a:rPr lang="sk-SK" dirty="0" err="1"/>
              <a:t>malware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1550989"/>
            <a:ext cx="2175594" cy="960563"/>
          </a:xfrm>
        </p:spPr>
        <p:txBody>
          <a:bodyPr>
            <a:normAutofit/>
          </a:bodyPr>
          <a:lstStyle/>
          <a:p>
            <a:r>
              <a:rPr lang="sk-SK" sz="2200" dirty="0"/>
              <a:t>Antivírus</a:t>
            </a:r>
          </a:p>
          <a:p>
            <a:r>
              <a:rPr lang="sk-SK" sz="2200" dirty="0" err="1"/>
              <a:t>Firewall</a:t>
            </a:r>
            <a:endParaRPr lang="sk-SK" sz="220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Zástupný symbol pro obsah 2"/>
          <p:cNvSpPr txBox="1">
            <a:spLocks/>
          </p:cNvSpPr>
          <p:nvPr/>
        </p:nvSpPr>
        <p:spPr>
          <a:xfrm>
            <a:off x="3194982" y="1532701"/>
            <a:ext cx="6363546" cy="960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sk-SK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Nenavštevovať</a:t>
            </a:r>
            <a:r>
              <a:rPr kumimoji="0" lang="sk-SK" sz="22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neznáme a podozrivé stránky</a:t>
            </a:r>
            <a:endParaRPr kumimoji="0" lang="sk-SK" sz="2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sk-SK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Neotvárať neznáme emaily</a:t>
            </a:r>
          </a:p>
        </p:txBody>
      </p:sp>
      <p:sp>
        <p:nvSpPr>
          <p:cNvPr id="7" name="Obdélník 6"/>
          <p:cNvSpPr/>
          <p:nvPr/>
        </p:nvSpPr>
        <p:spPr>
          <a:xfrm>
            <a:off x="3169920" y="1463040"/>
            <a:ext cx="6169152" cy="1048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Arrow: Down 9"/>
          <p:cNvSpPr/>
          <p:nvPr/>
        </p:nvSpPr>
        <p:spPr>
          <a:xfrm>
            <a:off x="6173554" y="2544637"/>
            <a:ext cx="406401" cy="29480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801" y="2857728"/>
            <a:ext cx="2974399" cy="39592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76023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Prístup k účtom internetových služieb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5842" name="Picture 2" descr="http://djy1r9p3bk76g.cloudfront.net/wp-content/uploads/2015/10/Outlook-emai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798" y="1743457"/>
            <a:ext cx="8022765" cy="46200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Podvodné stránky - </a:t>
            </a:r>
            <a:r>
              <a:rPr lang="sk-SK" dirty="0" err="1"/>
              <a:t>Phishing</a:t>
            </a:r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298" y="1311598"/>
            <a:ext cx="9684829" cy="5181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Podvodné stránky - </a:t>
            </a:r>
            <a:r>
              <a:rPr lang="sk-SK" dirty="0" err="1"/>
              <a:t>Phishing</a:t>
            </a:r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298" y="1311598"/>
            <a:ext cx="9684829" cy="51817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73824" y="222325"/>
            <a:ext cx="4949952" cy="641812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Phishing</a:t>
            </a:r>
            <a:r>
              <a:rPr lang="sk-SK" dirty="0"/>
              <a:t> - Ochrana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9109" y="1743456"/>
            <a:ext cx="10625999" cy="463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bdélník 5"/>
          <p:cNvSpPr/>
          <p:nvPr/>
        </p:nvSpPr>
        <p:spPr>
          <a:xfrm>
            <a:off x="1877568" y="1767840"/>
            <a:ext cx="2840736" cy="341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élník 6"/>
          <p:cNvSpPr/>
          <p:nvPr/>
        </p:nvSpPr>
        <p:spPr>
          <a:xfrm>
            <a:off x="2926080" y="5035296"/>
            <a:ext cx="3596640" cy="512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TextovéPole 7"/>
          <p:cNvSpPr txBox="1"/>
          <p:nvPr/>
        </p:nvSpPr>
        <p:spPr>
          <a:xfrm>
            <a:off x="4779264" y="4645152"/>
            <a:ext cx="2389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b="1" dirty="0">
                <a:solidFill>
                  <a:srgbClr val="FF0000"/>
                </a:solidFill>
              </a:rPr>
              <a:t>Certifikát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Prístup k účtom internetových služieb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5842" name="Picture 2" descr="http://djy1r9p3bk76g.cloudfront.net/wp-content/uploads/2015/10/Outlook-emai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798" y="1743457"/>
            <a:ext cx="8022765" cy="4620006"/>
          </a:xfrm>
          <a:prstGeom prst="rect">
            <a:avLst/>
          </a:prstGeom>
          <a:noFill/>
        </p:spPr>
      </p:pic>
      <p:sp>
        <p:nvSpPr>
          <p:cNvPr id="5" name="Obdélník 4"/>
          <p:cNvSpPr/>
          <p:nvPr/>
        </p:nvSpPr>
        <p:spPr>
          <a:xfrm>
            <a:off x="5315712" y="2840736"/>
            <a:ext cx="3633216" cy="13898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TextovéPole 5"/>
          <p:cNvSpPr txBox="1"/>
          <p:nvPr/>
        </p:nvSpPr>
        <p:spPr>
          <a:xfrm>
            <a:off x="7363968" y="2377440"/>
            <a:ext cx="2389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b="1" dirty="0" err="1">
                <a:solidFill>
                  <a:srgbClr val="FF0000"/>
                </a:solidFill>
              </a:rPr>
              <a:t>Credentials</a:t>
            </a:r>
            <a:endParaRPr lang="sk-SK" sz="2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Sila hesla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200" dirty="0"/>
              <a:t>Ako vypočítame silu hesla?</a:t>
            </a:r>
          </a:p>
          <a:p>
            <a:endParaRPr lang="sk-SK" sz="2200" dirty="0"/>
          </a:p>
          <a:p>
            <a:r>
              <a:rPr lang="sk-SK" sz="2200" dirty="0"/>
              <a:t>Dĺžka hesla: n</a:t>
            </a:r>
          </a:p>
          <a:p>
            <a:endParaRPr lang="sk-SK" sz="2200" dirty="0"/>
          </a:p>
          <a:p>
            <a:r>
              <a:rPr lang="sk-SK" sz="2200" dirty="0"/>
              <a:t>Číslice: 10</a:t>
            </a:r>
            <a:r>
              <a:rPr lang="sk-SK" sz="2200" baseline="30000" dirty="0"/>
              <a:t>n</a:t>
            </a:r>
          </a:p>
          <a:p>
            <a:r>
              <a:rPr lang="sk-SK" sz="2200" dirty="0"/>
              <a:t>Písmená v abecede: 26</a:t>
            </a:r>
            <a:r>
              <a:rPr lang="sk-SK" sz="2200" baseline="30000" dirty="0"/>
              <a:t>n </a:t>
            </a:r>
            <a:r>
              <a:rPr lang="sk-SK" sz="2200" dirty="0"/>
              <a:t>(anglická)/46</a:t>
            </a:r>
            <a:r>
              <a:rPr lang="sk-SK" sz="2200" baseline="30000" dirty="0"/>
              <a:t>n </a:t>
            </a:r>
            <a:r>
              <a:rPr lang="sk-SK" sz="2200" dirty="0"/>
              <a:t>(slovenská)</a:t>
            </a:r>
          </a:p>
          <a:p>
            <a:r>
              <a:rPr lang="sk-SK" sz="2200" dirty="0"/>
              <a:t>+ Znaky: .,(){}[]+-*/ </a:t>
            </a:r>
            <a:r>
              <a:rPr lang="sk-SK" sz="2200" dirty="0" err="1"/>
              <a:t>atď</a:t>
            </a:r>
            <a:endParaRPr lang="sk-SK" sz="2200" dirty="0"/>
          </a:p>
          <a:p>
            <a:endParaRPr lang="sk-SK" sz="2200" dirty="0"/>
          </a:p>
          <a:p>
            <a:r>
              <a:rPr lang="sk-SK" sz="2200" dirty="0"/>
              <a:t>Spolu znakov: 128</a:t>
            </a:r>
            <a:r>
              <a:rPr lang="sk-SK" sz="2200" baseline="30000" dirty="0"/>
              <a:t>n</a:t>
            </a:r>
            <a:r>
              <a:rPr lang="sk-SK" sz="2200" dirty="0"/>
              <a:t>/256</a:t>
            </a:r>
            <a:r>
              <a:rPr lang="sk-SK" sz="2200" baseline="30000" dirty="0"/>
              <a:t>n</a:t>
            </a:r>
            <a:endParaRPr lang="sk-SK" sz="220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Vypočítajte silu hesla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9857</a:t>
            </a:r>
          </a:p>
          <a:p>
            <a:endParaRPr lang="sk-SK" sz="2800" dirty="0"/>
          </a:p>
          <a:p>
            <a:r>
              <a:rPr lang="sk-SK" sz="2800" dirty="0"/>
              <a:t>ahoj</a:t>
            </a:r>
          </a:p>
          <a:p>
            <a:endParaRPr lang="sk-SK" sz="2800" dirty="0"/>
          </a:p>
          <a:p>
            <a:r>
              <a:rPr lang="sk-SK" sz="2800" dirty="0"/>
              <a:t>Zlomprst29</a:t>
            </a:r>
          </a:p>
          <a:p>
            <a:endParaRPr lang="sk-SK" sz="2800" dirty="0"/>
          </a:p>
          <a:p>
            <a:r>
              <a:rPr lang="sk-SK" sz="2800" dirty="0"/>
              <a:t>3bodky...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9938" name="AutoShape 2" descr="data:image/jpeg;base64,/9j/4AAQSkZJRgABAQAAAQABAAD/2wCEAAkGBxIQEA8QDxAQDw8PEBAQEBAPEhEODg8QFxEXGBYUFRUYHSghGBonHBQVIz0hJy0rOi4uFx8zODMtQzQtLywBCgoKDg0OGxAQGy8mHCQtLC0rLCw0LCwsLCwsLCwrLS0sLCwsLCwsLCwsMiwsMCwsLCwsNCwsLSwvLCwsLCwsL//AABEIAHQBbwMBEQACEQEDEQH/xAAcAAEAAgMBAQEAAAAAAAAAAAAAAQMCBAUGBwj/xABLEAABAgMCBwwHBQgABgMAAAABAgMABBESExQhMVOT0uEFBhUWIlFSVJGSlNMyQWFiY3GzIzM0o9EHF0JDRHKBsSSDobTBwmR0ov/EABoBAQEAAwEBAAAAAAAAAAAAAAABAgMEBQb/xAA0EQACAAQCCAQGAgMBAQAAAAAAAQIRElETIQMxYZGhsdHwBEFxwRQiMlJigTNCBeHxIwb/2gAMAwEAAhEDEQA/AOpuTvbl0sNFxht9xxppxbjoK8a0BVEitEgWgP8AEbUlKbOJqTkkbSdwpM/0kro9sWSGdluMzvelOpyuj2wkiZ2W4ji/KdTldHthJDOy3GPAcn1SV0e2EkJOy3GQ3vynU5XR7YskM7LcSN78p1OV0e2EkTOy3Eje5K9TldHthJDOy3Di3LdSltHthJCbstw4uS3UpbR7YUoTdluI4uS3UpbR7YUok3Zbhxdlupy2j2wkhN2W4g73Zbqcto9sKUJuy3GPF6X6nLaPbClEm7LcYncCX6nLaPbFpQqistxidwWOpy2i2wphJVFZbiU7gy/U5bR7YUwiqKy3GXAEv1OW0e2LTCSqKy3FTm40uP6OW0e2KoITF6SJeS3Gsrc+WH9HK6PbFw4TB6eKy3GOBS/VJXR7YuFCTHistwwKX6pK6PbDChHxEVluIwKX6pK6PbDChHxEVluJElL9UldHthhQjHistwwGW6nK6PbEw4S48VluJwCW6nK6PbDDRcZ2W4cHy3U5XR7YmGi4zstxHB8t1OV0e2GGhjOy3E8HS3U5XR7YYaGM7LcRwdLdTldHtiYaGK7LcOD5bqcro9sKEXFdluHB8t1OV0e2FCGK7LcTwdLdTldHtiUIuK7LcODpbqcro9sKEMR2W4cHSvU5XR7YUIuI7LcTwbK9TldHtiUIYjstxa3uVKH+jldHthQi4mxbjPgeU6lK6PbChDE2LcRwPKdSldHthQi4mxbiOCJTqUro9sKEK9i3DgiU6lK6PbChCvYtxjwTK9SldHthShXsW4cEyvUpXR7YlKFexbjJO5Ep1KV0e2FKLXsW4tG4sn1KV0e2FKJXsW48/v03DZRLqfYbSw42UghuobWkqCcaa5cYxwonqMXGpqaPcS1MFY58GlvoIjHyOpyqOepRGSCLkUGcUTSMkXIlTyxzxg5lmjEJXliZhtFyHl0pGRg5EJfWDDMZHY3PeJ5icdAo2Uk0xVNDQQzIpTJ3YCly4vEA/aIL7bClO2mbXKSOSkqxZRTGKjHDzVu/cyT138jkbpJsrS7IpU0lmUnlJSJdQSty0yUthCgLIUUnEACaGnPFhmuHNmSpeTv7EzO6k1fOobStKSDZtslwNqDzSQQQ2kEFKlmlpWIfw0hDm5PZzZj8sp7PafMr3X3WmGW3yVuJuW5hTbolw5fLQeSHKJspTZx15NcePFSMU23ns5tP23+ZlDDC2l3qX+9x0dzZx5cwsO2UtArAQUuY0ilhSVXYTU+vlnLkEZQzzn3n09fU1tqSls5HPTJlCpiZS0lC0OzJSpsf8S+FkAWgUegMv8dbIoPVESaS3cdfdzJtNtd5LyM5DdN5QZvLypW8hQSwoVSFEIccKm08mgyAIJ9Va4rnw4+/eWeUdPHp3/zOt3dOZCEXaVuKUHQVONBIC2yFVoEpIStNpItCtaZfXJta/W+p5r1eUvR+hJQvz2bM1k/ReZkndN8lKiHEFQaW01cVStK3DaS6un2ZSmnrTTLjyRVOcns9JX57lcjcMprbvt3fYU7pTT5YcStTv2rU5S6lrw2gopaaKQCQCk1tGlfURkjDSJuBrYv3PXu9/ORsgcKjTV93fsdZwpDaBkIQnF6wbIjqf1M4cqV6HFmFY4zRzRFNYyMRWAEATEKKxATWIUVgUVgUmsQCsCkViAVgCawKTWIUViFJBgUzbVApsgwBMQpEAQYFMTAERASkwBegwBxt+n4F/wD5X1URlB5mvSeXr7M7Uo4bljL+HlhQBSyTcIxBKQST8hGCklmdMU3G5GRCs294ab8uJVCWmMwDFDW6e8PN+XFqhFMZnZVm3vDTXlwqhJTGTRWbe8NNeXCcIpjIsqzb3hpry4VQimMiyrNveGmvLhVCSmMySpYyNveGmvLhVCKYwXHOg/4ea8uLVCSiMW3eg/4ea8uFUIojMSt3oP8Ah5ry4VQkojNeZllOUttPKpkBl5yzlrjFihyeuFUGsU6QtKnug/4ea8uLXCTDjMSXs2/4ea8uFcBMPSGJD2be8PNeXFrgJh6QxKX8294ea8uFcAw9IYFD+be8PNeXCuAmHpCUpfzb3h5ry4tcAwtISpl45W3vDzXlxcSC5i9DpCkyTp/lveHmvLi4sFzH4fSWGAOZt7w815cMWC4+H0licBczb3h5ry4YsFx8PpBgLmbe8PNeXDFhuPh4ycBczb3h5ry4mLDcvw8ZGAuZt7w815cMWG4+HjGAuZt7w815cTEhL8PGMBczb3h5ry4YkIwIxgTmbe8PNeXExIS4EZOBOZt7w815cMSEYEYwJzNveHmvLhiQlwIxgTmbe8PNeXExIRgRkYE5m3vDzXlwxIRgRk4E5m3vDzXlwxIS4MYwNzNveHmvLiVwlwYycDczb3h5ry4VwjBiGBuZt7w815cK4S4URIlHM294aa8uFcIwoi9tlfrbe8NNeXErRcKIzuldB7w015cK0MKIi5V0HvDTXlwrRcKIXKug94aa8uFaGFERcK6D3hpry4VoYcRFwrNveGmvLiVIuHERg6s294aa8uFSGHEWIaVm3/DTXlwqQw4jj78vwL/yaPrH81HPkjbo85+nujn0yk0nf2Z3txBikv7JP6KY0xfQdkP8jPZRoNwgBACAEAIAQAgBACAEAIAQAgBACAEAIAQAgBACAEAIAQAgBACAEAIAQAgBACAEAIAQAgBACAEAIAQBIgD5fvx/Av8A/L+umOzQ6n6e6PP8T9S9fZnptyWaNSCudEl9FMaYn8p2JfM2epjSbCFKoCT6hWAPMTu7LzrymJVBcUgfaKCrCEV9VYpnJI1ZndCclaLdBs8xUHEK9lcoMBkz1chNJebQ6j0VpChEMC+AOJujum8iaSy2kKTYYWpNw8skLdcSsl8KCGglLdeUMeMCMpKU2DWO+5FFkMuEIsqKzabYLSkuKS7erSEhBulC36OMcrHESeU+9XUss5LvORarfOkFYLKwpKrCUFSEuqUSsIqg0KQot4lZDUEE44nlPv8A7LOWwkjIb5kHGhtamwGipyqQEpdcKGyAcaqqSflSDck32/Pv1Kk+/wBT3exU7vgWtDRbZU2pYk3V21IN20++EpHrtKIC8mTnjJwyiltlwn0J5N7HwPRRiBACAEAIAQAgBACAEAIAQAgBACAEAcGY3YcRMupNm4ZIvCWXUJbbwdLhcVMlV2KE0sUrTHGTUlPvZ6z2BKeRgzvqSqyCw6j7W6WXQphKFfZWRVxKeUoPJok0tUIFYj749BLv9Tn6BO+tFkKU0tGM1SVJvEUShagtBopCghZUUkVok+yrz79OGU/UrXd9ct8siZnfSlCXHLlxTbdpJUFIqXA0XAkAn1pAx+8Iizlt/wBdRIuc3WcLzTaWygB9DTyipCqKUwXLAHrxFGP2xVr38CeU/TizX3U3YmGcKUUti7afXLoU2sh2wmtq+Suzz1QQk81csSHOSeua4uXfFFln3Yte3xlCaqlniouuNJQ2FPqWpANs0bSogYspHZCdvUiXfqQd8oABMu6kLWWmrRSla3QtKQgpPocpQFTkoYqzaV+/9jybt0ma0/vgfCkJbZA5aUrBWkrtCdbZUkE4qEKOP2+yJDm93FRdCtST/fJP3O9ufN3qCqyUELW2pJIVRSFFJxjKMUXymR5ORsxAIAQAgBACAJEAfNt+rNNzXlc93/3CY69D5+nuji8UtT2+zPQblToUzIN2aWUSXKrl+yTGqJfLM6lHOJo9RGkzNbdJyja6AlRSqgGU/KOTxXjIPDuFRf2f/TbotE45y8jgb0sQmF8pLjjyioLSRiGSlfnHneO/yek0cctC04b6/c6YNAovqG+68XLrSkWzQkAAA17fbGrwX+Yji0tOnlLYnr4mcfhYVDOEv3lTNWAyUlK2UptVyGtf0Mez4bxGPC4pSzkcem0dD1noY6DUVlKAoq5IWpKUkmgUUpKiAfYCpXaYs8pA0BuNKCtGWRWyDiGMJBAHyAUoU9phPvv0QmXNyEukkpbaBKkryD0wSQf8FRP+TE79uQIO58vVBu2at1sYk8mpri/zjhJSl+hMObny6ru020boIDdQnkBJBSB8iARzRZ5z8x5SNy8T0h2iIBeJ6Q7RAC8T0h2iAF4npDtEALxPSHaIAXiekO0QAvE9IdogBeJ6Q7RAC8T0h2iAF4npDtEALxPSHaIAXiekO0QAvE9IdogBeJ6Q7RAEhQOQg/LHAEwBQ4219olQb+1+8CqcuqQnlD18kAfIRXmFk5o00blygNQ0wCFWq8mpVycZ5zyE5eiId972MyxqRlkABKGQASQOTiJRYP8A+cXyg89fcy5zmQvc+VJqW2DyLrGE/d2bNn5UJHyhnr/f7IZrlpdTgeKWi6mhDhs2gQCAa89CR/mCy1AgyUsStRQyS4FJWTZNsK9IH5xJZSLNzmQZKWKA3YasJUVpTioFGtVD24z2xSGMzIsLbLf2aAQqhTdFSSr0iAsEVPtBiS74lXfIqlNyZVtDaSEOFpRWlbhQV2ysLKsQABtAHEAMQizzmTM6DSm01CShIJKjQgVUTUn5kxAZ36emnvCKBfJ6ae8IAXyeknvCAF8npJ7wgBfJ6Se8IAB5PST2iICwQB8336zwVua8zZoRdm1X/wCQn1R16Fa3s90cXio5yh2+zOnuH/R/2Sf0kxri+g3Q/wAjPaRoN5in7xAPRX/6x43+VhT0uhneLkjp0D+WL9e5rTrSceIR8N4qOKHStJ5HoaJt6zyE86pZcu21LS2opUQLQTjIGLnJB/6R9P4bw0cGiTgU7s+e8d4nSaaOJKdKcjU3QCtzW0zC3y3NLKSmVACgpquO85ssenooYtBKqL5n/XZtOJz8OlFFF8z/AK7Np7+TmA6224MjiUqH+RWPYPVNbdPdJqUbm5p9BW3Ly7aylKQpR5TuIV/xEcUjZooZuR5UftYkeD+EMFdphOC3NlFq8sW62slLMZxZS2z4GUKnPZ7lm7H7VpCWRILVLOqTPNB6oQgFlsqs46+kahWIc3tiynHR6cdRP61evA3/AN4EnwrwVg672tm9sJu7d3bpTLSnrjGHNN2nw1iKSSd5cdRobj/tVkJlE+tMs6lMi0XuUhBLyAqziA9E1KcvPD+lXpxMqVXT3kV/vYkeD+EMFdphOC3Nlu1eWLdbWSlmLFlLbPgSFTns9yzdj9q0hLJkFqlnVJnmkv1CEC5bKrOOvpGoViHN7YqU9JQtnHUT+tXrwN/94EnwrwVg672tm9sJu7d3bpTLSnrjGHNN2nw1iKSltlx1E7x9/wBJ7rPzDDEuttTAthTiEUcRapXF6JyYjzxklOGoRShipPaYOjoI7oiFkMHR0Ed0QEhg6OgjuiAkMHR0Ed0QEhg6OgjuiAkMHR0Ed0QEhg6OgjuiAkMHR0Ed0QEhg6OgjuiAkMHR0Ed0QEjnWQHHgAALacQFB90iIaotZlEIeG3yIBmnqgH7vKAf5SI8P/JxNaVSfl7s16RnJU0nop7BHnqOK7NU2VKaT0U9gjKuK7JNlSm09Edgi1xXZJsqU2OYdgi1xXZJs13FIFQbIIs1BpUWjRPaRSM1FG/NkmyFIHMOyFcV2Y1MpWAMZAAHyiqOK7E2ayXUK9EpVWoxEHHSv/mNjekWuZG4kQpPsiVxXZhU7lShFriuxU7lSoyqiuzGp3KlRaorslUVypRjKqK5KorlSj7T2xVHFclUV2dHeqf+PkcZ/FMfUEdHh4m9Iszb4eKJ6RZ35H6AEekemfKd+H4R/wCSPrpjs0Op+nujz/E/UvX2Z6DcP+j/ALJP6KY1RfQdMP8AIz2saDeVPpXyVN2baa0CvRUDlHsyRy+K8KtPS5ycOaNmj0lM15M58zMPnLLKJ50OII/60j5XxH/zniI9JVDFDL99Ds0fidHCecfkZ9t9UzJtFtSh9o24ptSV+2lY9vwfgvFaGFTiU1ll5o8rxeieM9L4dyb1p6jiMb0J6cfvJ2qElVVqWoFavYAMkdmi8LKKqNzZxaLwUTjr0rmz6gw0EJShOJKQEgewCO09IxBRadS8krbdaQgpu1OoUKuWkkAH1KGXnhJPJmUEVLmU4BufcYLgjWDWrVxgirm1WtbFila+uK3PWZKJIzmJSRcubyVbXg1Li3KKVcUpS7qjk+iMnMItWdXmKlKXkWXcnf4Tg6cJs2b/AAZd9Z5rditIictQcSesrl5SRbv7uVbRhNcIsSik39a1vKI5XpHLzmGVNPlYtec55mGAbn3GC4I1g1q1cYIq5tVrWxYpWvrg3PWRRJGcxKSLlzeSra8GpcW5RarilKXdUcn0Rk5hFqzq8xUpS8iy7k7/AAnB04TZs3+CrvrPNbsVpETlqDiT1kSDUnLqcWxLpZW8bTqmpVbanTUmqiEcrGTl54qclLyDjTc2bvCTfxNC9qxJipDhJv4mhe1YTFSHCTfxNC9qwmKkOEm/iaF7VhMVIcJN/E0L2rCYqQ4Sb+JoXtWExUhwk38TQvasJipDhJv4mhe1YTFSHCTfxNC9qwmKkOEm/iaF7VhMVI1ErtLdUAqililpKkE0bSMhAOUGBg3NmcQh4ffF+Kf+bf0kR4X+U/mXp7s1aTWjlqjzUailUZEKlRSFSoyMTnzkqVLQoEADEvnNDVPYqNsEaULXfci1ZSOfKbnKSUlw2rOM1UCFKApaolKcdeevqjdHpoXOnviyxxp6iWpY2HQoWrQU2lKiUi7AIAPrFanH7REijU1L1/ZHF8yaNWakVrSa0J5YRaWSpCVIAHLpUmorU48eWNkGlhT3T252Io0jCbkVErCKAEEJVaUCkWLNinNXHX2wg0sKlPvPWSGNKU+9prTsuRaCRaCrQbSLfIJSkBVQKDGDlplyxno9JC5Tfrq2iGJa3++J0FGNCZzlKjFIVKMZEmVKMZIxmjo71Px8j/8AaY+oI3+H/kRu8N/Kv3yP0CI9Q9U+U78Pwsx8kfXTHZodT9PdHn+J+tevszv7hf0f9kn9FMa4/oOiH+Rnto5zoEAIAQAgBAGpO7ptskJWVlRSV2W2nX1BA/iIbSSB7TBZuQkXKmmxaq4gWKBVVJFknJXHigDSc3baD6ZcEqWUJcUpJbu20KtWCqqgcdhWQGlMdKitWcw1JJ3NzDG8636v4089OeJrBmt9AUElaQpWRJUAo/IeuAMMMboVXrdkGyTbTQK5q1y+yAJEyiqhbRVPpC0mqfnjxZIAyU+kEArSFGoAKgCSMtB64A15rdNptKVFaSFrQ2kJUklSlLSjFjx0KhWL5yHk2bcQCAEAIAQAgBACAEAIAQAgDUmNzGHFFbjDS1GlVLQlSjQUGMiI4U9aBXwJK9WY0SP0hTDYDgSV6sxokfpCmGwHAcr1ZjRI/SFMNgRwHK9Vl9Ej9IUqwHAUr1WX0SP0hSrAcBSvVZfRI/SFKsBwFK9Vl9Ej9IUqwI4BlOqy+ib/AEhSrAcAynVZfRN/pCSA4AlOqS+ib/SEkBwBKdUltC3+kWSA4AlOqS2hb/SEkBwBKdUltC3+kJIhHF+U6pLaFv8ASEkDJrcOVSpKkysulSSFJUlpsKSoGoINMRrCRToiAPlG/D8LMfJH10x26HU/T3R53ifrXr7M7+4WWT/sk/opjVH9B0w/yM9vHOdAgBACAEAIA581Ju3peYcbSpbSWlh1BWnkKUpChQg1BcXi9eKKn5PUMjmt72ftUOLW2pDS1KSkN0LgU6XCXTWilA0ofVj54kOUvRLcmvcROal35dOVimb3o223EXiBbbS2Dd1sgGY9uSj4FPc7CUklaXBJexlVnP14uZfujvYS6XiC2i8vAn7MGwFSwaHr9RFqKsop960/aRE8penJ9TPdDcZb0y4vkIaU3KC8KQp60086shBrycqcZHriL3nwSJ/VLY1vOeN6LvLJmElxYb5ag85RYQ6lTllayg1vfQKbOLJkpVJd+nT1Mqs5965rtGyN6xJVacRYU4lVgIqCi24pxJUolVFhylK0GOgFaRMpJPvLLc87mM7d6vawG9dXJ+2SokNBxakEu1bdUsFCq8km1Q5a0ERqaafnzk1u899yzU8tu7LlLX6WM+LRSGEtraSltqTbVVqpow7bq3Qizaqa5cgjY4pxOK7nwl3+7k/rL14noowAgBACAEAIAQAgBACAEAIAQAgBACAEAIAQAgBACAEAIAQAgBACAJEAfKN+H4WY+SPrpjt0Op+nujzvE/WvX2Z3twcsp/ZJ/RTGqP6Dph/lZ7iOc6BACAEAIAQBghJUtYthCUIQomgOUrrUnIOSIFhhmTZRYvMKbu8l59nd5aelWkWRlQZLbSmxamUJvPu62Bbyejjx5Rk54ss5CjKZNyLd3hCbylbFEW6c9mtaRJCghDaVW7Myg3f3lLBsZfSx4shy80PKYo8jGyixeYU3d5Lz7O7y09KtISFBkttKbFqZQm8+7rYFvJ6OPHlGTnhLOQoymTci3d4Qm8pWxRFunPZrWkJCgMshZUETCVlBosJCFFJ5iAcWQwl5igtwBWdPcTCQoGAKzp7iYSFAwBWdPcTCQoGAKzp7iYSFAwBWdPcTCQoGAKzp7iYSFAwBWdPcTCQoGAKzp7iYSFAwBWdPcTCQoGAKzp7iYSFBrJBCnEk2rKgAaUxFCT/5MDBqTM4gOWpS3H3UB1TYbs0CQgg1Qk46g46qgTzLcDc6053WtWGYkxgbnWnO61qwzEmMCd6y73WtWGYkyEyrhyTThxkYg0cYyj0YZiTJwNzrTnda1YZiTGBudac7rWrDMSZSouNOsJLy3A4spIUEAUCSfUkcwiDUzZctLeWi8W2lDTShYsVJUtwGtoHoCKVGWCnPvflakUshgis+9+VqQEhgpz735WpEEhgpz735WpFEiMHNaYQ7WlaVarTnpYiCROCnPvflakUSKphCmwlQecV9qykpVdlJC3UoORIORRiA6AgQ+T77/wANMfJH10x26HU/T3R53iPrXr7M7u4B5Up/ZJ/RRGqP6Doh/lZ7qOc6RACAEAIAQBobq7kCdZnZVS1NiYlm27afSTVTuOnr+XriRQ1I2aKKlzPHD9jg4L4Ow9y1hWFXt39lWxYs3VvJT3suP2RnF81OyfHvncyhyntlw75WLd3f2QJmkbmoE882JBlLKjYtqdSF2qo5Qu1ZceP+Hmx5J/8ApX6cCJfJT68Tpfu1TwzwthbtPSuLOO1d2PvLXo09VP8AMYw/KolefHvlYsWah2S4HN3C/ZAmWRukjDnVifZUyk2LCmgVFVpZtG8Vk5v4ufFGv/Oj04bDKf8A6V+vHaVfucHBfB2HuWsKwq9u/sq2LFm6t5Ke9lx+yLFnTsnx753MYcp7ZcO+Vi3d39kCZpO5qBPPNiQZSyo2LanEhdq0jlC7Vlx4/wCHmx5KL/0r9OBEvkp9eJ0f3ap4Z4Wwt2npXFnHau7H3lr0aeqn+YwhUlErz498rFizp2S4E/s9/ZuNyJiafE2uYEwLKUKRYsptlVVm0basmPF6+eMoXKCkR/NHUe9iAQAgBACAEAIAQAgBAHKX949/en6SIhqi1kxCHGQThUzT4f00RPMnmblVc/8AqKUVVz/6gDg7syhW8ovMLmWywlLASkLungpdojNrILdHMVLOURM85a/J96s83fLXIynkreffn3cje01NNlSJi3jtKSQAUKVa5ZWaVtE4wchHtrGXffdjF6++/wDc9h36q5/9RAKq5/8AUAaU0Tfylc4r6aonmYvWbLpOEOUzEv8AUfimRZVXP/qAORuzLlbjReaVMS4Q4C3YDyQ6SmypTf8AFiCgDTFWItfL39izcsjmvOTxdSlq+aZKkIs3aFXTYcbFoLViJsW8WOnPFh15993DklkWuLnk3qQp8qS27gxsNqQ47bcs3xCcQpdU9EGpxxJ5bct3n+9fAuU9n/OBduK3M31t5a3BdOJSpbJl1JBU2bBBPKxhRr/j1Rlqn+ucRjnl3Y71Vc/+ogNedKrKKnFfy3/cNwB1hAHybff+GmPkj66Y7dD9L9PdHm+I/kXr7M7u988uU/sk/oojVH9B0wfys93HOdIgBACAEAIAwU0Ca1UDQAlK1oqBWlbJFcp7YAi6953Su60BNi6953Su60BNi6953Su60BNi6953Su60BNi6953Su60BNi6953Su60BNi6953Su60BNi6953Su60BNi6953Su60BNi6953Su60BNi6953Su60BNi6953Su60BNi6953Su60BNi6953Su60BNi6953Su60BNi6953Su60BNi6953Su60BNi6953Su60BNmTbYTWlcZqSpSlkmgGUmuQCAMoA578gu8W406lF5S0FNleMJAxEKHREJEkY4JMZ9vQq14khncYJMZ9vQq14SGdxgkxn29CrXhIZ3GCTGfb0KteEhncYJMZ9vQq14SGdxgkxn29CrXhIZ3De57hW2t11Kw2SoBLZQa2SMto88JCRsPS67wuIUgFSEIUFoKxRKlkEUUKemYpSLt7psaJzzIomLt7psaJzzICYu3umxonPMgJi7e6bGic8yAmLt7psaJzzICYu3umxonPMgJmK5VxdkLW1ZC21mw2pKjYWFAVKzTGkeqIJm8IA+Sb7vw8x8kfXTHdofpfp7o83xH8i9fZnY3FfCTLLPopalVGmUgNIrTnjXEm4DfDElpXM9ZxiY+J3dsaMOKx0YkNxxiY+J3dsMOKxMSC5HGNj3+7ti4cVhiwXHGRj3+7thhxWGLBcjjIxzr7u2GHFYYsFwd8svzr7u2GHFYYsFyOM8vzr7u2GHFYYsFxxnl+dfd2ww4rDFguOM8vzr7u2GHFYYsFxxml+dfd2ww4rDFguOM0vzr7u2GFFYmLBcnjNL86+7thhRWGNBccZZfnX3dsMKKwxoLjjLL86+7thhR2GNBccZJfnX3dsMKOwxoLk8ZGOdfd2wwo7DGguOMjHOvu7YYUdhjQXHGRjnX3dsMKOwxoLjjIxzr7u2GFHYY0FyOMsvzr7u2GFFYY0Fxxll+dfd2wworDFguRxml+dfd2ww4rFxYLkjfNL86+7thhxWGLBcnjIx7/d2ww4rDFguOMbHv93bEw4rDFguOMbHv93bDDisMWC44xsfE7u2GHFYYsFxxiY+J3dsMOKwxYLk8YmPid3bDDisMWC44xMfE7u2GHFYYkFxxiY+J3NsKIhiQXHGJj4nc2woiGJDccYmPid3bDDiGJDcjjGx8Tu7YYcQxILjjGx7/d2ww4rDEguOMjHv93bDDiGLBcjjLL86+7thhxWGLBcjjNL86+7thhxWGLBccZ5fnX3dsKIhiwXHGeX5193bCiIYkFyONEvzr7u2FEQxILk8Z5fnX3dsKIhiQ3JG+Rg5Cvu7YURDEhuZDfGx8Tu7YURFxIbnznfYay8xTotnnpV5Bjr0S+V+nujztO09IpX9meVkN8TzSbqiHENiiLwKKkjmqCMUY6KLyZlpYJyc5GzxodzbPY5rxvqVufU04b+58OhHGd3NM9jmvCpW59SYX5Ph0HGVzNM9jmvCpW59Rg/k+HQjjI5mmex3XhXs59Rg/k+HQcY3M0z2Oa8Klbn1GD+T4dCDvhWf5TPY7rwr2c+owfyfDoY8OqzTP5uvCvZz6kwPyfDoOHV5pn83XhXs59Rgfk+HQcPLzTP5uvFr2c+owPyfDoTw8vNM/m68K9nPqMD8nw6Dh9eaZ/N14V7OfUYH5Ph0J4wLzTP5uvCvZz6k+HX3Ph0HGBeaZ/N14Ymzn1Hw/wCT4dCeMK80z2O68MTZz6j4dfc+HQcYnM0z2Oa8MTZz6j4dfc+HQcYnM0z2Oa8XE2c+o+HX3Ph0J4xuZpnsc14Ymzn1Hw6+58Og4xuZpnsc14Ymzn1Hw6+58OhHGJzNM9jmvExNnPqPh19z4dBxiczTPY7rwxNnPqX4dfc+HQjjAvNM/m68SvZz6jA/J8OhHD680z+brwr2c+owPyfDoBvgWP5TP5uvCvZz6jA/J8OhmN8jmaZ7HNeFStz6lwfyfDoOMrmaZ7HNeFStz6jB/J8Og4zOZpnsc14lStz6jB/J8Og4zu5pnsc14VK3PqML8nw6E8Z3c0z2Oa8Klbn1GF+T4dBxodzbPY5rwqVufUYX5Ph0HGh3NM9jmvCpW59S4T+58OhPGl3Ns9jmvCatz6kwn9z4dBxpdzbPY5rwmrc+pcJ/c+HQjjQ7mmexzXhNW59RhP7nw6DjO7mmexzXhNW59Rhfk+HQjjM5mmexzXhNW59SYX5Ph0HGRzNM9jmvCpW59Rg/k+HQxO+JzNM9juvCpW59Rg/k+HQjjAvNM/m68Klbn1GD+T4dCOH15pn83XhUrc+owfyfDoRw6rNM/m68Klbn1GD+T4dBw6rNM/m68Klbn1GF+T4dBw6rNM/m68Jq3PqXCf3Ph0M074nBkaZ/N14k1bn1GE/ufDoZ8Z3c0z2Oa8Watz6jDf3Ph0OXuxu47MUaVYQ36RS2CLRGSpJJjm00fkjp0OiS+ZubP//Z"/>
          <p:cNvSpPr>
            <a:spLocks noChangeAspect="1" noChangeArrowheads="1"/>
          </p:cNvSpPr>
          <p:nvPr/>
        </p:nvSpPr>
        <p:spPr bwMode="auto">
          <a:xfrm>
            <a:off x="155575" y="-661988"/>
            <a:ext cx="4371975" cy="13906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3215" y="2368792"/>
            <a:ext cx="5873575" cy="1856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ástupný symbol pro obsah 2"/>
          <p:cNvSpPr txBox="1">
            <a:spLocks/>
          </p:cNvSpPr>
          <p:nvPr/>
        </p:nvSpPr>
        <p:spPr>
          <a:xfrm>
            <a:off x="3961092" y="4425696"/>
            <a:ext cx="5463324" cy="1024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Vyskúšajte si:</a:t>
            </a: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sk-SK" sz="24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http://www.passwordmeter.com/</a:t>
            </a:r>
            <a:r>
              <a:rPr lang="sk-SK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0" lang="sk-SK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 – Čo by ste robili, keby...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529" y="1330037"/>
            <a:ext cx="8497454" cy="531090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5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Dvojfaktorová autentifikácia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33" r="5021" b="5149"/>
          <a:stretch/>
        </p:blipFill>
        <p:spPr>
          <a:xfrm>
            <a:off x="304802" y="1764535"/>
            <a:ext cx="9116290" cy="418980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Zástupný symbol pro obsah 2"/>
          <p:cNvSpPr txBox="1">
            <a:spLocks/>
          </p:cNvSpPr>
          <p:nvPr/>
        </p:nvSpPr>
        <p:spPr>
          <a:xfrm>
            <a:off x="677334" y="1400537"/>
            <a:ext cx="7040865" cy="573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200" dirty="0"/>
              <a:t>Ak sa bojíte o bezpečnosť svojho účtu, používajte ju...</a:t>
            </a:r>
          </a:p>
        </p:txBody>
      </p:sp>
    </p:spTree>
    <p:extLst>
      <p:ext uri="{BB962C8B-B14F-4D97-AF65-F5344CB8AC3E}">
        <p14:creationId xmlns:p14="http://schemas.microsoft.com/office/powerpoint/2010/main" val="3887948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56193" cy="1320800"/>
          </a:xfrm>
        </p:spPr>
        <p:txBody>
          <a:bodyPr/>
          <a:lstStyle/>
          <a:p>
            <a:r>
              <a:rPr lang="sk-SK" dirty="0"/>
              <a:t>Prístup aplikácií a služieb k vašim údajom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86" y="1383536"/>
            <a:ext cx="4956848" cy="5204691"/>
          </a:xfrm>
        </p:spPr>
        <p:txBody>
          <a:bodyPr/>
          <a:lstStyle/>
          <a:p>
            <a:r>
              <a:rPr lang="sk-SK" dirty="0"/>
              <a:t>Keď ste pracovali so službou IFTTT (alebo inou službou/aplikáciou), udelili ste jej prístup ku svojmu účtu.</a:t>
            </a:r>
          </a:p>
          <a:p>
            <a:r>
              <a:rPr lang="sk-SK" dirty="0"/>
              <a:t>Spravovať prístup rôznych aplikácií a služieb môžete prostredníctvom nastavení účtu:</a:t>
            </a:r>
          </a:p>
          <a:p>
            <a:r>
              <a:rPr lang="sk-SK" dirty="0"/>
              <a:t>Google:</a:t>
            </a:r>
          </a:p>
          <a:p>
            <a:pPr lvl="1"/>
            <a:r>
              <a:rPr lang="sk-SK" dirty="0">
                <a:hlinkClick r:id="rId2"/>
              </a:rPr>
              <a:t>https://myaccount.google.com/permissions</a:t>
            </a:r>
            <a:endParaRPr lang="sk-SK" dirty="0"/>
          </a:p>
          <a:p>
            <a:r>
              <a:rPr lang="sk-SK" dirty="0"/>
              <a:t>Facebook:</a:t>
            </a:r>
          </a:p>
          <a:p>
            <a:pPr lvl="1"/>
            <a:r>
              <a:rPr lang="sk-SK" dirty="0">
                <a:hlinkClick r:id="rId3"/>
              </a:rPr>
              <a:t>https://www.facebook.com/settings?tab=applications</a:t>
            </a:r>
            <a:r>
              <a:rPr lang="sk-SK" dirty="0"/>
              <a:t> </a:t>
            </a:r>
          </a:p>
          <a:p>
            <a:r>
              <a:rPr lang="sk-SK" dirty="0"/>
              <a:t>Ďalšie:</a:t>
            </a:r>
          </a:p>
          <a:p>
            <a:pPr lvl="1"/>
            <a:r>
              <a:rPr lang="sk-SK" dirty="0">
                <a:hlinkClick r:id="rId4"/>
              </a:rPr>
              <a:t>http://readwrite.com/2012/11/05/how-to-clean-up-the-apps-connected-to-your-social-media-accounts/</a:t>
            </a:r>
            <a:r>
              <a:rPr lang="sk-SK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398" y="1448050"/>
            <a:ext cx="5758981" cy="522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48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Sumár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1708"/>
            <a:ext cx="8596668" cy="5052291"/>
          </a:xfrm>
        </p:spPr>
        <p:txBody>
          <a:bodyPr>
            <a:normAutofit/>
          </a:bodyPr>
          <a:lstStyle/>
          <a:p>
            <a:r>
              <a:rPr lang="sk-SK" sz="2400" dirty="0"/>
              <a:t>Hrozby na internete:</a:t>
            </a:r>
          </a:p>
          <a:p>
            <a:pPr lvl="1"/>
            <a:r>
              <a:rPr lang="sk-SK" sz="2000" dirty="0" err="1"/>
              <a:t>Malvér</a:t>
            </a:r>
            <a:r>
              <a:rPr lang="sk-SK" sz="2000" dirty="0"/>
              <a:t>, vírusy, červy, hackeri...</a:t>
            </a:r>
          </a:p>
          <a:p>
            <a:pPr lvl="1"/>
            <a:endParaRPr lang="sk-SK" sz="2000" dirty="0"/>
          </a:p>
          <a:p>
            <a:r>
              <a:rPr lang="sk-SK" sz="2400" dirty="0"/>
              <a:t>Ochrana pred hrozbami:</a:t>
            </a:r>
          </a:p>
          <a:p>
            <a:pPr lvl="1"/>
            <a:r>
              <a:rPr lang="sk-SK" sz="2000" dirty="0"/>
              <a:t>Antivírus, Firewall, (NAT) + nerobiť hlúposti (</a:t>
            </a:r>
            <a:r>
              <a:rPr lang="sk-SK" sz="2000" dirty="0" err="1"/>
              <a:t>a.k.a</a:t>
            </a:r>
            <a:r>
              <a:rPr lang="sk-SK" sz="2000" dirty="0"/>
              <a:t>. </a:t>
            </a:r>
            <a:r>
              <a:rPr lang="sk-SK" sz="2000" u="sng" dirty="0" err="1"/>
              <a:t>use</a:t>
            </a:r>
            <a:r>
              <a:rPr lang="sk-SK" sz="2000" u="sng" dirty="0"/>
              <a:t> </a:t>
            </a:r>
            <a:r>
              <a:rPr lang="sk-SK" sz="2000" u="sng" dirty="0" err="1"/>
              <a:t>brain</a:t>
            </a:r>
            <a:r>
              <a:rPr lang="sk-SK" sz="2000" dirty="0"/>
              <a:t> </a:t>
            </a:r>
            <a:r>
              <a:rPr lang="sk-SK" sz="2000" dirty="0">
                <a:sym typeface="Wingdings" panose="05000000000000000000" pitchFamily="2" charset="2"/>
              </a:rPr>
              <a:t>)</a:t>
            </a:r>
          </a:p>
          <a:p>
            <a:pPr lvl="1"/>
            <a:endParaRPr lang="sk-SK" sz="2000" dirty="0"/>
          </a:p>
          <a:p>
            <a:r>
              <a:rPr lang="sk-SK" sz="2400" dirty="0"/>
              <a:t>Bezpečne používať internetové služby</a:t>
            </a:r>
          </a:p>
          <a:p>
            <a:pPr lvl="1"/>
            <a:r>
              <a:rPr lang="sk-SK" sz="2000" dirty="0"/>
              <a:t> certifikované HTTPS, silné heslo, 2-faktorová autentifikácia</a:t>
            </a:r>
          </a:p>
          <a:p>
            <a:pPr lvl="1"/>
            <a:endParaRPr lang="sk-SK" sz="2000" dirty="0"/>
          </a:p>
          <a:p>
            <a:r>
              <a:rPr lang="sk-SK" sz="2400" dirty="0"/>
              <a:t>Mať pod kontrolou prístup k svojim účtom a dátam</a:t>
            </a:r>
          </a:p>
          <a:p>
            <a:pPr lvl="1"/>
            <a:r>
              <a:rPr lang="sk-SK" sz="2000" dirty="0"/>
              <a:t>obmedzením podozrivých aplikácií a služieb v nastaveniach účtu</a:t>
            </a:r>
          </a:p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931" y="36368"/>
            <a:ext cx="34925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44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28073"/>
            <a:ext cx="8596668" cy="1320800"/>
          </a:xfrm>
        </p:spPr>
        <p:txBody>
          <a:bodyPr/>
          <a:lstStyle/>
          <a:p>
            <a:r>
              <a:rPr lang="sk-SK" dirty="0"/>
              <a:t>Ďalšia hodina...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214811" cy="3880773"/>
          </a:xfrm>
        </p:spPr>
        <p:txBody>
          <a:bodyPr>
            <a:normAutofit/>
          </a:bodyPr>
          <a:lstStyle/>
          <a:p>
            <a:r>
              <a:rPr lang="sk-SK" sz="2000" dirty="0"/>
              <a:t>Téma hodiny: Streamovanie videa prostredníctvom internetových služieb</a:t>
            </a:r>
          </a:p>
          <a:p>
            <a:r>
              <a:rPr lang="sk-SK" sz="2000" dirty="0"/>
              <a:t>Vo vlastnom záujme si pozrite video: </a:t>
            </a:r>
            <a:r>
              <a:rPr lang="sk-SK" sz="2000" dirty="0">
                <a:hlinkClick r:id="rId2"/>
              </a:rPr>
              <a:t>https://youtu.be/76HtGVE7bL4</a:t>
            </a:r>
            <a:r>
              <a:rPr lang="sk-SK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798" y="3590797"/>
            <a:ext cx="4784437" cy="2450565"/>
          </a:xfrm>
          <a:prstGeom prst="rect">
            <a:avLst/>
          </a:prstGeom>
        </p:spPr>
      </p:pic>
      <p:pic>
        <p:nvPicPr>
          <p:cNvPr id="7" name="Picture 2" descr="Amos Celebrates 10 Years with a Farewell &quot;Generic Character&quot;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445" y="142290"/>
            <a:ext cx="2564953" cy="170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Callout 3"/>
          <p:cNvSpPr/>
          <p:nvPr/>
        </p:nvSpPr>
        <p:spPr>
          <a:xfrm>
            <a:off x="7149682" y="55416"/>
            <a:ext cx="2160574" cy="1011887"/>
          </a:xfrm>
          <a:prstGeom prst="wedgeEllipseCallout">
            <a:avLst>
              <a:gd name="adj1" fmla="val -64603"/>
              <a:gd name="adj2" fmla="val -7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 BLANC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See you next time!</a:t>
            </a:r>
          </a:p>
        </p:txBody>
      </p:sp>
    </p:spTree>
    <p:extLst>
      <p:ext uri="{BB962C8B-B14F-4D97-AF65-F5344CB8AC3E}">
        <p14:creationId xmlns:p14="http://schemas.microsoft.com/office/powerpoint/2010/main" val="161021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sa stalo?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7891"/>
            <a:ext cx="8596668" cy="5043054"/>
          </a:xfrm>
        </p:spPr>
        <p:txBody>
          <a:bodyPr/>
          <a:lstStyle/>
          <a:p>
            <a:r>
              <a:rPr lang="sk-SK" dirty="0"/>
              <a:t>Ako bolo možné sa k počítaču pripojiť?</a:t>
            </a:r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r>
              <a:rPr lang="sk-SK" dirty="0"/>
              <a:t>Prečo to bolo možné?</a:t>
            </a:r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r>
              <a:rPr lang="sk-SK" dirty="0"/>
              <a:t>Ako by podobný prístup mohol získať hacker?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83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sa stalo?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7891"/>
            <a:ext cx="8596668" cy="5043054"/>
          </a:xfrm>
        </p:spPr>
        <p:txBody>
          <a:bodyPr/>
          <a:lstStyle/>
          <a:p>
            <a:r>
              <a:rPr lang="sk-SK" dirty="0"/>
              <a:t>Ako bolo možné sa k počítaču pripojiť?</a:t>
            </a:r>
          </a:p>
          <a:p>
            <a:pPr lvl="1"/>
            <a:r>
              <a:rPr lang="sk-SK" dirty="0"/>
              <a:t>Pripojenie vzdialenej plochy (</a:t>
            </a:r>
            <a:r>
              <a:rPr lang="sk-SK" dirty="0" err="1"/>
              <a:t>remote</a:t>
            </a:r>
            <a:r>
              <a:rPr lang="sk-SK" dirty="0"/>
              <a:t> desktop </a:t>
            </a:r>
            <a:r>
              <a:rPr lang="sk-SK" dirty="0" err="1"/>
              <a:t>connection</a:t>
            </a:r>
            <a:r>
              <a:rPr lang="sk-SK" dirty="0"/>
              <a:t>) – štandardná súčasť OS</a:t>
            </a:r>
          </a:p>
          <a:p>
            <a:pPr lvl="1"/>
            <a:r>
              <a:rPr lang="sk-SK" dirty="0"/>
              <a:t>Znalosť IP adresy počítača (alebo jej uhádnutie)</a:t>
            </a:r>
          </a:p>
          <a:p>
            <a:pPr lvl="1"/>
            <a:r>
              <a:rPr lang="sk-SK" dirty="0"/>
              <a:t>Prístup do vnútra siete v učebni (prípadne verejná adresa)</a:t>
            </a:r>
          </a:p>
          <a:p>
            <a:r>
              <a:rPr lang="sk-SK" dirty="0"/>
              <a:t>Prečo to bolo možné?</a:t>
            </a:r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r>
              <a:rPr lang="sk-SK" dirty="0"/>
              <a:t>Ako by podobný prístup mohol získať hacker?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4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sa stalo?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7891"/>
            <a:ext cx="8596668" cy="5043054"/>
          </a:xfrm>
        </p:spPr>
        <p:txBody>
          <a:bodyPr/>
          <a:lstStyle/>
          <a:p>
            <a:r>
              <a:rPr lang="sk-SK" dirty="0"/>
              <a:t>Ako bolo možné sa k počítaču pripojiť?</a:t>
            </a:r>
          </a:p>
          <a:p>
            <a:pPr lvl="1"/>
            <a:r>
              <a:rPr lang="sk-SK" dirty="0"/>
              <a:t>Pripojenie vzdialenej plochy (</a:t>
            </a:r>
            <a:r>
              <a:rPr lang="sk-SK" dirty="0" err="1"/>
              <a:t>remote</a:t>
            </a:r>
            <a:r>
              <a:rPr lang="sk-SK" dirty="0"/>
              <a:t> desktop </a:t>
            </a:r>
            <a:r>
              <a:rPr lang="sk-SK" dirty="0" err="1"/>
              <a:t>connection</a:t>
            </a:r>
            <a:r>
              <a:rPr lang="sk-SK" dirty="0"/>
              <a:t>) – štandardná súčasť OS</a:t>
            </a:r>
          </a:p>
          <a:p>
            <a:pPr lvl="1"/>
            <a:r>
              <a:rPr lang="sk-SK" dirty="0"/>
              <a:t>Znalosť IP adresy počítača (alebo jej uhádnutie)</a:t>
            </a:r>
          </a:p>
          <a:p>
            <a:pPr lvl="1"/>
            <a:r>
              <a:rPr lang="sk-SK" dirty="0"/>
              <a:t>Prístup do vnútra siete v učebni (prípadne verejná adresa)</a:t>
            </a:r>
          </a:p>
          <a:p>
            <a:r>
              <a:rPr lang="sk-SK" dirty="0"/>
              <a:t>Prečo to bolo možné?</a:t>
            </a:r>
          </a:p>
          <a:p>
            <a:pPr lvl="1"/>
            <a:r>
              <a:rPr lang="sk-SK" dirty="0"/>
              <a:t>Chýbajúce heslo používateľa „Študent“</a:t>
            </a:r>
          </a:p>
          <a:p>
            <a:pPr lvl="1"/>
            <a:r>
              <a:rPr lang="sk-SK" dirty="0"/>
              <a:t>Povolenie prístupu cez vzdialenú plochu</a:t>
            </a:r>
          </a:p>
          <a:p>
            <a:pPr lvl="1"/>
            <a:r>
              <a:rPr lang="sk-SK" dirty="0"/>
              <a:t>Nastavenie výnimky vo firewalle</a:t>
            </a:r>
          </a:p>
          <a:p>
            <a:r>
              <a:rPr lang="sk-SK" dirty="0"/>
              <a:t>Ako by podobný prístup mohol získať hacker?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6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sa stalo?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7891"/>
            <a:ext cx="8596668" cy="5043054"/>
          </a:xfrm>
        </p:spPr>
        <p:txBody>
          <a:bodyPr/>
          <a:lstStyle/>
          <a:p>
            <a:r>
              <a:rPr lang="sk-SK" dirty="0"/>
              <a:t>Ako bolo možné sa k počítaču pripojiť?</a:t>
            </a:r>
          </a:p>
          <a:p>
            <a:pPr lvl="1"/>
            <a:r>
              <a:rPr lang="sk-SK" dirty="0"/>
              <a:t>Pripojenie vzdialenej plochy (</a:t>
            </a:r>
            <a:r>
              <a:rPr lang="sk-SK" dirty="0" err="1"/>
              <a:t>remote</a:t>
            </a:r>
            <a:r>
              <a:rPr lang="sk-SK" dirty="0"/>
              <a:t> desktop </a:t>
            </a:r>
            <a:r>
              <a:rPr lang="sk-SK" dirty="0" err="1"/>
              <a:t>connection</a:t>
            </a:r>
            <a:r>
              <a:rPr lang="sk-SK" dirty="0"/>
              <a:t>) – štandardná súčasť OS</a:t>
            </a:r>
          </a:p>
          <a:p>
            <a:pPr lvl="1"/>
            <a:r>
              <a:rPr lang="sk-SK" dirty="0"/>
              <a:t>Znalosť IP adresy počítača (alebo jej uhádnutie)</a:t>
            </a:r>
          </a:p>
          <a:p>
            <a:pPr lvl="1"/>
            <a:r>
              <a:rPr lang="sk-SK" dirty="0"/>
              <a:t>Prístup do vnútra siete v učebni (prípadne verejná adresa)</a:t>
            </a:r>
          </a:p>
          <a:p>
            <a:r>
              <a:rPr lang="sk-SK" dirty="0"/>
              <a:t>Prečo to bolo možné?</a:t>
            </a:r>
          </a:p>
          <a:p>
            <a:pPr lvl="1"/>
            <a:r>
              <a:rPr lang="sk-SK" dirty="0"/>
              <a:t>Chýbajúce heslo používateľa „Študent“</a:t>
            </a:r>
          </a:p>
          <a:p>
            <a:pPr lvl="1"/>
            <a:r>
              <a:rPr lang="sk-SK" dirty="0"/>
              <a:t>Povolenie prístupu cez vzdialenú plochu</a:t>
            </a:r>
          </a:p>
          <a:p>
            <a:pPr lvl="1"/>
            <a:r>
              <a:rPr lang="sk-SK" dirty="0"/>
              <a:t>Nastavenie výnimky vo firewalle</a:t>
            </a:r>
          </a:p>
          <a:p>
            <a:r>
              <a:rPr lang="sk-SK" dirty="0"/>
              <a:t>Ako by podobný prístup mohol získať hacker?</a:t>
            </a:r>
          </a:p>
          <a:p>
            <a:pPr lvl="1"/>
            <a:r>
              <a:rPr lang="sk-SK" dirty="0"/>
              <a:t>Lenivosť používateľa – účet bez hesla</a:t>
            </a:r>
          </a:p>
          <a:p>
            <a:pPr lvl="1"/>
            <a:r>
              <a:rPr lang="sk-SK" dirty="0"/>
              <a:t>Spustenie skriptu, ktorý vypne v registroch OS príslušné zabezpečenie</a:t>
            </a:r>
          </a:p>
          <a:p>
            <a:pPr lvl="1"/>
            <a:r>
              <a:rPr lang="sk-SK" dirty="0"/>
              <a:t>Prienik do WIFI siete so slabým zabezpečením (napr. WEP)</a:t>
            </a:r>
          </a:p>
          <a:p>
            <a:pPr lvl="1"/>
            <a:r>
              <a:rPr lang="sk-SK" dirty="0"/>
              <a:t>Verejná IP adresa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4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Dnes sa naučíme...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382346" cy="3880773"/>
          </a:xfrm>
        </p:spPr>
        <p:txBody>
          <a:bodyPr/>
          <a:lstStyle/>
          <a:p>
            <a:r>
              <a:rPr lang="sk-SK" dirty="0"/>
              <a:t>Definovať hrozby na internete</a:t>
            </a:r>
          </a:p>
          <a:p>
            <a:endParaRPr lang="sk-SK" dirty="0"/>
          </a:p>
          <a:p>
            <a:r>
              <a:rPr lang="sk-SK" dirty="0"/>
              <a:t>Chrániť sa pred hrozbami na internete pomocou dostupných prostriedkov</a:t>
            </a:r>
          </a:p>
          <a:p>
            <a:endParaRPr lang="sk-SK" dirty="0"/>
          </a:p>
          <a:p>
            <a:r>
              <a:rPr lang="sk-SK" dirty="0"/>
              <a:t>Bezpečne používať internetové služby</a:t>
            </a:r>
          </a:p>
          <a:p>
            <a:endParaRPr lang="sk-SK" dirty="0"/>
          </a:p>
          <a:p>
            <a:r>
              <a:rPr lang="sk-SK" dirty="0"/>
              <a:t>Mať pod kontrolou prístup k svojim účtom a dátam</a:t>
            </a:r>
          </a:p>
          <a:p>
            <a:endParaRPr lang="sk-SK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78146" y="1615250"/>
            <a:ext cx="43815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040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Aký je rozdiel medzi pojmami?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Zástupný symbol pro obsah 2"/>
          <p:cNvSpPr>
            <a:spLocks noGrp="1"/>
          </p:cNvSpPr>
          <p:nvPr>
            <p:ph idx="1"/>
          </p:nvPr>
        </p:nvSpPr>
        <p:spPr>
          <a:xfrm>
            <a:off x="677334" y="6205728"/>
            <a:ext cx="8596668" cy="560832"/>
          </a:xfrm>
        </p:spPr>
        <p:txBody>
          <a:bodyPr>
            <a:normAutofit/>
          </a:bodyPr>
          <a:lstStyle/>
          <a:p>
            <a:r>
              <a:rPr lang="sk-SK" sz="2400" dirty="0"/>
              <a:t>Video: </a:t>
            </a:r>
            <a:r>
              <a:rPr lang="sk-SK" sz="2400" dirty="0">
                <a:hlinkClick r:id="rId2"/>
              </a:rPr>
              <a:t>https://youtu.be/c34QwtYI40g</a:t>
            </a:r>
            <a:r>
              <a:rPr lang="sk-SK" sz="2400" dirty="0"/>
              <a:t> </a:t>
            </a:r>
          </a:p>
        </p:txBody>
      </p:sp>
      <p:sp>
        <p:nvSpPr>
          <p:cNvPr id="18" name="Mrak 17"/>
          <p:cNvSpPr/>
          <p:nvPr/>
        </p:nvSpPr>
        <p:spPr>
          <a:xfrm>
            <a:off x="390144" y="1572768"/>
            <a:ext cx="2877312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/>
              <a:t>Vírus</a:t>
            </a:r>
          </a:p>
        </p:txBody>
      </p:sp>
      <p:sp>
        <p:nvSpPr>
          <p:cNvPr id="19" name="Mrak 18"/>
          <p:cNvSpPr/>
          <p:nvPr/>
        </p:nvSpPr>
        <p:spPr>
          <a:xfrm>
            <a:off x="6541008" y="1359408"/>
            <a:ext cx="2877312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/>
              <a:t>Červ</a:t>
            </a:r>
          </a:p>
        </p:txBody>
      </p:sp>
      <p:sp>
        <p:nvSpPr>
          <p:cNvPr id="20" name="Mrak 19"/>
          <p:cNvSpPr/>
          <p:nvPr/>
        </p:nvSpPr>
        <p:spPr>
          <a:xfrm>
            <a:off x="182880" y="3779520"/>
            <a:ext cx="2877312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err="1"/>
              <a:t>Bot</a:t>
            </a:r>
            <a:endParaRPr lang="sk-SK" sz="4000" dirty="0"/>
          </a:p>
        </p:txBody>
      </p:sp>
      <p:sp>
        <p:nvSpPr>
          <p:cNvPr id="21" name="Mrak 20"/>
          <p:cNvSpPr/>
          <p:nvPr/>
        </p:nvSpPr>
        <p:spPr>
          <a:xfrm>
            <a:off x="6723888" y="3712464"/>
            <a:ext cx="2877312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err="1"/>
              <a:t>Hacker</a:t>
            </a:r>
            <a:endParaRPr lang="sk-SK" sz="4000" dirty="0"/>
          </a:p>
        </p:txBody>
      </p:sp>
      <p:sp>
        <p:nvSpPr>
          <p:cNvPr id="22" name="Mrak 21"/>
          <p:cNvSpPr/>
          <p:nvPr/>
        </p:nvSpPr>
        <p:spPr>
          <a:xfrm>
            <a:off x="3462528" y="1645920"/>
            <a:ext cx="2877312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k-SK" sz="4000" dirty="0" err="1"/>
              <a:t>Malware</a:t>
            </a:r>
            <a:endParaRPr lang="sk-SK" sz="4000" dirty="0"/>
          </a:p>
        </p:txBody>
      </p:sp>
      <p:sp>
        <p:nvSpPr>
          <p:cNvPr id="23" name="Mrak 22"/>
          <p:cNvSpPr/>
          <p:nvPr/>
        </p:nvSpPr>
        <p:spPr>
          <a:xfrm>
            <a:off x="3407664" y="3761232"/>
            <a:ext cx="2877312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/>
              <a:t>Trojan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209" y="5144546"/>
            <a:ext cx="966461" cy="95433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Ochrana pred </a:t>
            </a:r>
            <a:r>
              <a:rPr lang="sk-SK" dirty="0" err="1"/>
              <a:t>malware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1550989"/>
            <a:ext cx="2175594" cy="960563"/>
          </a:xfrm>
        </p:spPr>
        <p:txBody>
          <a:bodyPr>
            <a:normAutofit/>
          </a:bodyPr>
          <a:lstStyle/>
          <a:p>
            <a:r>
              <a:rPr lang="sk-SK" sz="2200" dirty="0"/>
              <a:t>Antivírus</a:t>
            </a:r>
          </a:p>
          <a:p>
            <a:r>
              <a:rPr lang="sk-SK" sz="2200" dirty="0" err="1"/>
              <a:t>Firewall</a:t>
            </a:r>
            <a:endParaRPr lang="sk-SK" sz="220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" y="2853122"/>
            <a:ext cx="6274308" cy="4004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4" descr="https://www.blink-systems.com/uploads/antiviru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6185" y="2878709"/>
            <a:ext cx="3167559" cy="216878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 flipH="1">
            <a:off x="7022367" y="5931536"/>
            <a:ext cx="1204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600" dirty="0"/>
              <a:t>Windows</a:t>
            </a:r>
            <a:r>
              <a:rPr lang="sk-SK" sz="1600" b="1" dirty="0"/>
              <a:t> </a:t>
            </a:r>
            <a:r>
              <a:rPr lang="sk-SK" sz="1600" b="1" dirty="0" err="1"/>
              <a:t>Defender</a:t>
            </a:r>
            <a:endParaRPr lang="sk-SK" sz="1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711</TotalTime>
  <Words>666</Words>
  <Application>Microsoft Office PowerPoint</Application>
  <PresentationFormat>Widescreen</PresentationFormat>
  <Paragraphs>161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 BLANCA</vt:lpstr>
      <vt:lpstr>Arial</vt:lpstr>
      <vt:lpstr>Calibri</vt:lpstr>
      <vt:lpstr>Trebuchet MS</vt:lpstr>
      <vt:lpstr>Verdana</vt:lpstr>
      <vt:lpstr>Wingdings</vt:lpstr>
      <vt:lpstr>Wingdings 3</vt:lpstr>
      <vt:lpstr>Facet</vt:lpstr>
      <vt:lpstr>Bezpečnosť na internete</vt:lpstr>
      <vt:lpstr>Úvod – Čo by ste robili, keby...</vt:lpstr>
      <vt:lpstr>Čo sa stalo?</vt:lpstr>
      <vt:lpstr>Čo sa stalo?</vt:lpstr>
      <vt:lpstr>Čo sa stalo?</vt:lpstr>
      <vt:lpstr>Čo sa stalo?</vt:lpstr>
      <vt:lpstr>Dnes sa naučíme...</vt:lpstr>
      <vt:lpstr>Aký je rozdiel medzi pojmami?</vt:lpstr>
      <vt:lpstr>Ochrana pred malware</vt:lpstr>
      <vt:lpstr>Ochrana pred malware - Diskusia</vt:lpstr>
      <vt:lpstr>Ochrana pred malware</vt:lpstr>
      <vt:lpstr>Ochrana pred malware</vt:lpstr>
      <vt:lpstr>Prístup k účtom internetových služieb</vt:lpstr>
      <vt:lpstr>Podvodné stránky - Phishing</vt:lpstr>
      <vt:lpstr>Podvodné stránky - Phishing</vt:lpstr>
      <vt:lpstr>Phishing - Ochrana</vt:lpstr>
      <vt:lpstr>Prístup k účtom internetových služieb</vt:lpstr>
      <vt:lpstr>Sila hesla</vt:lpstr>
      <vt:lpstr>Vypočítajte silu hesla</vt:lpstr>
      <vt:lpstr>Dvojfaktorová autentifikácia</vt:lpstr>
      <vt:lpstr>Prístup aplikácií a služieb k vašim údajom</vt:lpstr>
      <vt:lpstr>Sumár</vt:lpstr>
      <vt:lpstr>Ďalšia hodina...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</dc:title>
  <dc:creator>Michal Puheim</dc:creator>
  <cp:lastModifiedBy>Michal Puheim</cp:lastModifiedBy>
  <cp:revision>67</cp:revision>
  <dcterms:created xsi:type="dcterms:W3CDTF">2016-02-22T09:38:38Z</dcterms:created>
  <dcterms:modified xsi:type="dcterms:W3CDTF">2017-12-14T00:57:06Z</dcterms:modified>
</cp:coreProperties>
</file>