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228600"/>
            <a:ext cx="9144000" cy="137160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/>
            <a:r>
              <a:rPr lang="en-US" sz="2400" dirty="0">
                <a:solidFill>
                  <a:srgbClr val="0088CC"/>
                </a:solidFill>
              </a:rPr>
              <a:t>BONJOUR - CIAO - GUTEN TAG - HELLO - HOLA - NAMASTE - OLÀ - ZDRAS-TVUY-TE - こんにちは - 你好  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2020-11-05T02:58:34Z</dcterms:created>
  <dcterms:modified xsi:type="dcterms:W3CDTF">2020-11-05T02:58:34Z</dcterms:modified>
</cp:coreProperties>
</file>