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43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291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9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2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549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409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807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10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520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45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249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803C-1626-4BBC-A4E8-1256D1E6668F}" type="datetimeFigureOut">
              <a:rPr lang="en-ZA" smtClean="0"/>
              <a:t>2020/07/12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E33B-1351-471E-AE5C-7774C630FE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083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4991" y="5048049"/>
            <a:ext cx="4639056" cy="922210"/>
          </a:xfrm>
        </p:spPr>
        <p:txBody>
          <a:bodyPr>
            <a:normAutofit/>
          </a:bodyPr>
          <a:lstStyle/>
          <a:p>
            <a:r>
              <a:rPr lang="en-ZA" dirty="0" smtClean="0"/>
              <a:t>Process Log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8163" y="5870310"/>
            <a:ext cx="4172712" cy="448754"/>
          </a:xfrm>
        </p:spPr>
        <p:txBody>
          <a:bodyPr/>
          <a:lstStyle/>
          <a:p>
            <a:r>
              <a:rPr lang="en-ZA" dirty="0" smtClean="0"/>
              <a:t>Post Project Presentation 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012" y="0"/>
            <a:ext cx="10499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02" y="0"/>
            <a:ext cx="1131216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764177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PROBLEM IDENTIFIED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CRS process ever changing </a:t>
            </a:r>
          </a:p>
          <a:p>
            <a:r>
              <a:rPr lang="en-ZA" dirty="0" smtClean="0"/>
              <a:t>No single source of process information </a:t>
            </a:r>
          </a:p>
          <a:p>
            <a:r>
              <a:rPr lang="en-ZA" dirty="0" smtClean="0"/>
              <a:t>Inconsistences</a:t>
            </a:r>
          </a:p>
          <a:p>
            <a:r>
              <a:rPr lang="en-ZA" dirty="0" smtClean="0"/>
              <a:t>Customers do one thing many times </a:t>
            </a:r>
          </a:p>
          <a:p>
            <a:r>
              <a:rPr lang="en-ZA" dirty="0" smtClean="0"/>
              <a:t>Brand affected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17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89" y="0"/>
            <a:ext cx="13196150" cy="69279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74644"/>
            <a:ext cx="764177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SOLUTION</a:t>
            </a:r>
            <a:r>
              <a:rPr lang="en-ZA" dirty="0" smtClean="0"/>
              <a:t>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Web based application </a:t>
            </a:r>
          </a:p>
          <a:p>
            <a:r>
              <a:rPr lang="en-ZA" dirty="0" smtClean="0"/>
              <a:t>Easy to navigate </a:t>
            </a:r>
          </a:p>
          <a:p>
            <a:r>
              <a:rPr lang="en-ZA" dirty="0" smtClean="0"/>
              <a:t>Easy language </a:t>
            </a:r>
          </a:p>
          <a:p>
            <a:r>
              <a:rPr lang="en-ZA" dirty="0" smtClean="0"/>
              <a:t>Customizable </a:t>
            </a:r>
          </a:p>
          <a:p>
            <a:r>
              <a:rPr lang="en-ZA" dirty="0" smtClean="0"/>
              <a:t>Department independent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48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7" y="12724"/>
            <a:ext cx="10225660" cy="6845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764177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PROJECT OUTCOME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Process log </a:t>
            </a:r>
          </a:p>
          <a:p>
            <a:pPr lvl="1"/>
            <a:r>
              <a:rPr lang="en-ZA" dirty="0" smtClean="0"/>
              <a:t>Easy to navigate </a:t>
            </a:r>
          </a:p>
          <a:p>
            <a:pPr lvl="1"/>
            <a:r>
              <a:rPr lang="en-ZA" dirty="0" smtClean="0"/>
              <a:t>Easy language </a:t>
            </a:r>
          </a:p>
          <a:p>
            <a:pPr lvl="1"/>
            <a:r>
              <a:rPr lang="en-ZA" dirty="0" smtClean="0"/>
              <a:t>Customizable </a:t>
            </a:r>
          </a:p>
          <a:p>
            <a:pPr lvl="1"/>
            <a:r>
              <a:rPr lang="en-ZA" dirty="0" smtClean="0"/>
              <a:t>Department independent Process log </a:t>
            </a:r>
          </a:p>
          <a:p>
            <a:pPr marL="457200" lvl="1" indent="0">
              <a:buNone/>
            </a:pPr>
            <a:endParaRPr lang="en-ZA" dirty="0" smtClean="0"/>
          </a:p>
          <a:p>
            <a:r>
              <a:rPr lang="en-ZA" dirty="0" smtClean="0"/>
              <a:t>Road show business case </a:t>
            </a:r>
          </a:p>
          <a:p>
            <a:pPr lvl="1"/>
            <a:r>
              <a:rPr lang="en-ZA" dirty="0" smtClean="0"/>
              <a:t>Present CRS to other departments </a:t>
            </a:r>
          </a:p>
          <a:p>
            <a:pPr lvl="1"/>
            <a:r>
              <a:rPr lang="en-ZA" dirty="0" smtClean="0"/>
              <a:t>Present Process log to other departments </a:t>
            </a:r>
          </a:p>
          <a:p>
            <a:pPr marL="457200" lvl="1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2181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60" y="0"/>
            <a:ext cx="1029407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764177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PROJECT ASSESSMENT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 smtClean="0"/>
              <a:t>Relevance</a:t>
            </a:r>
          </a:p>
          <a:p>
            <a:pPr lvl="1"/>
            <a:r>
              <a:rPr lang="en-ZA" dirty="0" smtClean="0"/>
              <a:t>Line </a:t>
            </a:r>
            <a:r>
              <a:rPr lang="en-ZA" dirty="0"/>
              <a:t>with </a:t>
            </a:r>
            <a:r>
              <a:rPr lang="en-ZA" dirty="0" smtClean="0"/>
              <a:t>the organization’s </a:t>
            </a:r>
            <a:r>
              <a:rPr lang="en-ZA" dirty="0"/>
              <a:t>brand</a:t>
            </a:r>
            <a:endParaRPr lang="en-ZA" dirty="0" smtClean="0"/>
          </a:p>
          <a:p>
            <a:r>
              <a:rPr lang="en-ZA" b="1" dirty="0" smtClean="0"/>
              <a:t>Effectiveness</a:t>
            </a:r>
          </a:p>
          <a:p>
            <a:pPr lvl="1"/>
            <a:r>
              <a:rPr lang="en-ZA" dirty="0" smtClean="0"/>
              <a:t>Addressed the concerns </a:t>
            </a:r>
            <a:r>
              <a:rPr lang="en-ZA" dirty="0"/>
              <a:t>of the department</a:t>
            </a:r>
            <a:endParaRPr lang="en-ZA" dirty="0" smtClean="0"/>
          </a:p>
          <a:p>
            <a:r>
              <a:rPr lang="en-ZA" b="1" dirty="0" smtClean="0"/>
              <a:t>Efficiency</a:t>
            </a:r>
          </a:p>
          <a:p>
            <a:pPr lvl="1"/>
            <a:r>
              <a:rPr lang="en-ZA" dirty="0" smtClean="0"/>
              <a:t>Used </a:t>
            </a:r>
            <a:r>
              <a:rPr lang="en-ZA" dirty="0"/>
              <a:t>resources in </a:t>
            </a:r>
            <a:r>
              <a:rPr lang="en-ZA" dirty="0" smtClean="0"/>
              <a:t>an efficient </a:t>
            </a:r>
            <a:r>
              <a:rPr lang="en-ZA" dirty="0"/>
              <a:t>way</a:t>
            </a:r>
            <a:endParaRPr lang="en-ZA" dirty="0" smtClean="0"/>
          </a:p>
          <a:p>
            <a:r>
              <a:rPr lang="en-ZA" b="1" dirty="0" smtClean="0"/>
              <a:t>Sustainability</a:t>
            </a:r>
            <a:endParaRPr lang="en-ZA" b="1" dirty="0"/>
          </a:p>
          <a:p>
            <a:pPr lvl="1"/>
            <a:r>
              <a:rPr lang="en-ZA" dirty="0"/>
              <a:t>Maintenance channels have </a:t>
            </a:r>
            <a:r>
              <a:rPr lang="en-ZA" dirty="0" smtClean="0"/>
              <a:t>been established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12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5497"/>
            <a:ext cx="12269755" cy="8179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054096"/>
            <a:ext cx="12362688" cy="2889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 algn="ctr">
              <a:buNone/>
            </a:pPr>
            <a:r>
              <a:rPr lang="en-ZA" dirty="0" smtClean="0"/>
              <a:t>Project management </a:t>
            </a:r>
            <a:r>
              <a:rPr lang="en-US" dirty="0" smtClean="0"/>
              <a:t>is </a:t>
            </a:r>
            <a:r>
              <a:rPr lang="en-US" dirty="0"/>
              <a:t>not only the best laid </a:t>
            </a:r>
            <a:r>
              <a:rPr lang="en-US" dirty="0" smtClean="0"/>
              <a:t>scope, best </a:t>
            </a:r>
            <a:r>
              <a:rPr lang="en-US" dirty="0"/>
              <a:t>financial </a:t>
            </a:r>
            <a:r>
              <a:rPr lang="en-US" dirty="0" smtClean="0"/>
              <a:t>management. It is also about the project team and to them I say </a:t>
            </a:r>
          </a:p>
          <a:p>
            <a:pPr algn="ctr"/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Thank you </a:t>
            </a:r>
            <a:r>
              <a:rPr lang="en-ZA" dirty="0" smtClean="0"/>
              <a:t>	 	</a:t>
            </a:r>
            <a:endParaRPr lang="en-Z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49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Process Log</vt:lpstr>
      <vt:lpstr>PROBLEM IDENTIFIED </vt:lpstr>
      <vt:lpstr>SOLUTION </vt:lpstr>
      <vt:lpstr>PROJECT OUTCOME </vt:lpstr>
      <vt:lpstr>PROJECT ASSESSMENT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Log</dc:title>
  <dc:creator>Mpumelelo</dc:creator>
  <cp:lastModifiedBy>Mpumelelo</cp:lastModifiedBy>
  <cp:revision>6</cp:revision>
  <dcterms:created xsi:type="dcterms:W3CDTF">2020-07-12T21:21:54Z</dcterms:created>
  <dcterms:modified xsi:type="dcterms:W3CDTF">2020-07-12T22:14:55Z</dcterms:modified>
</cp:coreProperties>
</file>