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2" r:id="rId4"/>
  </p:sldMasterIdLst>
  <p:notesMasterIdLst>
    <p:notesMasterId r:id="rId6"/>
  </p:notesMasterIdLst>
  <p:handoutMasterIdLst>
    <p:handoutMasterId r:id="rId7"/>
  </p:handoutMasterIdLst>
  <p:sldIdLst>
    <p:sldId id="300" r:id="rId5"/>
  </p:sldIdLst>
  <p:sldSz cx="12192000" cy="6858000"/>
  <p:notesSz cx="7023100" cy="9309100"/>
  <p:custDataLst>
    <p:tags r:id="rId8"/>
  </p:custDataLst>
  <p:defaultTextStyle>
    <a:defPPr>
      <a:defRPr lang="en-US"/>
    </a:defPPr>
    <a:lvl1pPr algn="l" rtl="0" eaLnBrk="0" fontAlgn="base" hangingPunct="0">
      <a:spcBef>
        <a:spcPct val="0"/>
      </a:spcBef>
      <a:spcAft>
        <a:spcPct val="0"/>
      </a:spcAft>
      <a:defRPr sz="3200" kern="1200">
        <a:solidFill>
          <a:schemeClr val="tx1"/>
        </a:solidFill>
        <a:latin typeface="Arial" charset="0"/>
        <a:ea typeface="+mn-ea"/>
        <a:cs typeface="+mn-cs"/>
      </a:defRPr>
    </a:lvl1pPr>
    <a:lvl2pPr marL="609585" algn="l" rtl="0" eaLnBrk="0" fontAlgn="base" hangingPunct="0">
      <a:spcBef>
        <a:spcPct val="0"/>
      </a:spcBef>
      <a:spcAft>
        <a:spcPct val="0"/>
      </a:spcAft>
      <a:defRPr sz="3200" kern="1200">
        <a:solidFill>
          <a:schemeClr val="tx1"/>
        </a:solidFill>
        <a:latin typeface="Arial" charset="0"/>
        <a:ea typeface="+mn-ea"/>
        <a:cs typeface="+mn-cs"/>
      </a:defRPr>
    </a:lvl2pPr>
    <a:lvl3pPr marL="1219170" algn="l" rtl="0" eaLnBrk="0" fontAlgn="base" hangingPunct="0">
      <a:spcBef>
        <a:spcPct val="0"/>
      </a:spcBef>
      <a:spcAft>
        <a:spcPct val="0"/>
      </a:spcAft>
      <a:defRPr sz="3200" kern="1200">
        <a:solidFill>
          <a:schemeClr val="tx1"/>
        </a:solidFill>
        <a:latin typeface="Arial" charset="0"/>
        <a:ea typeface="+mn-ea"/>
        <a:cs typeface="+mn-cs"/>
      </a:defRPr>
    </a:lvl3pPr>
    <a:lvl4pPr marL="1828754" algn="l" rtl="0" eaLnBrk="0" fontAlgn="base" hangingPunct="0">
      <a:spcBef>
        <a:spcPct val="0"/>
      </a:spcBef>
      <a:spcAft>
        <a:spcPct val="0"/>
      </a:spcAft>
      <a:defRPr sz="3200" kern="1200">
        <a:solidFill>
          <a:schemeClr val="tx1"/>
        </a:solidFill>
        <a:latin typeface="Arial" charset="0"/>
        <a:ea typeface="+mn-ea"/>
        <a:cs typeface="+mn-cs"/>
      </a:defRPr>
    </a:lvl4pPr>
    <a:lvl5pPr marL="2438339" algn="l" rtl="0" eaLnBrk="0" fontAlgn="base" hangingPunct="0">
      <a:spcBef>
        <a:spcPct val="0"/>
      </a:spcBef>
      <a:spcAft>
        <a:spcPct val="0"/>
      </a:spcAft>
      <a:defRPr sz="3200" kern="1200">
        <a:solidFill>
          <a:schemeClr val="tx1"/>
        </a:solidFill>
        <a:latin typeface="Arial" charset="0"/>
        <a:ea typeface="+mn-ea"/>
        <a:cs typeface="+mn-cs"/>
      </a:defRPr>
    </a:lvl5pPr>
    <a:lvl6pPr marL="3047924" algn="l" defTabSz="1219170" rtl="0" eaLnBrk="1" latinLnBrk="0" hangingPunct="1">
      <a:defRPr sz="3200" kern="1200">
        <a:solidFill>
          <a:schemeClr val="tx1"/>
        </a:solidFill>
        <a:latin typeface="Arial" charset="0"/>
        <a:ea typeface="+mn-ea"/>
        <a:cs typeface="+mn-cs"/>
      </a:defRPr>
    </a:lvl6pPr>
    <a:lvl7pPr marL="3657509" algn="l" defTabSz="1219170" rtl="0" eaLnBrk="1" latinLnBrk="0" hangingPunct="1">
      <a:defRPr sz="3200" kern="1200">
        <a:solidFill>
          <a:schemeClr val="tx1"/>
        </a:solidFill>
        <a:latin typeface="Arial" charset="0"/>
        <a:ea typeface="+mn-ea"/>
        <a:cs typeface="+mn-cs"/>
      </a:defRPr>
    </a:lvl7pPr>
    <a:lvl8pPr marL="4267093" algn="l" defTabSz="1219170" rtl="0" eaLnBrk="1" latinLnBrk="0" hangingPunct="1">
      <a:defRPr sz="3200" kern="1200">
        <a:solidFill>
          <a:schemeClr val="tx1"/>
        </a:solidFill>
        <a:latin typeface="Arial" charset="0"/>
        <a:ea typeface="+mn-ea"/>
        <a:cs typeface="+mn-cs"/>
      </a:defRPr>
    </a:lvl8pPr>
    <a:lvl9pPr marL="4876678" algn="l" defTabSz="121917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userDrawn="1">
          <p15:clr>
            <a:srgbClr val="A4A3A4"/>
          </p15:clr>
        </p15:guide>
        <p15:guide id="3" orient="horz" pos="43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BED"/>
    <a:srgbClr val="D9D9D9"/>
    <a:srgbClr val="000099"/>
    <a:srgbClr val="005DAA"/>
    <a:srgbClr val="DDDDDF"/>
    <a:srgbClr val="99CCFF"/>
    <a:srgbClr val="1B38AB"/>
    <a:srgbClr val="233CA7"/>
    <a:srgbClr val="224299"/>
    <a:srgbClr val="1E3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1" autoAdjust="0"/>
    <p:restoredTop sz="94444" autoAdjust="0"/>
  </p:normalViewPr>
  <p:slideViewPr>
    <p:cSldViewPr snapToGrid="0" snapToObjects="1">
      <p:cViewPr varScale="1">
        <p:scale>
          <a:sx n="75" d="100"/>
          <a:sy n="75" d="100"/>
        </p:scale>
        <p:origin x="492" y="54"/>
      </p:cViewPr>
      <p:guideLst>
        <p:guide/>
        <p:guide orient="horz" pos="430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31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atin typeface="Times New Roman" pitchFamily="18" charset="0"/>
              </a:defRPr>
            </a:lvl1pPr>
          </a:lstStyle>
          <a:p>
            <a:pPr>
              <a:defRPr/>
            </a:pPr>
            <a:endParaRPr lang="en-US" dirty="0"/>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atin typeface="Times New Roman" pitchFamily="18" charset="0"/>
              </a:defRPr>
            </a:lvl1pPr>
          </a:lstStyle>
          <a:p>
            <a:pPr>
              <a:defRPr/>
            </a:pPr>
            <a:fld id="{60412A9E-FF26-40FF-B002-F067629FDEFE}" type="datetimeFigureOut">
              <a:rPr lang="en-US"/>
              <a:pPr>
                <a:defRPr/>
              </a:pPr>
              <a:t>8/28/2020</a:t>
            </a:fld>
            <a:endParaRPr lang="en-US" dirty="0"/>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atin typeface="Times New Roman" pitchFamily="18" charset="0"/>
              </a:defRPr>
            </a:lvl1pPr>
          </a:lstStyle>
          <a:p>
            <a:pPr>
              <a:defRPr/>
            </a:pPr>
            <a:endParaRPr lang="en-US" dirty="0"/>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atin typeface="Times New Roman" pitchFamily="18" charset="0"/>
              </a:defRPr>
            </a:lvl1pPr>
          </a:lstStyle>
          <a:p>
            <a:pPr>
              <a:defRPr/>
            </a:pPr>
            <a:fld id="{678361E5-2796-4C39-B4E1-076440B3E693}" type="slidenum">
              <a:rPr lang="en-US"/>
              <a:pPr>
                <a:defRPr/>
              </a:pPr>
              <a:t>‹nº›</a:t>
            </a:fld>
            <a:endParaRPr lang="en-US" dirty="0"/>
          </a:p>
        </p:txBody>
      </p:sp>
    </p:spTree>
    <p:extLst>
      <p:ext uri="{BB962C8B-B14F-4D97-AF65-F5344CB8AC3E}">
        <p14:creationId xmlns:p14="http://schemas.microsoft.com/office/powerpoint/2010/main" val="2889362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3043979" cy="465773"/>
          </a:xfrm>
          <a:prstGeom prst="rect">
            <a:avLst/>
          </a:prstGeom>
          <a:noFill/>
          <a:ln w="9525">
            <a:noFill/>
            <a:miter lim="800000"/>
            <a:headEnd/>
            <a:tailEnd/>
          </a:ln>
          <a:effectLst/>
        </p:spPr>
        <p:txBody>
          <a:bodyPr vert="horz" wrap="square" lIns="93473" tIns="46736" rIns="93473" bIns="46736" numCol="1" anchor="t" anchorCtr="0" compatLnSpc="1">
            <a:prstTxWarp prst="textNoShape">
              <a:avLst/>
            </a:prstTxWarp>
          </a:bodyPr>
          <a:lstStyle>
            <a:lvl1pPr defTabSz="934850">
              <a:defRPr sz="1200">
                <a:latin typeface="Times New Roman" pitchFamily="18" charset="0"/>
              </a:defRPr>
            </a:lvl1pPr>
          </a:lstStyle>
          <a:p>
            <a:pPr>
              <a:defRPr/>
            </a:pPr>
            <a:endParaRPr lang="en-US" dirty="0"/>
          </a:p>
        </p:txBody>
      </p:sp>
      <p:sp>
        <p:nvSpPr>
          <p:cNvPr id="7171" name="Rectangle 3"/>
          <p:cNvSpPr>
            <a:spLocks noGrp="1" noChangeArrowheads="1"/>
          </p:cNvSpPr>
          <p:nvPr>
            <p:ph type="dt" idx="1"/>
          </p:nvPr>
        </p:nvSpPr>
        <p:spPr bwMode="auto">
          <a:xfrm>
            <a:off x="3979121" y="0"/>
            <a:ext cx="3043979" cy="465773"/>
          </a:xfrm>
          <a:prstGeom prst="rect">
            <a:avLst/>
          </a:prstGeom>
          <a:noFill/>
          <a:ln w="9525">
            <a:noFill/>
            <a:miter lim="800000"/>
            <a:headEnd/>
            <a:tailEnd/>
          </a:ln>
          <a:effectLst/>
        </p:spPr>
        <p:txBody>
          <a:bodyPr vert="horz" wrap="square" lIns="93473" tIns="46736" rIns="93473" bIns="46736" numCol="1" anchor="t" anchorCtr="0" compatLnSpc="1">
            <a:prstTxWarp prst="textNoShape">
              <a:avLst/>
            </a:prstTxWarp>
          </a:bodyPr>
          <a:lstStyle>
            <a:lvl1pPr algn="r" defTabSz="934850">
              <a:defRPr sz="1200">
                <a:latin typeface="Times New Roman" pitchFamily="18" charset="0"/>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407988" y="698500"/>
            <a:ext cx="6207125" cy="3490913"/>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36733" y="4422459"/>
            <a:ext cx="5149637" cy="4188778"/>
          </a:xfrm>
          <a:prstGeom prst="rect">
            <a:avLst/>
          </a:prstGeom>
          <a:noFill/>
          <a:ln w="9525">
            <a:noFill/>
            <a:miter lim="800000"/>
            <a:headEnd/>
            <a:tailEnd/>
          </a:ln>
          <a:effectLst/>
        </p:spPr>
        <p:txBody>
          <a:bodyPr vert="horz" wrap="square" lIns="93473" tIns="46736" rIns="93473" bIns="4673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1" y="8843328"/>
            <a:ext cx="3043979" cy="465772"/>
          </a:xfrm>
          <a:prstGeom prst="rect">
            <a:avLst/>
          </a:prstGeom>
          <a:noFill/>
          <a:ln w="9525">
            <a:noFill/>
            <a:miter lim="800000"/>
            <a:headEnd/>
            <a:tailEnd/>
          </a:ln>
          <a:effectLst/>
        </p:spPr>
        <p:txBody>
          <a:bodyPr vert="horz" wrap="square" lIns="93473" tIns="46736" rIns="93473" bIns="46736" numCol="1" anchor="b" anchorCtr="0" compatLnSpc="1">
            <a:prstTxWarp prst="textNoShape">
              <a:avLst/>
            </a:prstTxWarp>
          </a:bodyPr>
          <a:lstStyle>
            <a:lvl1pPr defTabSz="934850">
              <a:defRPr sz="1200">
                <a:latin typeface="Times New Roman" pitchFamily="18" charset="0"/>
              </a:defRPr>
            </a:lvl1pPr>
          </a:lstStyle>
          <a:p>
            <a:pPr>
              <a:defRPr/>
            </a:pPr>
            <a:endParaRPr lang="en-US" dirty="0"/>
          </a:p>
        </p:txBody>
      </p:sp>
      <p:sp>
        <p:nvSpPr>
          <p:cNvPr id="7175" name="Rectangle 7"/>
          <p:cNvSpPr>
            <a:spLocks noGrp="1" noChangeArrowheads="1"/>
          </p:cNvSpPr>
          <p:nvPr>
            <p:ph type="sldNum" sz="quarter" idx="5"/>
          </p:nvPr>
        </p:nvSpPr>
        <p:spPr bwMode="auto">
          <a:xfrm>
            <a:off x="3979121" y="8843328"/>
            <a:ext cx="3043979" cy="465772"/>
          </a:xfrm>
          <a:prstGeom prst="rect">
            <a:avLst/>
          </a:prstGeom>
          <a:noFill/>
          <a:ln w="9525">
            <a:noFill/>
            <a:miter lim="800000"/>
            <a:headEnd/>
            <a:tailEnd/>
          </a:ln>
          <a:effectLst/>
        </p:spPr>
        <p:txBody>
          <a:bodyPr vert="horz" wrap="square" lIns="93473" tIns="46736" rIns="93473" bIns="46736" numCol="1" anchor="b" anchorCtr="0" compatLnSpc="1">
            <a:prstTxWarp prst="textNoShape">
              <a:avLst/>
            </a:prstTxWarp>
          </a:bodyPr>
          <a:lstStyle>
            <a:lvl1pPr algn="r" defTabSz="934850">
              <a:defRPr sz="1200">
                <a:latin typeface="Times New Roman" pitchFamily="18" charset="0"/>
              </a:defRPr>
            </a:lvl1pPr>
          </a:lstStyle>
          <a:p>
            <a:pPr>
              <a:defRPr/>
            </a:pPr>
            <a:fld id="{54E8EF2D-DA30-4022-A6E7-138A59AD68E8}" type="slidenum">
              <a:rPr lang="en-US"/>
              <a:pPr>
                <a:defRPr/>
              </a:pPr>
              <a:t>‹nº›</a:t>
            </a:fld>
            <a:endParaRPr lang="en-US" dirty="0"/>
          </a:p>
        </p:txBody>
      </p:sp>
    </p:spTree>
    <p:extLst>
      <p:ext uri="{BB962C8B-B14F-4D97-AF65-F5344CB8AC3E}">
        <p14:creationId xmlns:p14="http://schemas.microsoft.com/office/powerpoint/2010/main" val="4233867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609585"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121917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828754"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2438339"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772">
              <a:defRPr/>
            </a:pPr>
            <a:r>
              <a:rPr lang="en-US" sz="1000" dirty="0"/>
              <a:t>Organization chart should identify “Critical” positions with an asterisk (*) in the box.  Critical positions are those positions that if left vacant would cause significant risk to our business.  Some key factors to consider in determining whether a position is critical can include:</a:t>
            </a:r>
          </a:p>
          <a:p>
            <a:pPr defTabSz="915772">
              <a:defRPr/>
            </a:pPr>
            <a:endParaRPr lang="en-US" sz="1000" dirty="0"/>
          </a:p>
          <a:p>
            <a:pPr marL="286179" indent="-286179">
              <a:buFont typeface="Arial" panose="020B0604020202020204" pitchFamily="34" charset="0"/>
              <a:buChar char="•"/>
            </a:pPr>
            <a:r>
              <a:rPr lang="en-US" sz="1000" dirty="0"/>
              <a:t>Strategic advantage – the position is a key strategic/operational role that directly impacts the competitive advantage or integrity of the overall organization</a:t>
            </a:r>
          </a:p>
          <a:p>
            <a:pPr marL="286179" indent="-286179">
              <a:buFont typeface="Arial" panose="020B0604020202020204" pitchFamily="34" charset="0"/>
              <a:buChar char="•"/>
            </a:pPr>
            <a:endParaRPr lang="en-US" sz="1000" dirty="0"/>
          </a:p>
          <a:p>
            <a:pPr marL="286179" indent="-286179">
              <a:buFont typeface="Arial" panose="020B0604020202020204" pitchFamily="34" charset="0"/>
              <a:buChar char="•"/>
            </a:pPr>
            <a:r>
              <a:rPr lang="en-US" sz="1000" dirty="0"/>
              <a:t>Key Task - The position performs key tasks that would stop required business action from taking place if it were left vacant</a:t>
            </a:r>
          </a:p>
          <a:p>
            <a:pPr marL="286179" indent="-286179">
              <a:buFont typeface="Arial" panose="020B0604020202020204" pitchFamily="34" charset="0"/>
              <a:buChar char="•"/>
            </a:pPr>
            <a:endParaRPr lang="en-US" sz="1000" dirty="0"/>
          </a:p>
          <a:p>
            <a:pPr marL="286179" indent="-286179">
              <a:buFont typeface="Arial" panose="020B0604020202020204" pitchFamily="34" charset="0"/>
              <a:buChar char="•"/>
            </a:pPr>
            <a:r>
              <a:rPr lang="en-US" sz="1000" dirty="0"/>
              <a:t>Specialized leadership - The position requires specialized or unique expertise that is a differentiator in the market and difficult to replace </a:t>
            </a:r>
          </a:p>
          <a:p>
            <a:pPr marL="286179" indent="-286179">
              <a:buFont typeface="Arial" panose="020B0604020202020204" pitchFamily="34" charset="0"/>
              <a:buChar char="•"/>
            </a:pPr>
            <a:endParaRPr lang="en-US" sz="1000" dirty="0"/>
          </a:p>
          <a:p>
            <a:pPr marL="286179" indent="-286179">
              <a:buFont typeface="Arial" panose="020B0604020202020204" pitchFamily="34" charset="0"/>
              <a:buChar char="•"/>
            </a:pPr>
            <a:r>
              <a:rPr lang="en-US" sz="1000" dirty="0"/>
              <a:t>Geographic - The position is only one of it in a particular location and it would be difficult for a similar position in another location to carry out its function</a:t>
            </a:r>
          </a:p>
          <a:p>
            <a:pPr defTabSz="915772">
              <a:defRPr/>
            </a:pPr>
            <a:endParaRPr lang="en-US" sz="1000" dirty="0"/>
          </a:p>
          <a:p>
            <a:pPr defTabSz="915772">
              <a:defRPr/>
            </a:pPr>
            <a:r>
              <a:rPr lang="en-US" sz="1000" dirty="0"/>
              <a:t>Boxes should be color coded consistent with the Performance x Potential grid placements for each individual.</a:t>
            </a:r>
          </a:p>
          <a:p>
            <a:endParaRPr lang="en-US" dirty="0"/>
          </a:p>
        </p:txBody>
      </p:sp>
      <p:sp>
        <p:nvSpPr>
          <p:cNvPr id="4" name="Slide Number Placeholder 3"/>
          <p:cNvSpPr>
            <a:spLocks noGrp="1"/>
          </p:cNvSpPr>
          <p:nvPr>
            <p:ph type="sldNum" sz="quarter" idx="5"/>
          </p:nvPr>
        </p:nvSpPr>
        <p:spPr/>
        <p:txBody>
          <a:bodyPr/>
          <a:lstStyle/>
          <a:p>
            <a:pPr>
              <a:defRPr/>
            </a:pPr>
            <a:fld id="{54E8EF2D-DA30-4022-A6E7-138A59AD68E8}" type="slidenum">
              <a:rPr lang="en-US" smtClean="0"/>
              <a:pPr>
                <a:defRPr/>
              </a:pPr>
              <a:t>1</a:t>
            </a:fld>
            <a:endParaRPr lang="en-US" dirty="0"/>
          </a:p>
        </p:txBody>
      </p:sp>
    </p:spTree>
    <p:extLst>
      <p:ext uri="{BB962C8B-B14F-4D97-AF65-F5344CB8AC3E}">
        <p14:creationId xmlns:p14="http://schemas.microsoft.com/office/powerpoint/2010/main" val="1618215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Valu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9DCFF-B3F0-AA48-8595-CEC2911E9C8D}"/>
              </a:ext>
            </a:extLst>
          </p:cNvPr>
          <p:cNvSpPr/>
          <p:nvPr userDrawn="1"/>
        </p:nvSpPr>
        <p:spPr>
          <a:xfrm>
            <a:off x="-1" y="2439931"/>
            <a:ext cx="12192000" cy="1700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accent3"/>
              </a:solidFill>
            </a:endParaRPr>
          </a:p>
        </p:txBody>
      </p:sp>
      <p:sp>
        <p:nvSpPr>
          <p:cNvPr id="12" name="Text Placeholder 13"/>
          <p:cNvSpPr>
            <a:spLocks noGrp="1"/>
          </p:cNvSpPr>
          <p:nvPr userDrawn="1">
            <p:ph type="body" sz="quarter" idx="13" hasCustomPrompt="1"/>
          </p:nvPr>
        </p:nvSpPr>
        <p:spPr>
          <a:xfrm>
            <a:off x="682172" y="2968812"/>
            <a:ext cx="11161485" cy="1625600"/>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14" name="Text Placeholder 15"/>
          <p:cNvSpPr>
            <a:spLocks noGrp="1"/>
          </p:cNvSpPr>
          <p:nvPr userDrawn="1">
            <p:ph type="body" sz="quarter" idx="14" hasCustomPrompt="1"/>
          </p:nvPr>
        </p:nvSpPr>
        <p:spPr>
          <a:xfrm>
            <a:off x="682170" y="4737055"/>
            <a:ext cx="11161484" cy="451104"/>
          </a:xfrm>
          <a:prstGeom prst="rect">
            <a:avLst/>
          </a:prstGeom>
        </p:spPr>
        <p:txBody>
          <a:bodyPr>
            <a:normAutofit/>
          </a:bodyPr>
          <a:lstStyle>
            <a:lvl1pPr marL="0" indent="0">
              <a:buNone/>
              <a:defRPr sz="1867" b="0" i="0" spc="67" baseline="0">
                <a:solidFill>
                  <a:schemeClr val="tx1"/>
                </a:solidFill>
                <a:latin typeface="Arial Nova Light"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5" name="Text Placeholder 17"/>
          <p:cNvSpPr>
            <a:spLocks noGrp="1"/>
          </p:cNvSpPr>
          <p:nvPr userDrawn="1">
            <p:ph type="body" sz="quarter" idx="15" hasCustomPrompt="1"/>
          </p:nvPr>
        </p:nvSpPr>
        <p:spPr>
          <a:xfrm>
            <a:off x="682170" y="5157035"/>
            <a:ext cx="11161484" cy="448239"/>
          </a:xfrm>
          <a:prstGeom prst="rect">
            <a:avLst/>
          </a:prstGeom>
        </p:spPr>
        <p:txBody>
          <a:bodyPr>
            <a:noAutofit/>
          </a:bodyPr>
          <a:lstStyle>
            <a:lvl1pPr marL="0" indent="0">
              <a:buNone/>
              <a:defRPr sz="2133" b="1" i="0" spc="67" baseline="0">
                <a:solidFill>
                  <a:schemeClr val="tx1"/>
                </a:solidFill>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7" name="Text Placeholder 20"/>
          <p:cNvSpPr>
            <a:spLocks noGrp="1"/>
          </p:cNvSpPr>
          <p:nvPr userDrawn="1">
            <p:ph type="body" sz="quarter" idx="16" hasCustomPrompt="1"/>
          </p:nvPr>
        </p:nvSpPr>
        <p:spPr>
          <a:xfrm>
            <a:off x="682170" y="5601440"/>
            <a:ext cx="11161484" cy="731520"/>
          </a:xfrm>
          <a:prstGeom prst="rect">
            <a:avLst/>
          </a:prstGeom>
        </p:spPr>
        <p:txBody>
          <a:bodyPr>
            <a:normAutofit/>
          </a:bodyPr>
          <a:lstStyle>
            <a:lvl1pPr marL="0" indent="0">
              <a:buNone/>
              <a:defRPr sz="1867" b="0" i="0" spc="67" baseline="0">
                <a:solidFill>
                  <a:schemeClr val="tx1"/>
                </a:solidFill>
                <a:latin typeface="Arial Nova Light" panose="020B0504020202020204" pitchFamily="34" charset="0"/>
                <a:cs typeface="Arial" panose="020B0604020202020204" pitchFamily="34" charset="0"/>
              </a:defRPr>
            </a:lvl1pPr>
          </a:lstStyle>
          <a:p>
            <a:pPr lvl="0"/>
            <a:r>
              <a:rPr lang="en-US" dirty="0"/>
              <a:t>Presenter’s title</a:t>
            </a:r>
          </a:p>
        </p:txBody>
      </p:sp>
      <p:pic>
        <p:nvPicPr>
          <p:cNvPr id="3" name="Picture 2">
            <a:extLst>
              <a:ext uri="{FF2B5EF4-FFF2-40B4-BE49-F238E27FC236}">
                <a16:creationId xmlns:a16="http://schemas.microsoft.com/office/drawing/2014/main" id="{0102AC19-FE08-FD4B-A7BA-BFA897C112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78" y="753048"/>
            <a:ext cx="5254573" cy="846569"/>
          </a:xfrm>
          <a:prstGeom prst="rect">
            <a:avLst/>
          </a:prstGeom>
        </p:spPr>
      </p:pic>
      <p:sp>
        <p:nvSpPr>
          <p:cNvPr id="2" name="TextBox 1">
            <a:extLst>
              <a:ext uri="{FF2B5EF4-FFF2-40B4-BE49-F238E27FC236}">
                <a16:creationId xmlns:a16="http://schemas.microsoft.com/office/drawing/2014/main" id="{F32B17DE-FF3C-374E-98D5-B4AE055BF35F}"/>
              </a:ext>
            </a:extLst>
          </p:cNvPr>
          <p:cNvSpPr txBox="1"/>
          <p:nvPr userDrawn="1"/>
        </p:nvSpPr>
        <p:spPr>
          <a:xfrm>
            <a:off x="682171" y="6332960"/>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
        <p:nvSpPr>
          <p:cNvPr id="10" name="TextBox 9">
            <a:extLst>
              <a:ext uri="{FF2B5EF4-FFF2-40B4-BE49-F238E27FC236}">
                <a16:creationId xmlns:a16="http://schemas.microsoft.com/office/drawing/2014/main" id="{2377537F-7FE5-144D-9DA2-B39EFBF27666}"/>
              </a:ext>
            </a:extLst>
          </p:cNvPr>
          <p:cNvSpPr txBox="1"/>
          <p:nvPr userDrawn="1"/>
        </p:nvSpPr>
        <p:spPr>
          <a:xfrm>
            <a:off x="8803625" y="512016"/>
            <a:ext cx="2631298" cy="1592680"/>
          </a:xfrm>
          <a:prstGeom prst="rect">
            <a:avLst/>
          </a:prstGeom>
          <a:noFill/>
        </p:spPr>
        <p:txBody>
          <a:bodyPr wrap="none" rtlCol="0">
            <a:spAutoFit/>
          </a:bodyPr>
          <a:lstStyle/>
          <a:p>
            <a:pPr algn="r">
              <a:spcAft>
                <a:spcPts val="133"/>
              </a:spcAft>
            </a:pPr>
            <a:r>
              <a:rPr lang="en-US" sz="1600" b="1" i="1" kern="1200" spc="67" baseline="0" dirty="0">
                <a:solidFill>
                  <a:schemeClr val="tx2"/>
                </a:solidFill>
                <a:effectLst/>
                <a:latin typeface="Arial Nova" panose="020B0504020202020204" pitchFamily="34" charset="0"/>
                <a:ea typeface="+mn-ea"/>
                <a:cs typeface="+mn-cs"/>
              </a:rPr>
              <a:t>TRUST AND INTEGRITY</a:t>
            </a:r>
          </a:p>
          <a:p>
            <a:pPr algn="r">
              <a:spcAft>
                <a:spcPts val="133"/>
              </a:spcAft>
            </a:pPr>
            <a:r>
              <a:rPr lang="en-US" sz="1600" b="1" i="1" kern="1200" spc="67" baseline="0" dirty="0">
                <a:solidFill>
                  <a:schemeClr val="tx2"/>
                </a:solidFill>
                <a:effectLst/>
                <a:latin typeface="Arial Nova" panose="020B0504020202020204" pitchFamily="34" charset="0"/>
                <a:ea typeface="+mn-ea"/>
                <a:cs typeface="+mn-cs"/>
              </a:rPr>
              <a:t>DELIVER RESULTS</a:t>
            </a:r>
          </a:p>
          <a:p>
            <a:pPr algn="r">
              <a:spcAft>
                <a:spcPts val="133"/>
              </a:spcAft>
            </a:pPr>
            <a:r>
              <a:rPr lang="en-US" sz="1600" b="1" i="1" kern="1200" spc="67" baseline="0" dirty="0">
                <a:solidFill>
                  <a:schemeClr val="tx2"/>
                </a:solidFill>
                <a:effectLst/>
                <a:latin typeface="Arial Nova" panose="020B0504020202020204" pitchFamily="34" charset="0"/>
                <a:ea typeface="+mn-ea"/>
                <a:cs typeface="+mn-cs"/>
              </a:rPr>
              <a:t>ACCOUNTABILITY</a:t>
            </a:r>
          </a:p>
          <a:p>
            <a:pPr algn="r">
              <a:spcAft>
                <a:spcPts val="133"/>
              </a:spcAft>
            </a:pPr>
            <a:r>
              <a:rPr lang="en-US" sz="1600" b="1" i="1" kern="1200" spc="67" baseline="0" dirty="0">
                <a:solidFill>
                  <a:schemeClr val="tx2"/>
                </a:solidFill>
                <a:effectLst/>
                <a:latin typeface="Arial Nova" panose="020B0504020202020204" pitchFamily="34" charset="0"/>
                <a:ea typeface="+mn-ea"/>
                <a:cs typeface="+mn-cs"/>
              </a:rPr>
              <a:t>INNOVATION</a:t>
            </a:r>
          </a:p>
          <a:p>
            <a:pPr algn="r">
              <a:spcAft>
                <a:spcPts val="133"/>
              </a:spcAft>
            </a:pPr>
            <a:r>
              <a:rPr lang="en-US" sz="1600" b="1" i="1" kern="1200" spc="67" baseline="0" dirty="0">
                <a:solidFill>
                  <a:schemeClr val="tx2"/>
                </a:solidFill>
                <a:effectLst/>
                <a:latin typeface="Arial Nova" panose="020B0504020202020204" pitchFamily="34" charset="0"/>
                <a:ea typeface="+mn-ea"/>
                <a:cs typeface="+mn-cs"/>
              </a:rPr>
              <a:t>SUSTAINABILITY</a:t>
            </a:r>
            <a:endParaRPr lang="en-US" sz="1600" b="1" i="1" spc="67" baseline="0" dirty="0">
              <a:solidFill>
                <a:schemeClr val="tx2"/>
              </a:solidFill>
              <a:latin typeface="Arial Nova" panose="020B0504020202020204" pitchFamily="34" charset="0"/>
            </a:endParaRPr>
          </a:p>
          <a:p>
            <a:pPr algn="r">
              <a:spcAft>
                <a:spcPts val="400"/>
              </a:spcAft>
            </a:pPr>
            <a:endParaRPr lang="en-US" sz="1333" b="0" i="0" spc="67" baseline="0" dirty="0">
              <a:solidFill>
                <a:schemeClr val="tx2"/>
              </a:solidFill>
            </a:endParaRPr>
          </a:p>
        </p:txBody>
      </p:sp>
    </p:spTree>
    <p:extLst>
      <p:ext uri="{BB962C8B-B14F-4D97-AF65-F5344CB8AC3E}">
        <p14:creationId xmlns:p14="http://schemas.microsoft.com/office/powerpoint/2010/main" val="122004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End with Optional Brand Logo 2">
    <p:spTree>
      <p:nvGrpSpPr>
        <p:cNvPr id="1" name=""/>
        <p:cNvGrpSpPr/>
        <p:nvPr/>
      </p:nvGrpSpPr>
      <p:grpSpPr>
        <a:xfrm>
          <a:off x="0" y="0"/>
          <a:ext cx="0" cy="0"/>
          <a:chOff x="0" y="0"/>
          <a:chExt cx="0" cy="0"/>
        </a:xfrm>
      </p:grpSpPr>
      <p:sp>
        <p:nvSpPr>
          <p:cNvPr id="23" name="Picture Placeholder 19"/>
          <p:cNvSpPr>
            <a:spLocks noGrp="1" noChangeAspect="1"/>
          </p:cNvSpPr>
          <p:nvPr>
            <p:ph type="pic" sz="quarter" idx="17" hasCustomPrompt="1"/>
          </p:nvPr>
        </p:nvSpPr>
        <p:spPr>
          <a:xfrm>
            <a:off x="8894035" y="971094"/>
            <a:ext cx="2150956" cy="695879"/>
          </a:xfrm>
          <a:prstGeom prst="rect">
            <a:avLst/>
          </a:prstGeom>
        </p:spPr>
        <p:txBody>
          <a:bodyPr anchor="ctr"/>
          <a:lstStyle>
            <a:lvl1pPr marL="0" indent="0">
              <a:buNone/>
              <a:defRPr sz="1200" baseline="0"/>
            </a:lvl1pPr>
          </a:lstStyle>
          <a:p>
            <a:r>
              <a:rPr lang="en-US" dirty="0"/>
              <a:t>Optional Brand Logo</a:t>
            </a:r>
          </a:p>
        </p:txBody>
      </p:sp>
      <p:pic>
        <p:nvPicPr>
          <p:cNvPr id="4" name="Picture 3">
            <a:extLst>
              <a:ext uri="{FF2B5EF4-FFF2-40B4-BE49-F238E27FC236}">
                <a16:creationId xmlns:a16="http://schemas.microsoft.com/office/drawing/2014/main" id="{6A747569-BBCE-6E4F-842A-037B1D473F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146" y="1022005"/>
            <a:ext cx="3687247" cy="594056"/>
          </a:xfrm>
          <a:prstGeom prst="rect">
            <a:avLst/>
          </a:prstGeom>
        </p:spPr>
      </p:pic>
      <p:sp>
        <p:nvSpPr>
          <p:cNvPr id="7" name="Text Placeholder 6">
            <a:extLst>
              <a:ext uri="{FF2B5EF4-FFF2-40B4-BE49-F238E27FC236}">
                <a16:creationId xmlns:a16="http://schemas.microsoft.com/office/drawing/2014/main" id="{6F42867C-5BC2-254C-B350-E1E6823079FD}"/>
              </a:ext>
            </a:extLst>
          </p:cNvPr>
          <p:cNvSpPr>
            <a:spLocks noGrp="1"/>
          </p:cNvSpPr>
          <p:nvPr>
            <p:ph type="body" sz="quarter" idx="18" hasCustomPrompt="1"/>
          </p:nvPr>
        </p:nvSpPr>
        <p:spPr>
          <a:xfrm>
            <a:off x="1048147" y="2858426"/>
            <a:ext cx="9913365" cy="2202756"/>
          </a:xfrm>
          <a:prstGeom prst="rect">
            <a:avLst/>
          </a:prstGeom>
        </p:spPr>
        <p:txBody>
          <a:bodyPr anchor="ctr" anchorCtr="0"/>
          <a:lstStyle>
            <a:lvl1pPr marL="0" indent="0" algn="ctr">
              <a:buFontTx/>
              <a:buNone/>
              <a:defRPr sz="7200" b="0" cap="none" spc="0" baseline="0">
                <a:solidFill>
                  <a:schemeClr val="tx2"/>
                </a:solidFill>
                <a:latin typeface="Arial Nova" panose="020B0504020202020204"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Click to edit master text styles</a:t>
            </a:r>
          </a:p>
        </p:txBody>
      </p:sp>
      <p:sp>
        <p:nvSpPr>
          <p:cNvPr id="11" name="Rectangle 10">
            <a:extLst>
              <a:ext uri="{FF2B5EF4-FFF2-40B4-BE49-F238E27FC236}">
                <a16:creationId xmlns:a16="http://schemas.microsoft.com/office/drawing/2014/main" id="{AA723D05-BB22-9349-A90A-D27FF64732AA}"/>
              </a:ext>
            </a:extLst>
          </p:cNvPr>
          <p:cNvSpPr/>
          <p:nvPr userDrawn="1"/>
        </p:nvSpPr>
        <p:spPr>
          <a:xfrm>
            <a:off x="-1" y="2439931"/>
            <a:ext cx="12192000" cy="1700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accent3"/>
              </a:solidFill>
            </a:endParaRPr>
          </a:p>
        </p:txBody>
      </p:sp>
      <p:sp>
        <p:nvSpPr>
          <p:cNvPr id="12" name="Date Placeholder 3">
            <a:extLst>
              <a:ext uri="{FF2B5EF4-FFF2-40B4-BE49-F238E27FC236}">
                <a16:creationId xmlns:a16="http://schemas.microsoft.com/office/drawing/2014/main" id="{75A4FD91-B8CB-AA44-9780-558E0AB02217}"/>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3" name="Footer Placeholder 4">
            <a:extLst>
              <a:ext uri="{FF2B5EF4-FFF2-40B4-BE49-F238E27FC236}">
                <a16:creationId xmlns:a16="http://schemas.microsoft.com/office/drawing/2014/main" id="{8FD26EB6-47B8-AB46-BEB8-CBCE10CFC89D}"/>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4" name="Slide Number Placeholder 5">
            <a:extLst>
              <a:ext uri="{FF2B5EF4-FFF2-40B4-BE49-F238E27FC236}">
                <a16:creationId xmlns:a16="http://schemas.microsoft.com/office/drawing/2014/main" id="{68009D08-2577-994E-A404-EADDBE8D1DEF}"/>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cxnSp>
        <p:nvCxnSpPr>
          <p:cNvPr id="15" name="Straight Connector 14">
            <a:extLst>
              <a:ext uri="{FF2B5EF4-FFF2-40B4-BE49-F238E27FC236}">
                <a16:creationId xmlns:a16="http://schemas.microsoft.com/office/drawing/2014/main" id="{FE2FEE1D-EDAA-4644-A99F-6E7ADF865BC4}"/>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83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logo ">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2AC19-FE08-FD4B-A7BA-BFA897C112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8307" y="2777854"/>
            <a:ext cx="7078045" cy="1140351"/>
          </a:xfrm>
          <a:prstGeom prst="rect">
            <a:avLst/>
          </a:prstGeom>
        </p:spPr>
      </p:pic>
    </p:spTree>
    <p:extLst>
      <p:ext uri="{BB962C8B-B14F-4D97-AF65-F5344CB8AC3E}">
        <p14:creationId xmlns:p14="http://schemas.microsoft.com/office/powerpoint/2010/main" val="3273426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3"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133"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bg1">
                <a:lumMod val="6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CF4EC57D-78D2-1F43-A499-3F25762EAB50}"/>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AFDD7392-C985-FB41-8B53-AB9D5C2178F7}"/>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2" name="Footer Placeholder 4">
            <a:extLst>
              <a:ext uri="{FF2B5EF4-FFF2-40B4-BE49-F238E27FC236}">
                <a16:creationId xmlns:a16="http://schemas.microsoft.com/office/drawing/2014/main" id="{1BFCEEEB-A6C6-2143-9531-13039516807B}"/>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3" name="Slide Number Placeholder 5">
            <a:extLst>
              <a:ext uri="{FF2B5EF4-FFF2-40B4-BE49-F238E27FC236}">
                <a16:creationId xmlns:a16="http://schemas.microsoft.com/office/drawing/2014/main" id="{50CF8D5C-2B37-184C-8223-83D2B50BE137}"/>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5" name="Picture 14">
            <a:extLst>
              <a:ext uri="{FF2B5EF4-FFF2-40B4-BE49-F238E27FC236}">
                <a16:creationId xmlns:a16="http://schemas.microsoft.com/office/drawing/2014/main" id="{0F2CD1F6-F52A-B643-87BA-AE415E6452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2585259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and Call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3"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133"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bg1">
                <a:lumMod val="65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CF4EC57D-78D2-1F43-A499-3F25762EAB50}"/>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E4A22B-03C2-BE40-B674-F4863CC72359}"/>
              </a:ext>
            </a:extLst>
          </p:cNvPr>
          <p:cNvSpPr>
            <a:spLocks noGrp="1"/>
          </p:cNvSpPr>
          <p:nvPr>
            <p:ph type="body" sz="quarter" idx="16"/>
          </p:nvPr>
        </p:nvSpPr>
        <p:spPr>
          <a:xfrm>
            <a:off x="170015" y="6011929"/>
            <a:ext cx="11916476" cy="452964"/>
          </a:xfrm>
          <a:prstGeom prst="rect">
            <a:avLst/>
          </a:prstGeom>
        </p:spPr>
        <p:txBody>
          <a:bodyPr/>
          <a:lstStyle>
            <a:lvl1pPr marL="0" indent="0" algn="ctr">
              <a:buFontTx/>
              <a:buNone/>
              <a:defRPr sz="2133" b="1">
                <a:solidFill>
                  <a:schemeClr val="tx2"/>
                </a:solidFill>
                <a:latin typeface="Arial Nova" panose="020B0504020202020204" pitchFamily="34" charset="0"/>
              </a:defRPr>
            </a:lvl1pPr>
            <a:lvl2pPr marL="609585" indent="0">
              <a:buFontTx/>
              <a:buNone/>
              <a:defRPr sz="2133"/>
            </a:lvl2pPr>
            <a:lvl3pPr marL="1219170" indent="0">
              <a:buFontTx/>
              <a:buNone/>
              <a:defRPr sz="2133"/>
            </a:lvl3pPr>
            <a:lvl4pPr marL="1828754" indent="0">
              <a:buFontTx/>
              <a:buNone/>
              <a:defRPr sz="2133"/>
            </a:lvl4pPr>
            <a:lvl5pPr marL="2438339" indent="0">
              <a:buFontTx/>
              <a:buNone/>
              <a:defRPr sz="2133"/>
            </a:lvl5pPr>
          </a:lstStyle>
          <a:p>
            <a:pPr lvl="0"/>
            <a:r>
              <a:rPr lang="en-US" dirty="0"/>
              <a:t>Click to edit Master text styles</a:t>
            </a:r>
          </a:p>
        </p:txBody>
      </p:sp>
      <p:sp>
        <p:nvSpPr>
          <p:cNvPr id="12" name="Date Placeholder 3">
            <a:extLst>
              <a:ext uri="{FF2B5EF4-FFF2-40B4-BE49-F238E27FC236}">
                <a16:creationId xmlns:a16="http://schemas.microsoft.com/office/drawing/2014/main" id="{0DE9FD84-88A6-4C49-951F-0BFA24CD0F74}"/>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3" name="Footer Placeholder 4">
            <a:extLst>
              <a:ext uri="{FF2B5EF4-FFF2-40B4-BE49-F238E27FC236}">
                <a16:creationId xmlns:a16="http://schemas.microsoft.com/office/drawing/2014/main" id="{06169694-774D-EE41-A55D-BBE6C8F62587}"/>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7" name="Slide Number Placeholder 5">
            <a:extLst>
              <a:ext uri="{FF2B5EF4-FFF2-40B4-BE49-F238E27FC236}">
                <a16:creationId xmlns:a16="http://schemas.microsoft.com/office/drawing/2014/main" id="{C30C780A-1E14-4B44-B40F-21590B63BF39}"/>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4" name="Picture 13">
            <a:extLst>
              <a:ext uri="{FF2B5EF4-FFF2-40B4-BE49-F238E27FC236}">
                <a16:creationId xmlns:a16="http://schemas.microsoft.com/office/drawing/2014/main" id="{B262D7E7-AE5C-6040-8647-BF52BBAECE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13959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Subtitle and Call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4"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67"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accent3"/>
            </a:solidFill>
            <a:prstDash val="solid"/>
            <a:round/>
            <a:headEnd type="none" w="med" len="med"/>
            <a:tailEnd type="none" w="med" len="med"/>
          </a:ln>
          <a:effectLst/>
        </p:spPr>
      </p:cxnSp>
      <p:sp>
        <p:nvSpPr>
          <p:cNvPr id="4" name="Text Placeholder 3"/>
          <p:cNvSpPr>
            <a:spLocks noGrp="1"/>
          </p:cNvSpPr>
          <p:nvPr>
            <p:ph type="body" sz="quarter" idx="15" hasCustomPrompt="1"/>
          </p:nvPr>
        </p:nvSpPr>
        <p:spPr>
          <a:xfrm>
            <a:off x="170015" y="927101"/>
            <a:ext cx="11888381" cy="368300"/>
          </a:xfrm>
          <a:prstGeom prst="rect">
            <a:avLst/>
          </a:prstGeom>
        </p:spPr>
        <p:txBody>
          <a:bodyPr/>
          <a:lstStyle>
            <a:lvl1pPr marL="0" indent="0" algn="ctr">
              <a:buNone/>
              <a:defRPr sz="1867" b="1">
                <a:solidFill>
                  <a:schemeClr val="accent3">
                    <a:lumMod val="50000"/>
                  </a:schemeClr>
                </a:solidFill>
                <a:latin typeface="Arial Nova" panose="020B0504020202020204" pitchFamily="34" charset="0"/>
                <a:cs typeface="Arial" panose="020B0604020202020204" pitchFamily="34" charset="0"/>
              </a:defRPr>
            </a:lvl1pPr>
            <a:lvl2pPr marL="609585" indent="0">
              <a:buNone/>
              <a:defRPr sz="1867" b="1">
                <a:latin typeface="+mj-lt"/>
              </a:defRPr>
            </a:lvl2pPr>
            <a:lvl3pPr marL="1219170" indent="0">
              <a:buNone/>
              <a:defRPr sz="1867" b="1">
                <a:latin typeface="+mj-lt"/>
              </a:defRPr>
            </a:lvl3pPr>
            <a:lvl4pPr marL="1828754" indent="0">
              <a:buNone/>
              <a:defRPr sz="1867" b="1">
                <a:latin typeface="+mj-lt"/>
              </a:defRPr>
            </a:lvl4pPr>
            <a:lvl5pPr marL="2438339" indent="0">
              <a:buNone/>
              <a:defRPr sz="1867" b="1">
                <a:latin typeface="+mj-lt"/>
              </a:defRPr>
            </a:lvl5pPr>
          </a:lstStyle>
          <a:p>
            <a:pPr lvl="0"/>
            <a:r>
              <a:rPr lang="en-US" dirty="0"/>
              <a:t>Click to edit subtitle of slide</a:t>
            </a:r>
          </a:p>
        </p:txBody>
      </p:sp>
      <p:cxnSp>
        <p:nvCxnSpPr>
          <p:cNvPr id="15" name="Straight Connector 14">
            <a:extLst>
              <a:ext uri="{FF2B5EF4-FFF2-40B4-BE49-F238E27FC236}">
                <a16:creationId xmlns:a16="http://schemas.microsoft.com/office/drawing/2014/main" id="{C0687521-291F-3447-8540-D7AB93CD229A}"/>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E6B89333-E93E-AF4C-A36B-D09DA040CE4E}"/>
              </a:ext>
            </a:extLst>
          </p:cNvPr>
          <p:cNvSpPr>
            <a:spLocks noGrp="1"/>
          </p:cNvSpPr>
          <p:nvPr>
            <p:ph type="body" sz="quarter" idx="16"/>
          </p:nvPr>
        </p:nvSpPr>
        <p:spPr>
          <a:xfrm>
            <a:off x="170015" y="6015990"/>
            <a:ext cx="11916476" cy="452964"/>
          </a:xfrm>
          <a:prstGeom prst="rect">
            <a:avLst/>
          </a:prstGeom>
        </p:spPr>
        <p:txBody>
          <a:bodyPr/>
          <a:lstStyle>
            <a:lvl1pPr marL="0" indent="0" algn="ctr">
              <a:buFontTx/>
              <a:buNone/>
              <a:defRPr sz="2133" b="1">
                <a:solidFill>
                  <a:schemeClr val="tx2"/>
                </a:solidFill>
                <a:latin typeface="Arial Nova" panose="020B0504020202020204" pitchFamily="34" charset="0"/>
              </a:defRPr>
            </a:lvl1pPr>
            <a:lvl2pPr marL="609585" indent="0">
              <a:buFontTx/>
              <a:buNone/>
              <a:defRPr sz="2133"/>
            </a:lvl2pPr>
            <a:lvl3pPr marL="1219170" indent="0">
              <a:buFontTx/>
              <a:buNone/>
              <a:defRPr sz="2133"/>
            </a:lvl3pPr>
            <a:lvl4pPr marL="1828754" indent="0">
              <a:buFontTx/>
              <a:buNone/>
              <a:defRPr sz="2133"/>
            </a:lvl4pPr>
            <a:lvl5pPr marL="2438339" indent="0">
              <a:buFontTx/>
              <a:buNone/>
              <a:defRPr sz="2133"/>
            </a:lvl5pPr>
          </a:lstStyle>
          <a:p>
            <a:pPr lvl="0"/>
            <a:r>
              <a:rPr lang="en-US" dirty="0"/>
              <a:t>Click to edit Master text styles</a:t>
            </a:r>
          </a:p>
        </p:txBody>
      </p:sp>
      <p:sp>
        <p:nvSpPr>
          <p:cNvPr id="18" name="Date Placeholder 3">
            <a:extLst>
              <a:ext uri="{FF2B5EF4-FFF2-40B4-BE49-F238E27FC236}">
                <a16:creationId xmlns:a16="http://schemas.microsoft.com/office/drawing/2014/main" id="{D251BA28-49A2-7C48-9C3C-538E93399924}"/>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9" name="Footer Placeholder 4">
            <a:extLst>
              <a:ext uri="{FF2B5EF4-FFF2-40B4-BE49-F238E27FC236}">
                <a16:creationId xmlns:a16="http://schemas.microsoft.com/office/drawing/2014/main" id="{DC23CD18-BD22-8E45-8A7C-634E8A9F0370}"/>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20" name="Slide Number Placeholder 5">
            <a:extLst>
              <a:ext uri="{FF2B5EF4-FFF2-40B4-BE49-F238E27FC236}">
                <a16:creationId xmlns:a16="http://schemas.microsoft.com/office/drawing/2014/main" id="{A235FD24-CDE7-0747-8A10-D177FA03A690}"/>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1" name="Picture 10">
            <a:extLst>
              <a:ext uri="{FF2B5EF4-FFF2-40B4-BE49-F238E27FC236}">
                <a16:creationId xmlns:a16="http://schemas.microsoft.com/office/drawing/2014/main" id="{99044310-0A16-1649-B2F5-F8A8949A39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367066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4"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133"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bg1">
                <a:lumMod val="65000"/>
              </a:schemeClr>
            </a:solidFill>
            <a:prstDash val="solid"/>
            <a:round/>
            <a:headEnd type="none" w="med" len="med"/>
            <a:tailEnd type="none" w="med" len="med"/>
          </a:ln>
          <a:effectLst/>
        </p:spPr>
      </p:cxnSp>
      <p:sp>
        <p:nvSpPr>
          <p:cNvPr id="8" name="Content Placeholder 9"/>
          <p:cNvSpPr>
            <a:spLocks noGrp="1"/>
          </p:cNvSpPr>
          <p:nvPr>
            <p:ph sz="quarter" idx="14"/>
          </p:nvPr>
        </p:nvSpPr>
        <p:spPr>
          <a:xfrm>
            <a:off x="173922" y="965200"/>
            <a:ext cx="11903777" cy="55118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vl2pPr marL="920728" indent="-311143">
              <a:buClr>
                <a:schemeClr val="tx1"/>
              </a:buClr>
              <a:defRPr sz="1867">
                <a:latin typeface="Arial" panose="020B0604020202020204" pitchFamily="34" charset="0"/>
                <a:cs typeface="Arial" panose="020B0604020202020204" pitchFamily="34" charset="0"/>
              </a:defRPr>
            </a:lvl2pPr>
            <a:lvl3pPr marL="1449881" indent="-230712">
              <a:buClr>
                <a:schemeClr val="tx1"/>
              </a:buClr>
              <a:defRPr sz="1600">
                <a:latin typeface="Arial" panose="020B0604020202020204" pitchFamily="34" charset="0"/>
                <a:cs typeface="Arial" panose="020B0604020202020204" pitchFamily="34" charset="0"/>
              </a:defRPr>
            </a:lvl3pPr>
            <a:lvl4pPr marL="2059466" indent="-230712">
              <a:buClr>
                <a:schemeClr val="tx1"/>
              </a:buClr>
              <a:defRPr sz="1467">
                <a:latin typeface="Arial" panose="020B0604020202020204" pitchFamily="34" charset="0"/>
                <a:cs typeface="Arial" panose="020B0604020202020204" pitchFamily="34" charset="0"/>
              </a:defRPr>
            </a:lvl4pPr>
            <a:lvl5pPr marL="2669051" indent="-230712">
              <a:buClr>
                <a:schemeClr val="tx1"/>
              </a:buClr>
              <a:defRPr sz="1467">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a:extLst>
              <a:ext uri="{FF2B5EF4-FFF2-40B4-BE49-F238E27FC236}">
                <a16:creationId xmlns:a16="http://schemas.microsoft.com/office/drawing/2014/main" id="{62BCF965-83F0-D14D-9773-D5CD740EB26A}"/>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4B308653-497E-E447-BFB4-165317EC8986}"/>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3" name="Footer Placeholder 4">
            <a:extLst>
              <a:ext uri="{FF2B5EF4-FFF2-40B4-BE49-F238E27FC236}">
                <a16:creationId xmlns:a16="http://schemas.microsoft.com/office/drawing/2014/main" id="{3E039B18-8DF8-2848-829F-376DDCE638A5}"/>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7" name="Slide Number Placeholder 5">
            <a:extLst>
              <a:ext uri="{FF2B5EF4-FFF2-40B4-BE49-F238E27FC236}">
                <a16:creationId xmlns:a16="http://schemas.microsoft.com/office/drawing/2014/main" id="{4CAF1A81-C592-CA41-8952-7B99C632C76C}"/>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5" name="Picture 14">
            <a:extLst>
              <a:ext uri="{FF2B5EF4-FFF2-40B4-BE49-F238E27FC236}">
                <a16:creationId xmlns:a16="http://schemas.microsoft.com/office/drawing/2014/main" id="{4864FE5D-40A7-974F-B89F-56129123EA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388051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Subtitle and Call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4"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67"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sp>
        <p:nvSpPr>
          <p:cNvPr id="6" name="Content Placeholder 9"/>
          <p:cNvSpPr>
            <a:spLocks noGrp="1"/>
          </p:cNvSpPr>
          <p:nvPr>
            <p:ph sz="quarter" idx="14"/>
          </p:nvPr>
        </p:nvSpPr>
        <p:spPr>
          <a:xfrm>
            <a:off x="173925" y="1435101"/>
            <a:ext cx="11916476" cy="4495796"/>
          </a:xfrm>
          <a:prstGeom prst="rect">
            <a:avLst/>
          </a:prstGeom>
        </p:spPr>
        <p:txBody>
          <a:bodyPr/>
          <a:lstStyle>
            <a:lvl1pPr marL="230712" indent="-230712">
              <a:buClr>
                <a:schemeClr val="tx1"/>
              </a:buClr>
              <a:defRPr sz="2133">
                <a:latin typeface="Arial Nova" panose="020B0504020202020204" pitchFamily="34" charset="0"/>
                <a:cs typeface="Arial" panose="020B0604020202020204" pitchFamily="34" charset="0"/>
              </a:defRPr>
            </a:lvl1pPr>
            <a:lvl2pPr marL="920728" indent="-311143">
              <a:buClr>
                <a:schemeClr val="tx1"/>
              </a:buClr>
              <a:defRPr sz="1867">
                <a:latin typeface="Arial Nova" panose="020B0504020202020204" pitchFamily="34" charset="0"/>
                <a:cs typeface="Arial" panose="020B0604020202020204" pitchFamily="34" charset="0"/>
              </a:defRPr>
            </a:lvl2pPr>
            <a:lvl3pPr marL="1449881" indent="-230712">
              <a:buClr>
                <a:schemeClr val="tx1"/>
              </a:buClr>
              <a:defRPr sz="1600">
                <a:latin typeface="Arial Nova" panose="020B0504020202020204" pitchFamily="34" charset="0"/>
                <a:cs typeface="Arial" panose="020B0604020202020204" pitchFamily="34" charset="0"/>
              </a:defRPr>
            </a:lvl3pPr>
            <a:lvl4pPr marL="2059466" indent="-230712">
              <a:buClr>
                <a:schemeClr val="tx1"/>
              </a:buClr>
              <a:defRPr sz="1467">
                <a:latin typeface="Arial Nova" panose="020B0504020202020204" pitchFamily="34" charset="0"/>
                <a:cs typeface="Arial" panose="020B0604020202020204" pitchFamily="34" charset="0"/>
              </a:defRPr>
            </a:lvl4pPr>
            <a:lvl5pPr marL="2669051" indent="-230712">
              <a:buClr>
                <a:schemeClr val="tx1"/>
              </a:buClr>
              <a:defRPr sz="1467">
                <a:latin typeface="Arial Nova" panose="020B05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accent3"/>
            </a:solidFill>
            <a:prstDash val="solid"/>
            <a:round/>
            <a:headEnd type="none" w="med" len="med"/>
            <a:tailEnd type="none" w="med" len="med"/>
          </a:ln>
          <a:effectLst/>
        </p:spPr>
      </p:cxnSp>
      <p:sp>
        <p:nvSpPr>
          <p:cNvPr id="4" name="Text Placeholder 3"/>
          <p:cNvSpPr>
            <a:spLocks noGrp="1"/>
          </p:cNvSpPr>
          <p:nvPr>
            <p:ph type="body" sz="quarter" idx="15" hasCustomPrompt="1"/>
          </p:nvPr>
        </p:nvSpPr>
        <p:spPr>
          <a:xfrm>
            <a:off x="170015" y="927101"/>
            <a:ext cx="11888381" cy="368300"/>
          </a:xfrm>
          <a:prstGeom prst="rect">
            <a:avLst/>
          </a:prstGeom>
        </p:spPr>
        <p:txBody>
          <a:bodyPr/>
          <a:lstStyle>
            <a:lvl1pPr marL="0" indent="0" algn="ctr">
              <a:buNone/>
              <a:defRPr sz="1867" b="1">
                <a:solidFill>
                  <a:schemeClr val="accent3">
                    <a:lumMod val="50000"/>
                  </a:schemeClr>
                </a:solidFill>
                <a:latin typeface="Arial Nova" panose="020B0504020202020204" pitchFamily="34" charset="0"/>
                <a:cs typeface="Arial" panose="020B0604020202020204" pitchFamily="34" charset="0"/>
              </a:defRPr>
            </a:lvl1pPr>
            <a:lvl2pPr marL="609585" indent="0">
              <a:buNone/>
              <a:defRPr sz="1867" b="1">
                <a:latin typeface="+mj-lt"/>
              </a:defRPr>
            </a:lvl2pPr>
            <a:lvl3pPr marL="1219170" indent="0">
              <a:buNone/>
              <a:defRPr sz="1867" b="1">
                <a:latin typeface="+mj-lt"/>
              </a:defRPr>
            </a:lvl3pPr>
            <a:lvl4pPr marL="1828754" indent="0">
              <a:buNone/>
              <a:defRPr sz="1867" b="1">
                <a:latin typeface="+mj-lt"/>
              </a:defRPr>
            </a:lvl4pPr>
            <a:lvl5pPr marL="2438339" indent="0">
              <a:buNone/>
              <a:defRPr sz="1867" b="1">
                <a:latin typeface="+mj-lt"/>
              </a:defRPr>
            </a:lvl5pPr>
          </a:lstStyle>
          <a:p>
            <a:pPr lvl="0"/>
            <a:r>
              <a:rPr lang="en-US" dirty="0"/>
              <a:t>Click to edit subtitle of slide</a:t>
            </a:r>
          </a:p>
        </p:txBody>
      </p:sp>
      <p:cxnSp>
        <p:nvCxnSpPr>
          <p:cNvPr id="15" name="Straight Connector 14">
            <a:extLst>
              <a:ext uri="{FF2B5EF4-FFF2-40B4-BE49-F238E27FC236}">
                <a16:creationId xmlns:a16="http://schemas.microsoft.com/office/drawing/2014/main" id="{C0687521-291F-3447-8540-D7AB93CD229A}"/>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AF526FA-B0D8-8F42-84D9-7E051471FCA7}"/>
              </a:ext>
            </a:extLst>
          </p:cNvPr>
          <p:cNvSpPr>
            <a:spLocks noGrp="1"/>
          </p:cNvSpPr>
          <p:nvPr>
            <p:ph type="body" sz="quarter" idx="16"/>
          </p:nvPr>
        </p:nvSpPr>
        <p:spPr>
          <a:xfrm>
            <a:off x="170015" y="6010657"/>
            <a:ext cx="11916476" cy="452964"/>
          </a:xfrm>
          <a:prstGeom prst="rect">
            <a:avLst/>
          </a:prstGeom>
        </p:spPr>
        <p:txBody>
          <a:bodyPr/>
          <a:lstStyle>
            <a:lvl1pPr marL="0" indent="0" algn="ctr">
              <a:buFontTx/>
              <a:buNone/>
              <a:defRPr sz="2133" b="1">
                <a:solidFill>
                  <a:schemeClr val="tx2"/>
                </a:solidFill>
                <a:latin typeface="Arial Nova" panose="020B0504020202020204" pitchFamily="34" charset="0"/>
              </a:defRPr>
            </a:lvl1pPr>
            <a:lvl2pPr marL="609585" indent="0">
              <a:buFontTx/>
              <a:buNone/>
              <a:defRPr sz="2133"/>
            </a:lvl2pPr>
            <a:lvl3pPr marL="1219170" indent="0">
              <a:buFontTx/>
              <a:buNone/>
              <a:defRPr sz="2133"/>
            </a:lvl3pPr>
            <a:lvl4pPr marL="1828754" indent="0">
              <a:buFontTx/>
              <a:buNone/>
              <a:defRPr sz="2133"/>
            </a:lvl4pPr>
            <a:lvl5pPr marL="2438339" indent="0">
              <a:buFontTx/>
              <a:buNone/>
              <a:defRPr sz="2133"/>
            </a:lvl5pPr>
          </a:lstStyle>
          <a:p>
            <a:pPr lvl="0"/>
            <a:r>
              <a:rPr lang="en-US" dirty="0"/>
              <a:t>Click to edit Master text styles</a:t>
            </a:r>
          </a:p>
        </p:txBody>
      </p:sp>
      <p:sp>
        <p:nvSpPr>
          <p:cNvPr id="17" name="Date Placeholder 3">
            <a:extLst>
              <a:ext uri="{FF2B5EF4-FFF2-40B4-BE49-F238E27FC236}">
                <a16:creationId xmlns:a16="http://schemas.microsoft.com/office/drawing/2014/main" id="{D952F662-1A7D-734A-B121-FF54E85F2498}"/>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8" name="Footer Placeholder 4">
            <a:extLst>
              <a:ext uri="{FF2B5EF4-FFF2-40B4-BE49-F238E27FC236}">
                <a16:creationId xmlns:a16="http://schemas.microsoft.com/office/drawing/2014/main" id="{C6B5F6B2-94BE-5146-BD77-1A3FC0B12E12}"/>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9" name="Slide Number Placeholder 5">
            <a:extLst>
              <a:ext uri="{FF2B5EF4-FFF2-40B4-BE49-F238E27FC236}">
                <a16:creationId xmlns:a16="http://schemas.microsoft.com/office/drawing/2014/main" id="{E992F2A5-9487-8C47-8455-7B3E5E10F8A7}"/>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3" name="Picture 12">
            <a:extLst>
              <a:ext uri="{FF2B5EF4-FFF2-40B4-BE49-F238E27FC236}">
                <a16:creationId xmlns:a16="http://schemas.microsoft.com/office/drawing/2014/main" id="{276A4762-74F6-9A43-BB62-FB4DB6BFC78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190898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2">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3"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133"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bg1">
                <a:lumMod val="65000"/>
              </a:schemeClr>
            </a:solidFill>
            <a:prstDash val="solid"/>
            <a:round/>
            <a:headEnd type="none" w="med" len="med"/>
            <a:tailEnd type="none" w="med" len="med"/>
          </a:ln>
          <a:effectLst/>
        </p:spPr>
      </p:cxnSp>
      <p:sp>
        <p:nvSpPr>
          <p:cNvPr id="8" name="Content Placeholder 9"/>
          <p:cNvSpPr>
            <a:spLocks noGrp="1"/>
          </p:cNvSpPr>
          <p:nvPr>
            <p:ph sz="quarter" idx="14"/>
          </p:nvPr>
        </p:nvSpPr>
        <p:spPr>
          <a:xfrm>
            <a:off x="190501" y="965200"/>
            <a:ext cx="7113199" cy="55118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vl2pPr marL="920728" indent="-311143">
              <a:buClr>
                <a:schemeClr val="tx1"/>
              </a:buClr>
              <a:defRPr sz="1867">
                <a:latin typeface="Arial" panose="020B0604020202020204" pitchFamily="34" charset="0"/>
                <a:cs typeface="Arial" panose="020B0604020202020204" pitchFamily="34" charset="0"/>
              </a:defRPr>
            </a:lvl2pPr>
            <a:lvl3pPr marL="1449881" indent="-230712">
              <a:buClr>
                <a:schemeClr val="tx1"/>
              </a:buClr>
              <a:defRPr sz="1600">
                <a:latin typeface="Arial" panose="020B0604020202020204" pitchFamily="34" charset="0"/>
                <a:cs typeface="Arial" panose="020B0604020202020204" pitchFamily="34" charset="0"/>
              </a:defRPr>
            </a:lvl3pPr>
            <a:lvl4pPr marL="2059466" indent="-230712">
              <a:buClr>
                <a:schemeClr val="tx1"/>
              </a:buClr>
              <a:defRPr sz="1467">
                <a:latin typeface="Arial" panose="020B0604020202020204" pitchFamily="34" charset="0"/>
                <a:cs typeface="Arial" panose="020B0604020202020204" pitchFamily="34" charset="0"/>
              </a:defRPr>
            </a:lvl4pPr>
            <a:lvl5pPr marL="2669051" indent="-230712">
              <a:buClr>
                <a:schemeClr val="tx1"/>
              </a:buClr>
              <a:defRPr sz="1467">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5" hasCustomPrompt="1"/>
          </p:nvPr>
        </p:nvSpPr>
        <p:spPr>
          <a:xfrm>
            <a:off x="7518401" y="965200"/>
            <a:ext cx="4483100" cy="55118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stStyle>
          <a:p>
            <a:pPr lvl="0"/>
            <a:r>
              <a:rPr lang="en-US" dirty="0"/>
              <a:t>Click to add picture, chart,</a:t>
            </a:r>
            <a:br>
              <a:rPr lang="en-US" dirty="0"/>
            </a:br>
            <a:r>
              <a:rPr lang="en-US" dirty="0"/>
              <a:t>graph, etc.</a:t>
            </a:r>
          </a:p>
        </p:txBody>
      </p:sp>
      <p:cxnSp>
        <p:nvCxnSpPr>
          <p:cNvPr id="12" name="Straight Connector 11">
            <a:extLst>
              <a:ext uri="{FF2B5EF4-FFF2-40B4-BE49-F238E27FC236}">
                <a16:creationId xmlns:a16="http://schemas.microsoft.com/office/drawing/2014/main" id="{EE8AAC8A-F1CC-FF4F-B0B7-593650765CC7}"/>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7A021472-5980-0D4E-8837-1A6C19003A26}"/>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7" name="Footer Placeholder 4">
            <a:extLst>
              <a:ext uri="{FF2B5EF4-FFF2-40B4-BE49-F238E27FC236}">
                <a16:creationId xmlns:a16="http://schemas.microsoft.com/office/drawing/2014/main" id="{5EF756BF-CF95-3A48-A5B4-9930D5F174A8}"/>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8" name="Slide Number Placeholder 5">
            <a:extLst>
              <a:ext uri="{FF2B5EF4-FFF2-40B4-BE49-F238E27FC236}">
                <a16:creationId xmlns:a16="http://schemas.microsoft.com/office/drawing/2014/main" id="{D00D861C-81C5-224E-A7AC-B6A6DB9569F7}"/>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1" name="Picture 10">
            <a:extLst>
              <a:ext uri="{FF2B5EF4-FFF2-40B4-BE49-F238E27FC236}">
                <a16:creationId xmlns:a16="http://schemas.microsoft.com/office/drawing/2014/main" id="{8DED3F8E-A3B0-E64E-87C6-08D225575C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431915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3">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5"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133"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bg1">
                <a:lumMod val="65000"/>
              </a:schemeClr>
            </a:solidFill>
            <a:prstDash val="solid"/>
            <a:round/>
            <a:headEnd type="none" w="med" len="med"/>
            <a:tailEnd type="none" w="med" len="med"/>
          </a:ln>
          <a:effectLst/>
        </p:spPr>
      </p:cxnSp>
      <p:sp>
        <p:nvSpPr>
          <p:cNvPr id="8" name="Content Placeholder 9"/>
          <p:cNvSpPr>
            <a:spLocks noGrp="1"/>
          </p:cNvSpPr>
          <p:nvPr>
            <p:ph sz="quarter" idx="14"/>
          </p:nvPr>
        </p:nvSpPr>
        <p:spPr>
          <a:xfrm>
            <a:off x="190501" y="965200"/>
            <a:ext cx="7113199" cy="55118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vl2pPr marL="920728" indent="-311143">
              <a:buClr>
                <a:schemeClr val="tx1"/>
              </a:buClr>
              <a:defRPr sz="1867">
                <a:latin typeface="Arial" panose="020B0604020202020204" pitchFamily="34" charset="0"/>
                <a:cs typeface="Arial" panose="020B0604020202020204" pitchFamily="34" charset="0"/>
              </a:defRPr>
            </a:lvl2pPr>
            <a:lvl3pPr marL="1449881" indent="-230712">
              <a:buClr>
                <a:schemeClr val="tx1"/>
              </a:buClr>
              <a:defRPr sz="1600">
                <a:latin typeface="Arial" panose="020B0604020202020204" pitchFamily="34" charset="0"/>
                <a:cs typeface="Arial" panose="020B0604020202020204" pitchFamily="34" charset="0"/>
              </a:defRPr>
            </a:lvl3pPr>
            <a:lvl4pPr marL="2059466" indent="-230712">
              <a:buClr>
                <a:schemeClr val="tx1"/>
              </a:buClr>
              <a:defRPr sz="1467">
                <a:latin typeface="Arial" panose="020B0604020202020204" pitchFamily="34" charset="0"/>
                <a:cs typeface="Arial" panose="020B0604020202020204" pitchFamily="34" charset="0"/>
              </a:defRPr>
            </a:lvl4pPr>
            <a:lvl5pPr marL="2669051" indent="-230712">
              <a:buClr>
                <a:schemeClr val="tx1"/>
              </a:buClr>
              <a:defRPr sz="1467">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5" hasCustomPrompt="1"/>
          </p:nvPr>
        </p:nvSpPr>
        <p:spPr>
          <a:xfrm>
            <a:off x="7518401" y="965200"/>
            <a:ext cx="4483100" cy="25654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stStyle>
          <a:p>
            <a:pPr lvl="0"/>
            <a:r>
              <a:rPr lang="en-US" dirty="0"/>
              <a:t>Click to add picture, chart,</a:t>
            </a:r>
            <a:br>
              <a:rPr lang="en-US" dirty="0"/>
            </a:br>
            <a:r>
              <a:rPr lang="en-US" dirty="0"/>
              <a:t>graph, etc.</a:t>
            </a:r>
          </a:p>
        </p:txBody>
      </p:sp>
      <p:sp>
        <p:nvSpPr>
          <p:cNvPr id="11" name="Content Placeholder 3"/>
          <p:cNvSpPr>
            <a:spLocks noGrp="1"/>
          </p:cNvSpPr>
          <p:nvPr>
            <p:ph sz="quarter" idx="16" hasCustomPrompt="1"/>
          </p:nvPr>
        </p:nvSpPr>
        <p:spPr>
          <a:xfrm>
            <a:off x="7514567" y="3911600"/>
            <a:ext cx="4483100" cy="25654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stStyle>
          <a:p>
            <a:pPr lvl="0"/>
            <a:r>
              <a:rPr lang="en-US" dirty="0"/>
              <a:t>Click to add picture, chart,</a:t>
            </a:r>
            <a:br>
              <a:rPr lang="en-US" dirty="0"/>
            </a:br>
            <a:r>
              <a:rPr lang="en-US" dirty="0"/>
              <a:t>graph, etc.</a:t>
            </a:r>
          </a:p>
        </p:txBody>
      </p:sp>
      <p:cxnSp>
        <p:nvCxnSpPr>
          <p:cNvPr id="13" name="Straight Connector 12">
            <a:extLst>
              <a:ext uri="{FF2B5EF4-FFF2-40B4-BE49-F238E27FC236}">
                <a16:creationId xmlns:a16="http://schemas.microsoft.com/office/drawing/2014/main" id="{8C8E0885-C3DB-3444-BCD3-38AAFAC61703}"/>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B45DE44F-36EE-3A4E-ACEE-94DC04C99ADF}"/>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8" name="Footer Placeholder 4">
            <a:extLst>
              <a:ext uri="{FF2B5EF4-FFF2-40B4-BE49-F238E27FC236}">
                <a16:creationId xmlns:a16="http://schemas.microsoft.com/office/drawing/2014/main" id="{EB057E01-95D1-E94C-9104-3B31252EC7ED}"/>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9" name="Slide Number Placeholder 5">
            <a:extLst>
              <a:ext uri="{FF2B5EF4-FFF2-40B4-BE49-F238E27FC236}">
                <a16:creationId xmlns:a16="http://schemas.microsoft.com/office/drawing/2014/main" id="{C9639B0B-062D-4543-8047-B9C27FD0D933}"/>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5" name="Picture 14">
            <a:extLst>
              <a:ext uri="{FF2B5EF4-FFF2-40B4-BE49-F238E27FC236}">
                <a16:creationId xmlns:a16="http://schemas.microsoft.com/office/drawing/2014/main" id="{DF31F96A-7AD7-554B-B919-7C93408EA7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1772424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4">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925" y="25400"/>
            <a:ext cx="10180320" cy="792480"/>
          </a:xfrm>
          <a:prstGeom prst="rect">
            <a:avLst/>
          </a:prstGeom>
          <a:effectLst>
            <a:outerShdw blurRad="38100" dist="12700" dir="5400000" algn="ctr" rotWithShape="0">
              <a:schemeClr val="tx1">
                <a:alpha val="0"/>
              </a:schemeClr>
            </a:outerShdw>
          </a:effectLst>
        </p:spPr>
        <p:txBody>
          <a:bodyPr anchor="ctr"/>
          <a:lstStyle>
            <a:lvl1pPr algn="l">
              <a:lnSpc>
                <a:spcPct val="90000"/>
              </a:lnSpc>
              <a:defRPr sz="2400" b="1" i="0" kern="1200" cap="all" spc="133" baseline="0">
                <a:solidFill>
                  <a:schemeClr val="tx2"/>
                </a:solidFill>
                <a:latin typeface="Arial Nova" panose="020B0504020202020204" pitchFamily="34" charset="0"/>
                <a:cs typeface="Arial" panose="020B0604020202020204" pitchFamily="34" charset="0"/>
              </a:defRPr>
            </a:lvl1pPr>
          </a:lstStyle>
          <a:p>
            <a:r>
              <a:rPr lang="en-US" dirty="0"/>
              <a:t>CLICK TO EDIT TITLE OF SLIDE</a:t>
            </a:r>
          </a:p>
        </p:txBody>
      </p:sp>
      <p:cxnSp>
        <p:nvCxnSpPr>
          <p:cNvPr id="7" name="Straight Connector 6"/>
          <p:cNvCxnSpPr/>
          <p:nvPr userDrawn="1"/>
        </p:nvCxnSpPr>
        <p:spPr bwMode="auto">
          <a:xfrm>
            <a:off x="0" y="812800"/>
            <a:ext cx="12192000" cy="0"/>
          </a:xfrm>
          <a:prstGeom prst="line">
            <a:avLst/>
          </a:prstGeom>
          <a:noFill/>
          <a:ln w="15875" cap="flat" cmpd="sng" algn="ctr">
            <a:solidFill>
              <a:schemeClr val="bg1">
                <a:lumMod val="65000"/>
              </a:schemeClr>
            </a:solidFill>
            <a:prstDash val="solid"/>
            <a:round/>
            <a:headEnd type="none" w="med" len="med"/>
            <a:tailEnd type="none" w="med" len="med"/>
          </a:ln>
          <a:effectLst/>
        </p:spPr>
      </p:cxnSp>
      <p:sp>
        <p:nvSpPr>
          <p:cNvPr id="8" name="Content Placeholder 9"/>
          <p:cNvSpPr>
            <a:spLocks noGrp="1"/>
          </p:cNvSpPr>
          <p:nvPr>
            <p:ph sz="quarter" idx="14"/>
          </p:nvPr>
        </p:nvSpPr>
        <p:spPr>
          <a:xfrm>
            <a:off x="173926" y="965200"/>
            <a:ext cx="7129773" cy="55118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vl2pPr marL="920728" indent="-311143">
              <a:buClr>
                <a:schemeClr val="tx1"/>
              </a:buClr>
              <a:defRPr sz="1867">
                <a:latin typeface="Arial" panose="020B0604020202020204" pitchFamily="34" charset="0"/>
                <a:cs typeface="Arial" panose="020B0604020202020204" pitchFamily="34" charset="0"/>
              </a:defRPr>
            </a:lvl2pPr>
            <a:lvl3pPr marL="1449881" indent="-230712">
              <a:buClr>
                <a:schemeClr val="tx1"/>
              </a:buClr>
              <a:defRPr sz="1600">
                <a:latin typeface="Arial" panose="020B0604020202020204" pitchFamily="34" charset="0"/>
                <a:cs typeface="Arial" panose="020B0604020202020204" pitchFamily="34" charset="0"/>
              </a:defRPr>
            </a:lvl3pPr>
            <a:lvl4pPr marL="2059466" indent="-230712">
              <a:buClr>
                <a:schemeClr val="tx1"/>
              </a:buClr>
              <a:defRPr sz="1467">
                <a:latin typeface="Arial" panose="020B0604020202020204" pitchFamily="34" charset="0"/>
                <a:cs typeface="Arial" panose="020B0604020202020204" pitchFamily="34" charset="0"/>
              </a:defRPr>
            </a:lvl4pPr>
            <a:lvl5pPr marL="2669051" indent="-230712">
              <a:buClr>
                <a:schemeClr val="tx1"/>
              </a:buClr>
              <a:defRPr sz="1467">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5" hasCustomPrompt="1"/>
          </p:nvPr>
        </p:nvSpPr>
        <p:spPr>
          <a:xfrm>
            <a:off x="7518401" y="965200"/>
            <a:ext cx="4483100" cy="16510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stStyle>
          <a:p>
            <a:pPr lvl="0"/>
            <a:r>
              <a:rPr lang="en-US" dirty="0"/>
              <a:t>Click to add picture, chart,</a:t>
            </a:r>
            <a:br>
              <a:rPr lang="en-US" dirty="0"/>
            </a:br>
            <a:r>
              <a:rPr lang="en-US" dirty="0"/>
              <a:t>graph, etc.</a:t>
            </a:r>
          </a:p>
        </p:txBody>
      </p:sp>
      <p:sp>
        <p:nvSpPr>
          <p:cNvPr id="14" name="Content Placeholder 3"/>
          <p:cNvSpPr>
            <a:spLocks noGrp="1"/>
          </p:cNvSpPr>
          <p:nvPr>
            <p:ph sz="quarter" idx="16" hasCustomPrompt="1"/>
          </p:nvPr>
        </p:nvSpPr>
        <p:spPr>
          <a:xfrm>
            <a:off x="7518401" y="2819400"/>
            <a:ext cx="4483100" cy="17272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stStyle>
          <a:p>
            <a:pPr lvl="0"/>
            <a:r>
              <a:rPr lang="en-US" dirty="0"/>
              <a:t>Click to add picture, chart,</a:t>
            </a:r>
            <a:br>
              <a:rPr lang="en-US" dirty="0"/>
            </a:br>
            <a:r>
              <a:rPr lang="en-US" dirty="0"/>
              <a:t>graph, etc.</a:t>
            </a:r>
          </a:p>
        </p:txBody>
      </p:sp>
      <p:sp>
        <p:nvSpPr>
          <p:cNvPr id="15" name="Content Placeholder 3"/>
          <p:cNvSpPr>
            <a:spLocks noGrp="1"/>
          </p:cNvSpPr>
          <p:nvPr>
            <p:ph sz="quarter" idx="17" hasCustomPrompt="1"/>
          </p:nvPr>
        </p:nvSpPr>
        <p:spPr>
          <a:xfrm>
            <a:off x="7517887" y="4749800"/>
            <a:ext cx="4483100" cy="1727200"/>
          </a:xfrm>
          <a:prstGeom prst="rect">
            <a:avLst/>
          </a:prstGeom>
        </p:spPr>
        <p:txBody>
          <a:bodyPr/>
          <a:lstStyle>
            <a:lvl1pPr marL="230712" indent="-230712">
              <a:buClr>
                <a:schemeClr val="tx1"/>
              </a:buClr>
              <a:defRPr sz="2133">
                <a:latin typeface="Arial" panose="020B0604020202020204" pitchFamily="34" charset="0"/>
                <a:cs typeface="Arial" panose="020B0604020202020204" pitchFamily="34" charset="0"/>
              </a:defRPr>
            </a:lvl1pPr>
          </a:lstStyle>
          <a:p>
            <a:pPr lvl="0"/>
            <a:r>
              <a:rPr lang="en-US" dirty="0"/>
              <a:t>Click to add picture, chart,</a:t>
            </a:r>
            <a:br>
              <a:rPr lang="en-US" dirty="0"/>
            </a:br>
            <a:r>
              <a:rPr lang="en-US" dirty="0"/>
              <a:t>graph, etc.</a:t>
            </a:r>
          </a:p>
        </p:txBody>
      </p:sp>
      <p:cxnSp>
        <p:nvCxnSpPr>
          <p:cNvPr id="16" name="Straight Connector 15">
            <a:extLst>
              <a:ext uri="{FF2B5EF4-FFF2-40B4-BE49-F238E27FC236}">
                <a16:creationId xmlns:a16="http://schemas.microsoft.com/office/drawing/2014/main" id="{61F7B92E-D9BB-C64C-BA7E-40751E5A3697}"/>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D773AAAF-5FEE-FA4F-98D9-A222579D465A}"/>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20" name="Footer Placeholder 4">
            <a:extLst>
              <a:ext uri="{FF2B5EF4-FFF2-40B4-BE49-F238E27FC236}">
                <a16:creationId xmlns:a16="http://schemas.microsoft.com/office/drawing/2014/main" id="{46754486-16CB-FD4C-98A4-558D3453FE4A}"/>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22" name="Slide Number Placeholder 5">
            <a:extLst>
              <a:ext uri="{FF2B5EF4-FFF2-40B4-BE49-F238E27FC236}">
                <a16:creationId xmlns:a16="http://schemas.microsoft.com/office/drawing/2014/main" id="{9CC7E9A5-8328-DC47-9625-614F9C06BBC7}"/>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pic>
        <p:nvPicPr>
          <p:cNvPr id="17" name="Picture 16">
            <a:extLst>
              <a:ext uri="{FF2B5EF4-FFF2-40B4-BE49-F238E27FC236}">
                <a16:creationId xmlns:a16="http://schemas.microsoft.com/office/drawing/2014/main" id="{478AF27C-CE3A-CB42-A438-1C82828F536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8192" y="306111"/>
            <a:ext cx="1219200" cy="194733"/>
          </a:xfrm>
          <a:prstGeom prst="rect">
            <a:avLst/>
          </a:prstGeom>
        </p:spPr>
      </p:pic>
    </p:spTree>
    <p:extLst>
      <p:ext uri="{BB962C8B-B14F-4D97-AF65-F5344CB8AC3E}">
        <p14:creationId xmlns:p14="http://schemas.microsoft.com/office/powerpoint/2010/main" val="126744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Optional Brand Logo">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9DCFF-B3F0-AA48-8595-CEC2911E9C8D}"/>
              </a:ext>
            </a:extLst>
          </p:cNvPr>
          <p:cNvSpPr/>
          <p:nvPr userDrawn="1"/>
        </p:nvSpPr>
        <p:spPr>
          <a:xfrm>
            <a:off x="-1" y="2439931"/>
            <a:ext cx="12192000" cy="1700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accent3"/>
              </a:solidFill>
            </a:endParaRPr>
          </a:p>
        </p:txBody>
      </p:sp>
      <p:sp>
        <p:nvSpPr>
          <p:cNvPr id="12" name="Text Placeholder 13"/>
          <p:cNvSpPr>
            <a:spLocks noGrp="1"/>
          </p:cNvSpPr>
          <p:nvPr userDrawn="1">
            <p:ph type="body" sz="quarter" idx="13" hasCustomPrompt="1"/>
          </p:nvPr>
        </p:nvSpPr>
        <p:spPr>
          <a:xfrm>
            <a:off x="682172" y="2968812"/>
            <a:ext cx="11161485" cy="1625600"/>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14" name="Text Placeholder 15"/>
          <p:cNvSpPr>
            <a:spLocks noGrp="1"/>
          </p:cNvSpPr>
          <p:nvPr userDrawn="1">
            <p:ph type="body" sz="quarter" idx="14" hasCustomPrompt="1"/>
          </p:nvPr>
        </p:nvSpPr>
        <p:spPr>
          <a:xfrm>
            <a:off x="682170" y="4737055"/>
            <a:ext cx="11161484" cy="451104"/>
          </a:xfrm>
          <a:prstGeom prst="rect">
            <a:avLst/>
          </a:prstGeom>
        </p:spPr>
        <p:txBody>
          <a:bodyPr>
            <a:normAutofit/>
          </a:bodyPr>
          <a:lstStyle>
            <a:lvl1pPr marL="0" indent="0">
              <a:buNone/>
              <a:defRPr sz="1867" b="0" i="0" spc="67" baseline="0">
                <a:solidFill>
                  <a:schemeClr val="tx1"/>
                </a:solidFill>
                <a:latin typeface="Arial Nova Light"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5" name="Text Placeholder 17"/>
          <p:cNvSpPr>
            <a:spLocks noGrp="1"/>
          </p:cNvSpPr>
          <p:nvPr userDrawn="1">
            <p:ph type="body" sz="quarter" idx="15" hasCustomPrompt="1"/>
          </p:nvPr>
        </p:nvSpPr>
        <p:spPr>
          <a:xfrm>
            <a:off x="682170" y="5157035"/>
            <a:ext cx="11161484" cy="448239"/>
          </a:xfrm>
          <a:prstGeom prst="rect">
            <a:avLst/>
          </a:prstGeom>
        </p:spPr>
        <p:txBody>
          <a:bodyPr>
            <a:noAutofit/>
          </a:bodyPr>
          <a:lstStyle>
            <a:lvl1pPr marL="0" indent="0">
              <a:buNone/>
              <a:defRPr sz="2133" b="1" i="0" spc="67" baseline="0">
                <a:solidFill>
                  <a:schemeClr val="tx1"/>
                </a:solidFill>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7" name="Text Placeholder 20"/>
          <p:cNvSpPr>
            <a:spLocks noGrp="1"/>
          </p:cNvSpPr>
          <p:nvPr userDrawn="1">
            <p:ph type="body" sz="quarter" idx="16" hasCustomPrompt="1"/>
          </p:nvPr>
        </p:nvSpPr>
        <p:spPr>
          <a:xfrm>
            <a:off x="682170" y="5601440"/>
            <a:ext cx="11161484" cy="731520"/>
          </a:xfrm>
          <a:prstGeom prst="rect">
            <a:avLst/>
          </a:prstGeom>
        </p:spPr>
        <p:txBody>
          <a:bodyPr>
            <a:normAutofit/>
          </a:bodyPr>
          <a:lstStyle>
            <a:lvl1pPr marL="0" indent="0">
              <a:buNone/>
              <a:defRPr sz="1867" b="0" i="0" spc="67" baseline="0">
                <a:solidFill>
                  <a:schemeClr val="tx1"/>
                </a:solidFill>
                <a:latin typeface="Arial Nova Light" panose="020B0504020202020204" pitchFamily="34" charset="0"/>
                <a:cs typeface="Arial" panose="020B0604020202020204" pitchFamily="34" charset="0"/>
              </a:defRPr>
            </a:lvl1pPr>
          </a:lstStyle>
          <a:p>
            <a:pPr lvl="0"/>
            <a:r>
              <a:rPr lang="en-US" dirty="0"/>
              <a:t>Presenter’s title</a:t>
            </a:r>
          </a:p>
        </p:txBody>
      </p:sp>
      <p:pic>
        <p:nvPicPr>
          <p:cNvPr id="3" name="Picture 2">
            <a:extLst>
              <a:ext uri="{FF2B5EF4-FFF2-40B4-BE49-F238E27FC236}">
                <a16:creationId xmlns:a16="http://schemas.microsoft.com/office/drawing/2014/main" id="{0102AC19-FE08-FD4B-A7BA-BFA897C112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78" y="753048"/>
            <a:ext cx="5254573" cy="846569"/>
          </a:xfrm>
          <a:prstGeom prst="rect">
            <a:avLst/>
          </a:prstGeom>
        </p:spPr>
      </p:pic>
      <p:sp>
        <p:nvSpPr>
          <p:cNvPr id="8" name="Picture Placeholder 7">
            <a:extLst>
              <a:ext uri="{FF2B5EF4-FFF2-40B4-BE49-F238E27FC236}">
                <a16:creationId xmlns:a16="http://schemas.microsoft.com/office/drawing/2014/main" id="{A54BD430-92CF-6447-A3E3-3873D0C49754}"/>
              </a:ext>
            </a:extLst>
          </p:cNvPr>
          <p:cNvSpPr>
            <a:spLocks noGrp="1"/>
          </p:cNvSpPr>
          <p:nvPr>
            <p:ph type="pic" sz="quarter" idx="18" hasCustomPrompt="1"/>
          </p:nvPr>
        </p:nvSpPr>
        <p:spPr>
          <a:xfrm>
            <a:off x="8995441" y="709583"/>
            <a:ext cx="2293257" cy="1007443"/>
          </a:xfrm>
          <a:prstGeom prst="rect">
            <a:avLst/>
          </a:prstGeom>
        </p:spPr>
        <p:txBody>
          <a:bodyPr/>
          <a:lstStyle>
            <a:lvl1pPr marL="0" indent="0" algn="ctr">
              <a:buFontTx/>
              <a:buNone/>
              <a:defRPr sz="1200"/>
            </a:lvl1pPr>
          </a:lstStyle>
          <a:p>
            <a:r>
              <a:rPr lang="en-US" dirty="0"/>
              <a:t>Optional brand logo</a:t>
            </a:r>
          </a:p>
        </p:txBody>
      </p:sp>
      <p:sp>
        <p:nvSpPr>
          <p:cNvPr id="2" name="TextBox 1">
            <a:extLst>
              <a:ext uri="{FF2B5EF4-FFF2-40B4-BE49-F238E27FC236}">
                <a16:creationId xmlns:a16="http://schemas.microsoft.com/office/drawing/2014/main" id="{F32B17DE-FF3C-374E-98D5-B4AE055BF35F}"/>
              </a:ext>
            </a:extLst>
          </p:cNvPr>
          <p:cNvSpPr txBox="1"/>
          <p:nvPr userDrawn="1"/>
        </p:nvSpPr>
        <p:spPr>
          <a:xfrm>
            <a:off x="682171" y="6332960"/>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Tree>
    <p:extLst>
      <p:ext uri="{BB962C8B-B14F-4D97-AF65-F5344CB8AC3E}">
        <p14:creationId xmlns:p14="http://schemas.microsoft.com/office/powerpoint/2010/main" val="316954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91A638-73AE-F142-9248-79C69C26E4CA}"/>
              </a:ext>
            </a:extLst>
          </p:cNvPr>
          <p:cNvSpPr>
            <a:spLocks noGrp="1"/>
          </p:cNvSpPr>
          <p:nvPr>
            <p:ph type="dt" sz="half" idx="10"/>
          </p:nvPr>
        </p:nvSpPr>
        <p:spPr/>
        <p:txBody>
          <a:bodyPr/>
          <a:lstStyle/>
          <a:p>
            <a:fld id="{E9708B02-F2E1-0445-AC19-0C4CB4419549}" type="datetime1">
              <a:rPr lang="en-US" smtClean="0"/>
              <a:pPr/>
              <a:t>8/28/2020</a:t>
            </a:fld>
            <a:endParaRPr lang="en-US" dirty="0"/>
          </a:p>
        </p:txBody>
      </p:sp>
      <p:sp>
        <p:nvSpPr>
          <p:cNvPr id="4" name="Footer Placeholder 3">
            <a:extLst>
              <a:ext uri="{FF2B5EF4-FFF2-40B4-BE49-F238E27FC236}">
                <a16:creationId xmlns:a16="http://schemas.microsoft.com/office/drawing/2014/main" id="{F4F64817-1953-0148-B22B-30474F2B1C5F}"/>
              </a:ext>
            </a:extLst>
          </p:cNvPr>
          <p:cNvSpPr>
            <a:spLocks noGrp="1"/>
          </p:cNvSpPr>
          <p:nvPr>
            <p:ph type="ftr" sz="quarter" idx="11"/>
          </p:nvPr>
        </p:nvSpPr>
        <p:spPr/>
        <p:txBody>
          <a:bodyPr/>
          <a:lstStyle/>
          <a:p>
            <a:r>
              <a:rPr lang="it"/>
              <a:t>© 2019 Tenneco, Inc. | Data Classification: </a:t>
            </a:r>
            <a:endParaRPr lang="en-US" dirty="0"/>
          </a:p>
        </p:txBody>
      </p:sp>
      <p:sp>
        <p:nvSpPr>
          <p:cNvPr id="5" name="Slide Number Placeholder 4">
            <a:extLst>
              <a:ext uri="{FF2B5EF4-FFF2-40B4-BE49-F238E27FC236}">
                <a16:creationId xmlns:a16="http://schemas.microsoft.com/office/drawing/2014/main" id="{C4B0385B-9AE4-0E46-80FE-C1CAEBA87DDA}"/>
              </a:ext>
            </a:extLst>
          </p:cNvPr>
          <p:cNvSpPr>
            <a:spLocks noGrp="1"/>
          </p:cNvSpPr>
          <p:nvPr>
            <p:ph type="sldNum" sz="quarter" idx="12"/>
          </p:nvPr>
        </p:nvSpPr>
        <p:spPr/>
        <p:txBody>
          <a:bodyPr/>
          <a:lstStyle/>
          <a:p>
            <a:fld id="{2EF0F7D6-6122-4A03-974B-34EAD579BBE9}" type="slidenum">
              <a:rPr lang="en-US" smtClean="0"/>
              <a:pPr/>
              <a:t>‹nº›</a:t>
            </a:fld>
            <a:endParaRPr lang="en-US" dirty="0"/>
          </a:p>
        </p:txBody>
      </p:sp>
    </p:spTree>
    <p:extLst>
      <p:ext uri="{BB962C8B-B14F-4D97-AF65-F5344CB8AC3E}">
        <p14:creationId xmlns:p14="http://schemas.microsoft.com/office/powerpoint/2010/main" val="99587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ith NYSE: T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9DCFF-B3F0-AA48-8595-CEC2911E9C8D}"/>
              </a:ext>
            </a:extLst>
          </p:cNvPr>
          <p:cNvSpPr/>
          <p:nvPr userDrawn="1"/>
        </p:nvSpPr>
        <p:spPr>
          <a:xfrm>
            <a:off x="-1" y="2439931"/>
            <a:ext cx="12192000" cy="1700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accent3"/>
              </a:solidFill>
            </a:endParaRPr>
          </a:p>
        </p:txBody>
      </p:sp>
      <p:sp>
        <p:nvSpPr>
          <p:cNvPr id="12" name="Text Placeholder 13"/>
          <p:cNvSpPr>
            <a:spLocks noGrp="1"/>
          </p:cNvSpPr>
          <p:nvPr userDrawn="1">
            <p:ph type="body" sz="quarter" idx="13" hasCustomPrompt="1"/>
          </p:nvPr>
        </p:nvSpPr>
        <p:spPr>
          <a:xfrm>
            <a:off x="682172" y="2968812"/>
            <a:ext cx="11161485" cy="1625600"/>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14" name="Text Placeholder 15"/>
          <p:cNvSpPr>
            <a:spLocks noGrp="1"/>
          </p:cNvSpPr>
          <p:nvPr userDrawn="1">
            <p:ph type="body" sz="quarter" idx="14" hasCustomPrompt="1"/>
          </p:nvPr>
        </p:nvSpPr>
        <p:spPr>
          <a:xfrm>
            <a:off x="682169" y="4737055"/>
            <a:ext cx="7924800" cy="451104"/>
          </a:xfrm>
          <a:prstGeom prst="rect">
            <a:avLst/>
          </a:prstGeom>
        </p:spPr>
        <p:txBody>
          <a:bodyPr>
            <a:normAutofit/>
          </a:bodyPr>
          <a:lstStyle>
            <a:lvl1pPr marL="0" indent="0">
              <a:buNone/>
              <a:defRPr sz="1867" b="0" i="0" spc="67" baseline="0">
                <a:solidFill>
                  <a:schemeClr val="tx1"/>
                </a:solidFill>
                <a:latin typeface="Arial Nova Light"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5" name="Text Placeholder 17"/>
          <p:cNvSpPr>
            <a:spLocks noGrp="1"/>
          </p:cNvSpPr>
          <p:nvPr userDrawn="1">
            <p:ph type="body" sz="quarter" idx="15" hasCustomPrompt="1"/>
          </p:nvPr>
        </p:nvSpPr>
        <p:spPr>
          <a:xfrm>
            <a:off x="682169" y="5157035"/>
            <a:ext cx="7924800" cy="448239"/>
          </a:xfrm>
          <a:prstGeom prst="rect">
            <a:avLst/>
          </a:prstGeom>
        </p:spPr>
        <p:txBody>
          <a:bodyPr>
            <a:noAutofit/>
          </a:bodyPr>
          <a:lstStyle>
            <a:lvl1pPr marL="0" indent="0">
              <a:buNone/>
              <a:defRPr sz="2133" b="1" i="0" spc="67" baseline="0">
                <a:solidFill>
                  <a:schemeClr val="tx1"/>
                </a:solidFill>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7" name="Text Placeholder 20"/>
          <p:cNvSpPr>
            <a:spLocks noGrp="1"/>
          </p:cNvSpPr>
          <p:nvPr userDrawn="1">
            <p:ph type="body" sz="quarter" idx="16" hasCustomPrompt="1"/>
          </p:nvPr>
        </p:nvSpPr>
        <p:spPr>
          <a:xfrm>
            <a:off x="682169" y="5601440"/>
            <a:ext cx="7924800" cy="731520"/>
          </a:xfrm>
          <a:prstGeom prst="rect">
            <a:avLst/>
          </a:prstGeom>
        </p:spPr>
        <p:txBody>
          <a:bodyPr>
            <a:normAutofit/>
          </a:bodyPr>
          <a:lstStyle>
            <a:lvl1pPr marL="0" indent="0">
              <a:buNone/>
              <a:defRPr sz="1867" b="0" i="0" spc="67" baseline="0">
                <a:solidFill>
                  <a:schemeClr val="tx1"/>
                </a:solidFill>
                <a:latin typeface="Arial Nova Light" panose="020B0504020202020204" pitchFamily="34" charset="0"/>
                <a:cs typeface="Arial" panose="020B0604020202020204" pitchFamily="34" charset="0"/>
              </a:defRPr>
            </a:lvl1pPr>
          </a:lstStyle>
          <a:p>
            <a:pPr lvl="0"/>
            <a:r>
              <a:rPr lang="en-US" dirty="0"/>
              <a:t>Presenter’s title</a:t>
            </a:r>
          </a:p>
        </p:txBody>
      </p:sp>
      <p:pic>
        <p:nvPicPr>
          <p:cNvPr id="3" name="Picture 2">
            <a:extLst>
              <a:ext uri="{FF2B5EF4-FFF2-40B4-BE49-F238E27FC236}">
                <a16:creationId xmlns:a16="http://schemas.microsoft.com/office/drawing/2014/main" id="{0102AC19-FE08-FD4B-A7BA-BFA897C112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78" y="753048"/>
            <a:ext cx="5254573" cy="846569"/>
          </a:xfrm>
          <a:prstGeom prst="rect">
            <a:avLst/>
          </a:prstGeom>
        </p:spPr>
      </p:pic>
      <p:sp>
        <p:nvSpPr>
          <p:cNvPr id="2" name="TextBox 1">
            <a:extLst>
              <a:ext uri="{FF2B5EF4-FFF2-40B4-BE49-F238E27FC236}">
                <a16:creationId xmlns:a16="http://schemas.microsoft.com/office/drawing/2014/main" id="{F32B17DE-FF3C-374E-98D5-B4AE055BF35F}"/>
              </a:ext>
            </a:extLst>
          </p:cNvPr>
          <p:cNvSpPr txBox="1"/>
          <p:nvPr userDrawn="1"/>
        </p:nvSpPr>
        <p:spPr>
          <a:xfrm>
            <a:off x="682171" y="6332960"/>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
        <p:nvSpPr>
          <p:cNvPr id="11" name="TextBox 10">
            <a:extLst>
              <a:ext uri="{FF2B5EF4-FFF2-40B4-BE49-F238E27FC236}">
                <a16:creationId xmlns:a16="http://schemas.microsoft.com/office/drawing/2014/main" id="{939B3169-1F87-564B-916D-FBDC679887CB}"/>
              </a:ext>
            </a:extLst>
          </p:cNvPr>
          <p:cNvSpPr txBox="1"/>
          <p:nvPr userDrawn="1"/>
        </p:nvSpPr>
        <p:spPr>
          <a:xfrm>
            <a:off x="8647622" y="1034878"/>
            <a:ext cx="2787301" cy="925831"/>
          </a:xfrm>
          <a:prstGeom prst="rect">
            <a:avLst/>
          </a:prstGeom>
          <a:noFill/>
        </p:spPr>
        <p:txBody>
          <a:bodyPr wrap="none" rtlCol="0">
            <a:spAutoFit/>
          </a:bodyPr>
          <a:lstStyle/>
          <a:p>
            <a:pPr algn="r">
              <a:spcAft>
                <a:spcPts val="133"/>
              </a:spcAft>
            </a:pPr>
            <a:r>
              <a:rPr lang="en-US" sz="4000" b="1" i="1" kern="1200" spc="0" baseline="0" dirty="0">
                <a:solidFill>
                  <a:schemeClr val="tx2"/>
                </a:solidFill>
                <a:effectLst/>
                <a:latin typeface="Arial Nova" panose="020B0504020202020204" pitchFamily="34" charset="0"/>
                <a:ea typeface="+mn-ea"/>
                <a:cs typeface="+mn-cs"/>
              </a:rPr>
              <a:t>NYSE: TEN</a:t>
            </a:r>
            <a:endParaRPr lang="en-US" sz="4000" b="1" i="1" spc="0" baseline="0" dirty="0">
              <a:solidFill>
                <a:schemeClr val="tx2"/>
              </a:solidFill>
              <a:latin typeface="Arial Nova" panose="020B0504020202020204" pitchFamily="34" charset="0"/>
            </a:endParaRPr>
          </a:p>
          <a:p>
            <a:pPr algn="r">
              <a:spcAft>
                <a:spcPts val="400"/>
              </a:spcAft>
            </a:pPr>
            <a:endParaRPr lang="en-US" sz="1333" b="0" i="0" spc="67" baseline="0" dirty="0">
              <a:solidFill>
                <a:schemeClr val="tx2"/>
              </a:solidFill>
            </a:endParaRPr>
          </a:p>
        </p:txBody>
      </p:sp>
    </p:spTree>
    <p:extLst>
      <p:ext uri="{BB962C8B-B14F-4D97-AF65-F5344CB8AC3E}">
        <p14:creationId xmlns:p14="http://schemas.microsoft.com/office/powerpoint/2010/main" val="340416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Blue/Green Blocks and Valu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645304-478C-2042-83EE-183D38BE1235}"/>
              </a:ext>
            </a:extLst>
          </p:cNvPr>
          <p:cNvSpPr/>
          <p:nvPr userDrawn="1"/>
        </p:nvSpPr>
        <p:spPr>
          <a:xfrm>
            <a:off x="8117016" y="-3018"/>
            <a:ext cx="4074984" cy="25818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bg2"/>
              </a:solidFill>
            </a:endParaRPr>
          </a:p>
        </p:txBody>
      </p:sp>
      <p:sp>
        <p:nvSpPr>
          <p:cNvPr id="6" name="Rectangle 5">
            <a:extLst>
              <a:ext uri="{FF2B5EF4-FFF2-40B4-BE49-F238E27FC236}">
                <a16:creationId xmlns:a16="http://schemas.microsoft.com/office/drawing/2014/main" id="{0BB3DAEC-9CAB-B54C-8CB7-04BB15EF0140}"/>
              </a:ext>
            </a:extLst>
          </p:cNvPr>
          <p:cNvSpPr/>
          <p:nvPr userDrawn="1"/>
        </p:nvSpPr>
        <p:spPr>
          <a:xfrm>
            <a:off x="0" y="-3018"/>
            <a:ext cx="8117016" cy="2581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p>
        </p:txBody>
      </p:sp>
      <p:sp>
        <p:nvSpPr>
          <p:cNvPr id="8" name="Text Placeholder 13">
            <a:extLst>
              <a:ext uri="{FF2B5EF4-FFF2-40B4-BE49-F238E27FC236}">
                <a16:creationId xmlns:a16="http://schemas.microsoft.com/office/drawing/2014/main" id="{C5CEF360-9F8C-404E-9EBD-2F63431E3308}"/>
              </a:ext>
            </a:extLst>
          </p:cNvPr>
          <p:cNvSpPr>
            <a:spLocks noGrp="1"/>
          </p:cNvSpPr>
          <p:nvPr>
            <p:ph type="body" sz="quarter" idx="13" hasCustomPrompt="1"/>
          </p:nvPr>
        </p:nvSpPr>
        <p:spPr>
          <a:xfrm>
            <a:off x="671925" y="3427038"/>
            <a:ext cx="11074400" cy="1037101"/>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9" name="Text Placeholder 15">
            <a:extLst>
              <a:ext uri="{FF2B5EF4-FFF2-40B4-BE49-F238E27FC236}">
                <a16:creationId xmlns:a16="http://schemas.microsoft.com/office/drawing/2014/main" id="{F45DB8DE-21A8-2D4D-A526-86E1FD9DD6D7}"/>
              </a:ext>
            </a:extLst>
          </p:cNvPr>
          <p:cNvSpPr>
            <a:spLocks noGrp="1"/>
          </p:cNvSpPr>
          <p:nvPr>
            <p:ph type="body" sz="quarter" idx="14" hasCustomPrompt="1"/>
          </p:nvPr>
        </p:nvSpPr>
        <p:spPr>
          <a:xfrm>
            <a:off x="671926" y="4655612"/>
            <a:ext cx="11074397" cy="458345"/>
          </a:xfrm>
          <a:prstGeom prst="rect">
            <a:avLst/>
          </a:prstGeom>
        </p:spPr>
        <p:txBody>
          <a:bodyPr>
            <a:normAutofit/>
          </a:bodyPr>
          <a:lstStyle>
            <a:lvl1pPr marL="0" indent="0">
              <a:buNone/>
              <a:defRPr sz="1600" b="0" i="0" spc="80" baseline="0">
                <a:solidFill>
                  <a:schemeClr val="tx1"/>
                </a:solidFill>
                <a:latin typeface="Arial Nova"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0" name="Text Placeholder 17">
            <a:extLst>
              <a:ext uri="{FF2B5EF4-FFF2-40B4-BE49-F238E27FC236}">
                <a16:creationId xmlns:a16="http://schemas.microsoft.com/office/drawing/2014/main" id="{424C27F8-9454-B241-81F2-A14EE893855D}"/>
              </a:ext>
            </a:extLst>
          </p:cNvPr>
          <p:cNvSpPr>
            <a:spLocks noGrp="1"/>
          </p:cNvSpPr>
          <p:nvPr>
            <p:ph type="body" sz="quarter" idx="15" hasCustomPrompt="1"/>
          </p:nvPr>
        </p:nvSpPr>
        <p:spPr>
          <a:xfrm>
            <a:off x="671924" y="5092470"/>
            <a:ext cx="11074400" cy="448239"/>
          </a:xfrm>
          <a:prstGeom prst="rect">
            <a:avLst/>
          </a:prstGeom>
        </p:spPr>
        <p:txBody>
          <a:bodyPr>
            <a:noAutofit/>
          </a:bodyPr>
          <a:lstStyle>
            <a:lvl1pPr marL="0" indent="0">
              <a:buNone/>
              <a:defRPr sz="1600" b="1" i="0" spc="80" baseline="0">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1" name="Text Placeholder 20">
            <a:extLst>
              <a:ext uri="{FF2B5EF4-FFF2-40B4-BE49-F238E27FC236}">
                <a16:creationId xmlns:a16="http://schemas.microsoft.com/office/drawing/2014/main" id="{4E3EA81B-EBA0-1948-B9FD-8172B5DDAAF5}"/>
              </a:ext>
            </a:extLst>
          </p:cNvPr>
          <p:cNvSpPr>
            <a:spLocks noGrp="1"/>
          </p:cNvSpPr>
          <p:nvPr>
            <p:ph type="body" sz="quarter" idx="16" hasCustomPrompt="1"/>
          </p:nvPr>
        </p:nvSpPr>
        <p:spPr>
          <a:xfrm>
            <a:off x="671925" y="5519222"/>
            <a:ext cx="11074399" cy="649817"/>
          </a:xfrm>
          <a:prstGeom prst="rect">
            <a:avLst/>
          </a:prstGeom>
        </p:spPr>
        <p:txBody>
          <a:bodyPr>
            <a:normAutofit/>
          </a:bodyPr>
          <a:lstStyle>
            <a:lvl1pPr marL="0" indent="0">
              <a:buNone/>
              <a:defRPr sz="1600" b="0" i="0" spc="80" baseline="0">
                <a:latin typeface="Arial Nova" panose="020B0504020202020204" pitchFamily="34" charset="0"/>
                <a:cs typeface="Arial" panose="020B0604020202020204" pitchFamily="34" charset="0"/>
              </a:defRPr>
            </a:lvl1pPr>
          </a:lstStyle>
          <a:p>
            <a:pPr lvl="0"/>
            <a:r>
              <a:rPr lang="en-US" dirty="0"/>
              <a:t>Presenter’s Title</a:t>
            </a:r>
          </a:p>
        </p:txBody>
      </p:sp>
      <p:pic>
        <p:nvPicPr>
          <p:cNvPr id="12" name="Content Placeholder 13">
            <a:extLst>
              <a:ext uri="{FF2B5EF4-FFF2-40B4-BE49-F238E27FC236}">
                <a16:creationId xmlns:a16="http://schemas.microsoft.com/office/drawing/2014/main" id="{BCD4E21D-A20C-F748-AA88-5F9011459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566" y="845204"/>
            <a:ext cx="5058055" cy="816033"/>
          </a:xfrm>
          <a:prstGeom prst="rect">
            <a:avLst/>
          </a:prstGeom>
        </p:spPr>
      </p:pic>
      <p:sp>
        <p:nvSpPr>
          <p:cNvPr id="13" name="TextBox 12">
            <a:extLst>
              <a:ext uri="{FF2B5EF4-FFF2-40B4-BE49-F238E27FC236}">
                <a16:creationId xmlns:a16="http://schemas.microsoft.com/office/drawing/2014/main" id="{0C16622C-B50D-B346-8A3C-718F748ED5D9}"/>
              </a:ext>
            </a:extLst>
          </p:cNvPr>
          <p:cNvSpPr txBox="1"/>
          <p:nvPr userDrawn="1"/>
        </p:nvSpPr>
        <p:spPr>
          <a:xfrm>
            <a:off x="8809026" y="547503"/>
            <a:ext cx="2631233" cy="1477328"/>
          </a:xfrm>
          <a:prstGeom prst="rect">
            <a:avLst/>
          </a:prstGeom>
          <a:noFill/>
        </p:spPr>
        <p:txBody>
          <a:bodyPr wrap="none" rtlCol="0">
            <a:spAutoFit/>
          </a:bodyPr>
          <a:lstStyle/>
          <a:p>
            <a:pPr algn="r">
              <a:spcAft>
                <a:spcPts val="267"/>
              </a:spcAft>
            </a:pPr>
            <a:r>
              <a:rPr lang="en-US" sz="1600" b="1" i="1" kern="1200" spc="67" baseline="0" dirty="0">
                <a:solidFill>
                  <a:schemeClr val="bg2"/>
                </a:solidFill>
                <a:effectLst/>
                <a:latin typeface="Arial Nova" panose="020B0504020202020204" pitchFamily="34" charset="0"/>
                <a:ea typeface="+mn-ea"/>
                <a:cs typeface="+mn-cs"/>
              </a:rPr>
              <a:t>TRUST AND INTEGRITY</a:t>
            </a:r>
          </a:p>
          <a:p>
            <a:pPr algn="r">
              <a:spcAft>
                <a:spcPts val="267"/>
              </a:spcAft>
            </a:pPr>
            <a:r>
              <a:rPr lang="en-US" sz="1600" b="1" i="1" kern="1200" spc="67" baseline="0" dirty="0">
                <a:solidFill>
                  <a:schemeClr val="bg2"/>
                </a:solidFill>
                <a:effectLst/>
                <a:latin typeface="Arial Nova" panose="020B0504020202020204" pitchFamily="34" charset="0"/>
                <a:ea typeface="+mn-ea"/>
                <a:cs typeface="+mn-cs"/>
              </a:rPr>
              <a:t>DELIVER RESULTS</a:t>
            </a:r>
          </a:p>
          <a:p>
            <a:pPr algn="r">
              <a:spcAft>
                <a:spcPts val="267"/>
              </a:spcAft>
            </a:pPr>
            <a:r>
              <a:rPr lang="en-US" sz="1600" b="1" i="1" kern="1200" spc="67" baseline="0" dirty="0">
                <a:solidFill>
                  <a:schemeClr val="bg2"/>
                </a:solidFill>
                <a:effectLst/>
                <a:latin typeface="Arial Nova" panose="020B0504020202020204" pitchFamily="34" charset="0"/>
                <a:ea typeface="+mn-ea"/>
                <a:cs typeface="+mn-cs"/>
              </a:rPr>
              <a:t>ACCOUNTABILITY</a:t>
            </a:r>
          </a:p>
          <a:p>
            <a:pPr algn="r">
              <a:spcAft>
                <a:spcPts val="267"/>
              </a:spcAft>
            </a:pPr>
            <a:r>
              <a:rPr lang="en-US" sz="1600" b="1" i="1" kern="1200" spc="67" baseline="0" dirty="0">
                <a:solidFill>
                  <a:schemeClr val="bg2"/>
                </a:solidFill>
                <a:effectLst/>
                <a:latin typeface="Arial Nova" panose="020B0504020202020204" pitchFamily="34" charset="0"/>
                <a:ea typeface="+mn-ea"/>
                <a:cs typeface="+mn-cs"/>
              </a:rPr>
              <a:t>INNOVATION</a:t>
            </a:r>
          </a:p>
          <a:p>
            <a:pPr algn="r">
              <a:spcAft>
                <a:spcPts val="267"/>
              </a:spcAft>
            </a:pPr>
            <a:r>
              <a:rPr lang="en-US" sz="1600" b="1" i="1" kern="1200" spc="67" baseline="0" dirty="0">
                <a:solidFill>
                  <a:schemeClr val="bg2"/>
                </a:solidFill>
                <a:effectLst/>
                <a:latin typeface="Arial Nova" panose="020B0504020202020204" pitchFamily="34" charset="0"/>
                <a:ea typeface="+mn-ea"/>
                <a:cs typeface="+mn-cs"/>
              </a:rPr>
              <a:t>SUSTAINABILITY</a:t>
            </a:r>
          </a:p>
        </p:txBody>
      </p:sp>
      <p:sp>
        <p:nvSpPr>
          <p:cNvPr id="14" name="TextBox 13">
            <a:extLst>
              <a:ext uri="{FF2B5EF4-FFF2-40B4-BE49-F238E27FC236}">
                <a16:creationId xmlns:a16="http://schemas.microsoft.com/office/drawing/2014/main" id="{CB582C10-252A-E247-ABF8-B48E42235940}"/>
              </a:ext>
            </a:extLst>
          </p:cNvPr>
          <p:cNvSpPr txBox="1"/>
          <p:nvPr userDrawn="1"/>
        </p:nvSpPr>
        <p:spPr>
          <a:xfrm>
            <a:off x="671924" y="6291979"/>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Tree>
    <p:extLst>
      <p:ext uri="{BB962C8B-B14F-4D97-AF65-F5344CB8AC3E}">
        <p14:creationId xmlns:p14="http://schemas.microsoft.com/office/powerpoint/2010/main" val="12151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Blue/Navy Blue Blocks and Valu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645304-478C-2042-83EE-183D38BE1235}"/>
              </a:ext>
            </a:extLst>
          </p:cNvPr>
          <p:cNvSpPr/>
          <p:nvPr userDrawn="1"/>
        </p:nvSpPr>
        <p:spPr>
          <a:xfrm>
            <a:off x="8117016" y="-3018"/>
            <a:ext cx="4074984" cy="25818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bg2"/>
              </a:solidFill>
            </a:endParaRPr>
          </a:p>
        </p:txBody>
      </p:sp>
      <p:sp>
        <p:nvSpPr>
          <p:cNvPr id="6" name="Rectangle 5">
            <a:extLst>
              <a:ext uri="{FF2B5EF4-FFF2-40B4-BE49-F238E27FC236}">
                <a16:creationId xmlns:a16="http://schemas.microsoft.com/office/drawing/2014/main" id="{0BB3DAEC-9CAB-B54C-8CB7-04BB15EF0140}"/>
              </a:ext>
            </a:extLst>
          </p:cNvPr>
          <p:cNvSpPr/>
          <p:nvPr userDrawn="1"/>
        </p:nvSpPr>
        <p:spPr>
          <a:xfrm>
            <a:off x="0" y="-3018"/>
            <a:ext cx="8117016" cy="2581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p>
        </p:txBody>
      </p:sp>
      <p:sp>
        <p:nvSpPr>
          <p:cNvPr id="8" name="Text Placeholder 13">
            <a:extLst>
              <a:ext uri="{FF2B5EF4-FFF2-40B4-BE49-F238E27FC236}">
                <a16:creationId xmlns:a16="http://schemas.microsoft.com/office/drawing/2014/main" id="{C5CEF360-9F8C-404E-9EBD-2F63431E3308}"/>
              </a:ext>
            </a:extLst>
          </p:cNvPr>
          <p:cNvSpPr>
            <a:spLocks noGrp="1"/>
          </p:cNvSpPr>
          <p:nvPr>
            <p:ph type="body" sz="quarter" idx="13" hasCustomPrompt="1"/>
          </p:nvPr>
        </p:nvSpPr>
        <p:spPr>
          <a:xfrm>
            <a:off x="671925" y="3427038"/>
            <a:ext cx="11074400" cy="1037101"/>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9" name="Text Placeholder 15">
            <a:extLst>
              <a:ext uri="{FF2B5EF4-FFF2-40B4-BE49-F238E27FC236}">
                <a16:creationId xmlns:a16="http://schemas.microsoft.com/office/drawing/2014/main" id="{F45DB8DE-21A8-2D4D-A526-86E1FD9DD6D7}"/>
              </a:ext>
            </a:extLst>
          </p:cNvPr>
          <p:cNvSpPr>
            <a:spLocks noGrp="1"/>
          </p:cNvSpPr>
          <p:nvPr>
            <p:ph type="body" sz="quarter" idx="14" hasCustomPrompt="1"/>
          </p:nvPr>
        </p:nvSpPr>
        <p:spPr>
          <a:xfrm>
            <a:off x="671926" y="4655612"/>
            <a:ext cx="11074397" cy="458345"/>
          </a:xfrm>
          <a:prstGeom prst="rect">
            <a:avLst/>
          </a:prstGeom>
        </p:spPr>
        <p:txBody>
          <a:bodyPr>
            <a:normAutofit/>
          </a:bodyPr>
          <a:lstStyle>
            <a:lvl1pPr marL="0" indent="0">
              <a:buNone/>
              <a:defRPr sz="1600" b="0" i="0" spc="80" baseline="0">
                <a:solidFill>
                  <a:schemeClr val="tx1"/>
                </a:solidFill>
                <a:latin typeface="Arial Nova"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0" name="Text Placeholder 17">
            <a:extLst>
              <a:ext uri="{FF2B5EF4-FFF2-40B4-BE49-F238E27FC236}">
                <a16:creationId xmlns:a16="http://schemas.microsoft.com/office/drawing/2014/main" id="{424C27F8-9454-B241-81F2-A14EE893855D}"/>
              </a:ext>
            </a:extLst>
          </p:cNvPr>
          <p:cNvSpPr>
            <a:spLocks noGrp="1"/>
          </p:cNvSpPr>
          <p:nvPr>
            <p:ph type="body" sz="quarter" idx="15" hasCustomPrompt="1"/>
          </p:nvPr>
        </p:nvSpPr>
        <p:spPr>
          <a:xfrm>
            <a:off x="671924" y="5092470"/>
            <a:ext cx="11074400" cy="448239"/>
          </a:xfrm>
          <a:prstGeom prst="rect">
            <a:avLst/>
          </a:prstGeom>
        </p:spPr>
        <p:txBody>
          <a:bodyPr>
            <a:noAutofit/>
          </a:bodyPr>
          <a:lstStyle>
            <a:lvl1pPr marL="0" indent="0">
              <a:buNone/>
              <a:defRPr sz="1600" b="1" i="0" spc="80" baseline="0">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1" name="Text Placeholder 20">
            <a:extLst>
              <a:ext uri="{FF2B5EF4-FFF2-40B4-BE49-F238E27FC236}">
                <a16:creationId xmlns:a16="http://schemas.microsoft.com/office/drawing/2014/main" id="{4E3EA81B-EBA0-1948-B9FD-8172B5DDAAF5}"/>
              </a:ext>
            </a:extLst>
          </p:cNvPr>
          <p:cNvSpPr>
            <a:spLocks noGrp="1"/>
          </p:cNvSpPr>
          <p:nvPr>
            <p:ph type="body" sz="quarter" idx="16" hasCustomPrompt="1"/>
          </p:nvPr>
        </p:nvSpPr>
        <p:spPr>
          <a:xfrm>
            <a:off x="671925" y="5519222"/>
            <a:ext cx="11074399" cy="649817"/>
          </a:xfrm>
          <a:prstGeom prst="rect">
            <a:avLst/>
          </a:prstGeom>
        </p:spPr>
        <p:txBody>
          <a:bodyPr>
            <a:normAutofit/>
          </a:bodyPr>
          <a:lstStyle>
            <a:lvl1pPr marL="0" indent="0">
              <a:buNone/>
              <a:defRPr sz="1600" b="0" i="0" spc="80" baseline="0">
                <a:latin typeface="Arial Nova" panose="020B0504020202020204" pitchFamily="34" charset="0"/>
                <a:cs typeface="Arial" panose="020B0604020202020204" pitchFamily="34" charset="0"/>
              </a:defRPr>
            </a:lvl1pPr>
          </a:lstStyle>
          <a:p>
            <a:pPr lvl="0"/>
            <a:r>
              <a:rPr lang="en-US" dirty="0"/>
              <a:t>Presenter’s Title</a:t>
            </a:r>
          </a:p>
        </p:txBody>
      </p:sp>
      <p:pic>
        <p:nvPicPr>
          <p:cNvPr id="12" name="Content Placeholder 13">
            <a:extLst>
              <a:ext uri="{FF2B5EF4-FFF2-40B4-BE49-F238E27FC236}">
                <a16:creationId xmlns:a16="http://schemas.microsoft.com/office/drawing/2014/main" id="{BCD4E21D-A20C-F748-AA88-5F9011459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566" y="845204"/>
            <a:ext cx="5058055" cy="816033"/>
          </a:xfrm>
          <a:prstGeom prst="rect">
            <a:avLst/>
          </a:prstGeom>
        </p:spPr>
      </p:pic>
      <p:sp>
        <p:nvSpPr>
          <p:cNvPr id="14" name="TextBox 13">
            <a:extLst>
              <a:ext uri="{FF2B5EF4-FFF2-40B4-BE49-F238E27FC236}">
                <a16:creationId xmlns:a16="http://schemas.microsoft.com/office/drawing/2014/main" id="{CB582C10-252A-E247-ABF8-B48E42235940}"/>
              </a:ext>
            </a:extLst>
          </p:cNvPr>
          <p:cNvSpPr txBox="1"/>
          <p:nvPr userDrawn="1"/>
        </p:nvSpPr>
        <p:spPr>
          <a:xfrm>
            <a:off x="671924" y="6291979"/>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
        <p:nvSpPr>
          <p:cNvPr id="16" name="TextBox 15">
            <a:extLst>
              <a:ext uri="{FF2B5EF4-FFF2-40B4-BE49-F238E27FC236}">
                <a16:creationId xmlns:a16="http://schemas.microsoft.com/office/drawing/2014/main" id="{9FA75EDB-E432-C148-B651-A1877347ACEF}"/>
              </a:ext>
            </a:extLst>
          </p:cNvPr>
          <p:cNvSpPr txBox="1"/>
          <p:nvPr userDrawn="1"/>
        </p:nvSpPr>
        <p:spPr>
          <a:xfrm>
            <a:off x="8809026" y="547503"/>
            <a:ext cx="2631233" cy="1477328"/>
          </a:xfrm>
          <a:prstGeom prst="rect">
            <a:avLst/>
          </a:prstGeom>
          <a:noFill/>
        </p:spPr>
        <p:txBody>
          <a:bodyPr wrap="none" rtlCol="0">
            <a:spAutoFit/>
          </a:bodyPr>
          <a:lstStyle/>
          <a:p>
            <a:pPr algn="r">
              <a:spcAft>
                <a:spcPts val="267"/>
              </a:spcAft>
            </a:pPr>
            <a:r>
              <a:rPr lang="en-US" sz="1600" b="1" i="1" kern="1200" spc="67" baseline="0" dirty="0">
                <a:solidFill>
                  <a:schemeClr val="accent3"/>
                </a:solidFill>
                <a:effectLst/>
                <a:latin typeface="Arial Nova" panose="020B0504020202020204" pitchFamily="34" charset="0"/>
                <a:ea typeface="+mn-ea"/>
                <a:cs typeface="+mn-cs"/>
              </a:rPr>
              <a:t>TRUST AND INTEGRITY</a:t>
            </a:r>
          </a:p>
          <a:p>
            <a:pPr algn="r">
              <a:spcAft>
                <a:spcPts val="267"/>
              </a:spcAft>
            </a:pPr>
            <a:r>
              <a:rPr lang="en-US" sz="1600" b="1" i="1" kern="1200" spc="67" baseline="0" dirty="0">
                <a:solidFill>
                  <a:schemeClr val="accent3"/>
                </a:solidFill>
                <a:effectLst/>
                <a:latin typeface="Arial Nova" panose="020B0504020202020204" pitchFamily="34" charset="0"/>
                <a:ea typeface="+mn-ea"/>
                <a:cs typeface="+mn-cs"/>
              </a:rPr>
              <a:t>DELIVER RESULTS</a:t>
            </a:r>
          </a:p>
          <a:p>
            <a:pPr algn="r">
              <a:spcAft>
                <a:spcPts val="267"/>
              </a:spcAft>
            </a:pPr>
            <a:r>
              <a:rPr lang="en-US" sz="1600" b="1" i="1" kern="1200" spc="67" baseline="0" dirty="0">
                <a:solidFill>
                  <a:schemeClr val="accent3"/>
                </a:solidFill>
                <a:effectLst/>
                <a:latin typeface="Arial Nova" panose="020B0504020202020204" pitchFamily="34" charset="0"/>
                <a:ea typeface="+mn-ea"/>
                <a:cs typeface="+mn-cs"/>
              </a:rPr>
              <a:t>ACCOUNTABILITY</a:t>
            </a:r>
          </a:p>
          <a:p>
            <a:pPr algn="r">
              <a:spcAft>
                <a:spcPts val="267"/>
              </a:spcAft>
            </a:pPr>
            <a:r>
              <a:rPr lang="en-US" sz="1600" b="1" i="1" kern="1200" spc="67" baseline="0" dirty="0">
                <a:solidFill>
                  <a:schemeClr val="accent3"/>
                </a:solidFill>
                <a:effectLst/>
                <a:latin typeface="Arial Nova" panose="020B0504020202020204" pitchFamily="34" charset="0"/>
                <a:ea typeface="+mn-ea"/>
                <a:cs typeface="+mn-cs"/>
              </a:rPr>
              <a:t>INNOVATION</a:t>
            </a:r>
          </a:p>
          <a:p>
            <a:pPr algn="r">
              <a:spcAft>
                <a:spcPts val="267"/>
              </a:spcAft>
            </a:pPr>
            <a:r>
              <a:rPr lang="en-US" sz="1600" b="1" i="1" kern="1200" spc="67" baseline="0" dirty="0">
                <a:solidFill>
                  <a:schemeClr val="accent3"/>
                </a:solidFill>
                <a:effectLst/>
                <a:latin typeface="Arial Nova" panose="020B0504020202020204" pitchFamily="34" charset="0"/>
                <a:ea typeface="+mn-ea"/>
                <a:cs typeface="+mn-cs"/>
              </a:rPr>
              <a:t>SUSTAINABILITY</a:t>
            </a:r>
            <a:endParaRPr lang="en-US" sz="1600" b="1" i="1" kern="1200" spc="67" baseline="0" dirty="0">
              <a:solidFill>
                <a:schemeClr val="bg2"/>
              </a:solidFill>
              <a:effectLst/>
              <a:latin typeface="Arial Nova" panose="020B0504020202020204" pitchFamily="34" charset="0"/>
              <a:ea typeface="+mn-ea"/>
              <a:cs typeface="+mn-cs"/>
            </a:endParaRPr>
          </a:p>
        </p:txBody>
      </p:sp>
    </p:spTree>
    <p:extLst>
      <p:ext uri="{BB962C8B-B14F-4D97-AF65-F5344CB8AC3E}">
        <p14:creationId xmlns:p14="http://schemas.microsoft.com/office/powerpoint/2010/main" val="152276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lue/Silver Blocks and Valu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645304-478C-2042-83EE-183D38BE1235}"/>
              </a:ext>
            </a:extLst>
          </p:cNvPr>
          <p:cNvSpPr/>
          <p:nvPr userDrawn="1"/>
        </p:nvSpPr>
        <p:spPr>
          <a:xfrm>
            <a:off x="8117016" y="-3018"/>
            <a:ext cx="4074984" cy="25818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bg2"/>
              </a:solidFill>
            </a:endParaRPr>
          </a:p>
        </p:txBody>
      </p:sp>
      <p:sp>
        <p:nvSpPr>
          <p:cNvPr id="6" name="Rectangle 5">
            <a:extLst>
              <a:ext uri="{FF2B5EF4-FFF2-40B4-BE49-F238E27FC236}">
                <a16:creationId xmlns:a16="http://schemas.microsoft.com/office/drawing/2014/main" id="{0BB3DAEC-9CAB-B54C-8CB7-04BB15EF0140}"/>
              </a:ext>
            </a:extLst>
          </p:cNvPr>
          <p:cNvSpPr/>
          <p:nvPr userDrawn="1"/>
        </p:nvSpPr>
        <p:spPr>
          <a:xfrm>
            <a:off x="0" y="-3018"/>
            <a:ext cx="8117016" cy="2581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p>
        </p:txBody>
      </p:sp>
      <p:sp>
        <p:nvSpPr>
          <p:cNvPr id="8" name="Text Placeholder 13">
            <a:extLst>
              <a:ext uri="{FF2B5EF4-FFF2-40B4-BE49-F238E27FC236}">
                <a16:creationId xmlns:a16="http://schemas.microsoft.com/office/drawing/2014/main" id="{C5CEF360-9F8C-404E-9EBD-2F63431E3308}"/>
              </a:ext>
            </a:extLst>
          </p:cNvPr>
          <p:cNvSpPr>
            <a:spLocks noGrp="1"/>
          </p:cNvSpPr>
          <p:nvPr>
            <p:ph type="body" sz="quarter" idx="13" hasCustomPrompt="1"/>
          </p:nvPr>
        </p:nvSpPr>
        <p:spPr>
          <a:xfrm>
            <a:off x="671925" y="3427038"/>
            <a:ext cx="11074400" cy="1037101"/>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9" name="Text Placeholder 15">
            <a:extLst>
              <a:ext uri="{FF2B5EF4-FFF2-40B4-BE49-F238E27FC236}">
                <a16:creationId xmlns:a16="http://schemas.microsoft.com/office/drawing/2014/main" id="{F45DB8DE-21A8-2D4D-A526-86E1FD9DD6D7}"/>
              </a:ext>
            </a:extLst>
          </p:cNvPr>
          <p:cNvSpPr>
            <a:spLocks noGrp="1"/>
          </p:cNvSpPr>
          <p:nvPr>
            <p:ph type="body" sz="quarter" idx="14" hasCustomPrompt="1"/>
          </p:nvPr>
        </p:nvSpPr>
        <p:spPr>
          <a:xfrm>
            <a:off x="671926" y="4655612"/>
            <a:ext cx="11074397" cy="458345"/>
          </a:xfrm>
          <a:prstGeom prst="rect">
            <a:avLst/>
          </a:prstGeom>
        </p:spPr>
        <p:txBody>
          <a:bodyPr>
            <a:normAutofit/>
          </a:bodyPr>
          <a:lstStyle>
            <a:lvl1pPr marL="0" indent="0">
              <a:buNone/>
              <a:defRPr sz="1600" b="0" i="0" spc="80" baseline="0">
                <a:solidFill>
                  <a:schemeClr val="tx1"/>
                </a:solidFill>
                <a:latin typeface="Arial Nova"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0" name="Text Placeholder 17">
            <a:extLst>
              <a:ext uri="{FF2B5EF4-FFF2-40B4-BE49-F238E27FC236}">
                <a16:creationId xmlns:a16="http://schemas.microsoft.com/office/drawing/2014/main" id="{424C27F8-9454-B241-81F2-A14EE893855D}"/>
              </a:ext>
            </a:extLst>
          </p:cNvPr>
          <p:cNvSpPr>
            <a:spLocks noGrp="1"/>
          </p:cNvSpPr>
          <p:nvPr>
            <p:ph type="body" sz="quarter" idx="15" hasCustomPrompt="1"/>
          </p:nvPr>
        </p:nvSpPr>
        <p:spPr>
          <a:xfrm>
            <a:off x="671924" y="5092470"/>
            <a:ext cx="11074400" cy="448239"/>
          </a:xfrm>
          <a:prstGeom prst="rect">
            <a:avLst/>
          </a:prstGeom>
        </p:spPr>
        <p:txBody>
          <a:bodyPr>
            <a:noAutofit/>
          </a:bodyPr>
          <a:lstStyle>
            <a:lvl1pPr marL="0" indent="0">
              <a:buNone/>
              <a:defRPr sz="1600" b="1" i="0" spc="80" baseline="0">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1" name="Text Placeholder 20">
            <a:extLst>
              <a:ext uri="{FF2B5EF4-FFF2-40B4-BE49-F238E27FC236}">
                <a16:creationId xmlns:a16="http://schemas.microsoft.com/office/drawing/2014/main" id="{4E3EA81B-EBA0-1948-B9FD-8172B5DDAAF5}"/>
              </a:ext>
            </a:extLst>
          </p:cNvPr>
          <p:cNvSpPr>
            <a:spLocks noGrp="1"/>
          </p:cNvSpPr>
          <p:nvPr>
            <p:ph type="body" sz="quarter" idx="16" hasCustomPrompt="1"/>
          </p:nvPr>
        </p:nvSpPr>
        <p:spPr>
          <a:xfrm>
            <a:off x="671925" y="5519222"/>
            <a:ext cx="11074399" cy="649817"/>
          </a:xfrm>
          <a:prstGeom prst="rect">
            <a:avLst/>
          </a:prstGeom>
        </p:spPr>
        <p:txBody>
          <a:bodyPr>
            <a:normAutofit/>
          </a:bodyPr>
          <a:lstStyle>
            <a:lvl1pPr marL="0" indent="0">
              <a:buNone/>
              <a:defRPr sz="1600" b="0" i="0" spc="80" baseline="0">
                <a:latin typeface="Arial Nova" panose="020B0504020202020204" pitchFamily="34" charset="0"/>
                <a:cs typeface="Arial" panose="020B0604020202020204" pitchFamily="34" charset="0"/>
              </a:defRPr>
            </a:lvl1pPr>
          </a:lstStyle>
          <a:p>
            <a:pPr lvl="0"/>
            <a:r>
              <a:rPr lang="en-US" dirty="0"/>
              <a:t>Presenter’s Title</a:t>
            </a:r>
          </a:p>
        </p:txBody>
      </p:sp>
      <p:pic>
        <p:nvPicPr>
          <p:cNvPr id="12" name="Content Placeholder 13">
            <a:extLst>
              <a:ext uri="{FF2B5EF4-FFF2-40B4-BE49-F238E27FC236}">
                <a16:creationId xmlns:a16="http://schemas.microsoft.com/office/drawing/2014/main" id="{BCD4E21D-A20C-F748-AA88-5F9011459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566" y="845204"/>
            <a:ext cx="5058055" cy="816033"/>
          </a:xfrm>
          <a:prstGeom prst="rect">
            <a:avLst/>
          </a:prstGeom>
        </p:spPr>
      </p:pic>
      <p:sp>
        <p:nvSpPr>
          <p:cNvPr id="14" name="TextBox 13">
            <a:extLst>
              <a:ext uri="{FF2B5EF4-FFF2-40B4-BE49-F238E27FC236}">
                <a16:creationId xmlns:a16="http://schemas.microsoft.com/office/drawing/2014/main" id="{CB582C10-252A-E247-ABF8-B48E42235940}"/>
              </a:ext>
            </a:extLst>
          </p:cNvPr>
          <p:cNvSpPr txBox="1"/>
          <p:nvPr userDrawn="1"/>
        </p:nvSpPr>
        <p:spPr>
          <a:xfrm>
            <a:off x="671924" y="6291979"/>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
        <p:nvSpPr>
          <p:cNvPr id="16" name="TextBox 15">
            <a:extLst>
              <a:ext uri="{FF2B5EF4-FFF2-40B4-BE49-F238E27FC236}">
                <a16:creationId xmlns:a16="http://schemas.microsoft.com/office/drawing/2014/main" id="{5D8B247B-8950-6F44-A26A-6C507BDBF6A0}"/>
              </a:ext>
            </a:extLst>
          </p:cNvPr>
          <p:cNvSpPr txBox="1"/>
          <p:nvPr userDrawn="1"/>
        </p:nvSpPr>
        <p:spPr>
          <a:xfrm>
            <a:off x="8809026" y="547503"/>
            <a:ext cx="2631233" cy="1477328"/>
          </a:xfrm>
          <a:prstGeom prst="rect">
            <a:avLst/>
          </a:prstGeom>
          <a:noFill/>
        </p:spPr>
        <p:txBody>
          <a:bodyPr wrap="none" rtlCol="0">
            <a:spAutoFit/>
          </a:bodyPr>
          <a:lstStyle/>
          <a:p>
            <a:pPr algn="r">
              <a:spcAft>
                <a:spcPts val="267"/>
              </a:spcAft>
            </a:pPr>
            <a:r>
              <a:rPr lang="en-US" sz="1600" b="1" i="1" kern="1200" spc="67" baseline="0" dirty="0">
                <a:solidFill>
                  <a:schemeClr val="tx2"/>
                </a:solidFill>
                <a:effectLst/>
                <a:latin typeface="Arial Nova" panose="020B0504020202020204" pitchFamily="34" charset="0"/>
                <a:ea typeface="+mn-ea"/>
                <a:cs typeface="+mn-cs"/>
              </a:rPr>
              <a:t>TRUST AND INTEGRITY</a:t>
            </a:r>
          </a:p>
          <a:p>
            <a:pPr algn="r">
              <a:spcAft>
                <a:spcPts val="267"/>
              </a:spcAft>
            </a:pPr>
            <a:r>
              <a:rPr lang="en-US" sz="1600" b="1" i="1" kern="1200" spc="67" baseline="0" dirty="0">
                <a:solidFill>
                  <a:schemeClr val="tx2"/>
                </a:solidFill>
                <a:effectLst/>
                <a:latin typeface="Arial Nova" panose="020B0504020202020204" pitchFamily="34" charset="0"/>
                <a:ea typeface="+mn-ea"/>
                <a:cs typeface="+mn-cs"/>
              </a:rPr>
              <a:t>DELIVER RESULTS</a:t>
            </a:r>
          </a:p>
          <a:p>
            <a:pPr algn="r">
              <a:spcAft>
                <a:spcPts val="267"/>
              </a:spcAft>
            </a:pPr>
            <a:r>
              <a:rPr lang="en-US" sz="1600" b="1" i="1" kern="1200" spc="67" baseline="0" dirty="0">
                <a:solidFill>
                  <a:schemeClr val="tx2"/>
                </a:solidFill>
                <a:effectLst/>
                <a:latin typeface="Arial Nova" panose="020B0504020202020204" pitchFamily="34" charset="0"/>
                <a:ea typeface="+mn-ea"/>
                <a:cs typeface="+mn-cs"/>
              </a:rPr>
              <a:t>ACCOUNTABILITY</a:t>
            </a:r>
          </a:p>
          <a:p>
            <a:pPr algn="r">
              <a:spcAft>
                <a:spcPts val="267"/>
              </a:spcAft>
            </a:pPr>
            <a:r>
              <a:rPr lang="en-US" sz="1600" b="1" i="1" kern="1200" spc="67" baseline="0" dirty="0">
                <a:solidFill>
                  <a:schemeClr val="tx2"/>
                </a:solidFill>
                <a:effectLst/>
                <a:latin typeface="Arial Nova" panose="020B0504020202020204" pitchFamily="34" charset="0"/>
                <a:ea typeface="+mn-ea"/>
                <a:cs typeface="+mn-cs"/>
              </a:rPr>
              <a:t>INNOVATION</a:t>
            </a:r>
          </a:p>
          <a:p>
            <a:pPr algn="r">
              <a:spcAft>
                <a:spcPts val="267"/>
              </a:spcAft>
            </a:pPr>
            <a:r>
              <a:rPr lang="en-US" sz="1600" b="1" i="1" kern="1200" spc="67" baseline="0" dirty="0">
                <a:solidFill>
                  <a:schemeClr val="tx2"/>
                </a:solidFill>
                <a:effectLst/>
                <a:latin typeface="Arial Nova" panose="020B0504020202020204" pitchFamily="34" charset="0"/>
                <a:ea typeface="+mn-ea"/>
                <a:cs typeface="+mn-cs"/>
              </a:rPr>
              <a:t>SUSTAINABILITY</a:t>
            </a:r>
          </a:p>
        </p:txBody>
      </p:sp>
    </p:spTree>
    <p:extLst>
      <p:ext uri="{BB962C8B-B14F-4D97-AF65-F5344CB8AC3E}">
        <p14:creationId xmlns:p14="http://schemas.microsoft.com/office/powerpoint/2010/main" val="53721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Blue and Valu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B3DAEC-9CAB-B54C-8CB7-04BB15EF0140}"/>
              </a:ext>
            </a:extLst>
          </p:cNvPr>
          <p:cNvSpPr/>
          <p:nvPr userDrawn="1"/>
        </p:nvSpPr>
        <p:spPr>
          <a:xfrm>
            <a:off x="-1" y="1"/>
            <a:ext cx="12191999" cy="2581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p>
        </p:txBody>
      </p:sp>
      <p:sp>
        <p:nvSpPr>
          <p:cNvPr id="8" name="Text Placeholder 13">
            <a:extLst>
              <a:ext uri="{FF2B5EF4-FFF2-40B4-BE49-F238E27FC236}">
                <a16:creationId xmlns:a16="http://schemas.microsoft.com/office/drawing/2014/main" id="{C5CEF360-9F8C-404E-9EBD-2F63431E3308}"/>
              </a:ext>
            </a:extLst>
          </p:cNvPr>
          <p:cNvSpPr>
            <a:spLocks noGrp="1"/>
          </p:cNvSpPr>
          <p:nvPr>
            <p:ph type="body" sz="quarter" idx="13" hasCustomPrompt="1"/>
          </p:nvPr>
        </p:nvSpPr>
        <p:spPr>
          <a:xfrm>
            <a:off x="671925" y="3008588"/>
            <a:ext cx="7445091" cy="1524083"/>
          </a:xfrm>
          <a:prstGeom prst="rect">
            <a:avLst/>
          </a:prstGeom>
        </p:spPr>
        <p:txBody>
          <a:bodyPr/>
          <a:lstStyle>
            <a:lvl1pPr marL="0" indent="0">
              <a:buNone/>
              <a:defRPr sz="40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9" name="Text Placeholder 15">
            <a:extLst>
              <a:ext uri="{FF2B5EF4-FFF2-40B4-BE49-F238E27FC236}">
                <a16:creationId xmlns:a16="http://schemas.microsoft.com/office/drawing/2014/main" id="{F45DB8DE-21A8-2D4D-A526-86E1FD9DD6D7}"/>
              </a:ext>
            </a:extLst>
          </p:cNvPr>
          <p:cNvSpPr>
            <a:spLocks noGrp="1"/>
          </p:cNvSpPr>
          <p:nvPr>
            <p:ph type="body" sz="quarter" idx="14" hasCustomPrompt="1"/>
          </p:nvPr>
        </p:nvSpPr>
        <p:spPr>
          <a:xfrm>
            <a:off x="671926" y="4655612"/>
            <a:ext cx="11074397" cy="458345"/>
          </a:xfrm>
          <a:prstGeom prst="rect">
            <a:avLst/>
          </a:prstGeom>
        </p:spPr>
        <p:txBody>
          <a:bodyPr>
            <a:normAutofit/>
          </a:bodyPr>
          <a:lstStyle>
            <a:lvl1pPr marL="0" indent="0">
              <a:buNone/>
              <a:defRPr sz="1867" b="0" i="0" spc="80" baseline="0">
                <a:solidFill>
                  <a:schemeClr val="tx1"/>
                </a:solidFill>
                <a:latin typeface="Arial Nova"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0" name="Text Placeholder 17">
            <a:extLst>
              <a:ext uri="{FF2B5EF4-FFF2-40B4-BE49-F238E27FC236}">
                <a16:creationId xmlns:a16="http://schemas.microsoft.com/office/drawing/2014/main" id="{424C27F8-9454-B241-81F2-A14EE893855D}"/>
              </a:ext>
            </a:extLst>
          </p:cNvPr>
          <p:cNvSpPr>
            <a:spLocks noGrp="1"/>
          </p:cNvSpPr>
          <p:nvPr>
            <p:ph type="body" sz="quarter" idx="15" hasCustomPrompt="1"/>
          </p:nvPr>
        </p:nvSpPr>
        <p:spPr>
          <a:xfrm>
            <a:off x="671924" y="5092470"/>
            <a:ext cx="11074400" cy="448239"/>
          </a:xfrm>
          <a:prstGeom prst="rect">
            <a:avLst/>
          </a:prstGeom>
        </p:spPr>
        <p:txBody>
          <a:bodyPr>
            <a:noAutofit/>
          </a:bodyPr>
          <a:lstStyle>
            <a:lvl1pPr marL="0" indent="0">
              <a:buNone/>
              <a:defRPr sz="1867" b="1" i="0" spc="80" baseline="0">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1" name="Text Placeholder 20">
            <a:extLst>
              <a:ext uri="{FF2B5EF4-FFF2-40B4-BE49-F238E27FC236}">
                <a16:creationId xmlns:a16="http://schemas.microsoft.com/office/drawing/2014/main" id="{4E3EA81B-EBA0-1948-B9FD-8172B5DDAAF5}"/>
              </a:ext>
            </a:extLst>
          </p:cNvPr>
          <p:cNvSpPr>
            <a:spLocks noGrp="1"/>
          </p:cNvSpPr>
          <p:nvPr>
            <p:ph type="body" sz="quarter" idx="16" hasCustomPrompt="1"/>
          </p:nvPr>
        </p:nvSpPr>
        <p:spPr>
          <a:xfrm>
            <a:off x="671925" y="5519222"/>
            <a:ext cx="11074399" cy="649817"/>
          </a:xfrm>
          <a:prstGeom prst="rect">
            <a:avLst/>
          </a:prstGeom>
        </p:spPr>
        <p:txBody>
          <a:bodyPr>
            <a:normAutofit/>
          </a:bodyPr>
          <a:lstStyle>
            <a:lvl1pPr marL="0" indent="0">
              <a:buNone/>
              <a:defRPr sz="1867" b="0" i="0" spc="80" baseline="0">
                <a:latin typeface="Arial Nova" panose="020B0504020202020204" pitchFamily="34" charset="0"/>
                <a:cs typeface="Arial" panose="020B0604020202020204" pitchFamily="34" charset="0"/>
              </a:defRPr>
            </a:lvl1pPr>
          </a:lstStyle>
          <a:p>
            <a:pPr lvl="0"/>
            <a:r>
              <a:rPr lang="en-US" dirty="0"/>
              <a:t>Presenter’s Title</a:t>
            </a:r>
          </a:p>
        </p:txBody>
      </p:sp>
      <p:pic>
        <p:nvPicPr>
          <p:cNvPr id="12" name="Content Placeholder 13">
            <a:extLst>
              <a:ext uri="{FF2B5EF4-FFF2-40B4-BE49-F238E27FC236}">
                <a16:creationId xmlns:a16="http://schemas.microsoft.com/office/drawing/2014/main" id="{BCD4E21D-A20C-F748-AA88-5F9011459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566" y="845204"/>
            <a:ext cx="5058055" cy="816033"/>
          </a:xfrm>
          <a:prstGeom prst="rect">
            <a:avLst/>
          </a:prstGeom>
        </p:spPr>
      </p:pic>
      <p:sp>
        <p:nvSpPr>
          <p:cNvPr id="13" name="TextBox 12">
            <a:extLst>
              <a:ext uri="{FF2B5EF4-FFF2-40B4-BE49-F238E27FC236}">
                <a16:creationId xmlns:a16="http://schemas.microsoft.com/office/drawing/2014/main" id="{0C16622C-B50D-B346-8A3C-718F748ED5D9}"/>
              </a:ext>
            </a:extLst>
          </p:cNvPr>
          <p:cNvSpPr txBox="1"/>
          <p:nvPr userDrawn="1"/>
        </p:nvSpPr>
        <p:spPr>
          <a:xfrm>
            <a:off x="9307451" y="2987101"/>
            <a:ext cx="2438873" cy="1375056"/>
          </a:xfrm>
          <a:prstGeom prst="rect">
            <a:avLst/>
          </a:prstGeom>
          <a:noFill/>
        </p:spPr>
        <p:txBody>
          <a:bodyPr wrap="none" rtlCol="0">
            <a:spAutoFit/>
          </a:bodyPr>
          <a:lstStyle/>
          <a:p>
            <a:pPr algn="r">
              <a:spcAft>
                <a:spcPts val="267"/>
              </a:spcAft>
            </a:pPr>
            <a:r>
              <a:rPr lang="en-US" sz="1467" b="1" i="1" kern="1200" spc="67" baseline="0" dirty="0">
                <a:solidFill>
                  <a:schemeClr val="tx2"/>
                </a:solidFill>
                <a:effectLst/>
                <a:latin typeface="Arial Nova" panose="020B0504020202020204" pitchFamily="34" charset="0"/>
                <a:ea typeface="+mn-ea"/>
                <a:cs typeface="+mn-cs"/>
              </a:rPr>
              <a:t>TRUST AND INTEGRITY</a:t>
            </a:r>
          </a:p>
          <a:p>
            <a:pPr algn="r">
              <a:spcAft>
                <a:spcPts val="267"/>
              </a:spcAft>
            </a:pPr>
            <a:r>
              <a:rPr lang="en-US" sz="1467" b="1" i="1" kern="1200" spc="67" baseline="0" dirty="0">
                <a:solidFill>
                  <a:schemeClr val="tx2"/>
                </a:solidFill>
                <a:effectLst/>
                <a:latin typeface="Arial Nova" panose="020B0504020202020204" pitchFamily="34" charset="0"/>
                <a:ea typeface="+mn-ea"/>
                <a:cs typeface="+mn-cs"/>
              </a:rPr>
              <a:t>DELIVER RESULTS</a:t>
            </a:r>
          </a:p>
          <a:p>
            <a:pPr algn="r">
              <a:spcAft>
                <a:spcPts val="267"/>
              </a:spcAft>
            </a:pPr>
            <a:r>
              <a:rPr lang="en-US" sz="1467" b="1" i="1" kern="1200" spc="67" baseline="0" dirty="0">
                <a:solidFill>
                  <a:schemeClr val="tx2"/>
                </a:solidFill>
                <a:effectLst/>
                <a:latin typeface="Arial Nova" panose="020B0504020202020204" pitchFamily="34" charset="0"/>
                <a:ea typeface="+mn-ea"/>
                <a:cs typeface="+mn-cs"/>
              </a:rPr>
              <a:t>ACCOUNTABILITY</a:t>
            </a:r>
          </a:p>
          <a:p>
            <a:pPr algn="r">
              <a:spcAft>
                <a:spcPts val="267"/>
              </a:spcAft>
            </a:pPr>
            <a:r>
              <a:rPr lang="en-US" sz="1467" b="1" i="1" kern="1200" spc="67" baseline="0" dirty="0">
                <a:solidFill>
                  <a:schemeClr val="tx2"/>
                </a:solidFill>
                <a:effectLst/>
                <a:latin typeface="Arial Nova" panose="020B0504020202020204" pitchFamily="34" charset="0"/>
                <a:ea typeface="+mn-ea"/>
                <a:cs typeface="+mn-cs"/>
              </a:rPr>
              <a:t>INNOVATION</a:t>
            </a:r>
          </a:p>
          <a:p>
            <a:pPr algn="r">
              <a:spcAft>
                <a:spcPts val="267"/>
              </a:spcAft>
            </a:pPr>
            <a:r>
              <a:rPr lang="en-US" sz="1467" b="1" i="1" kern="1200" spc="67" baseline="0" dirty="0">
                <a:solidFill>
                  <a:schemeClr val="tx2"/>
                </a:solidFill>
                <a:effectLst/>
                <a:latin typeface="Arial Nova" panose="020B0504020202020204" pitchFamily="34" charset="0"/>
                <a:ea typeface="+mn-ea"/>
                <a:cs typeface="+mn-cs"/>
              </a:rPr>
              <a:t>SUSTAINABILITY</a:t>
            </a:r>
          </a:p>
        </p:txBody>
      </p:sp>
      <p:sp>
        <p:nvSpPr>
          <p:cNvPr id="14" name="TextBox 13">
            <a:extLst>
              <a:ext uri="{FF2B5EF4-FFF2-40B4-BE49-F238E27FC236}">
                <a16:creationId xmlns:a16="http://schemas.microsoft.com/office/drawing/2014/main" id="{CB582C10-252A-E247-ABF8-B48E42235940}"/>
              </a:ext>
            </a:extLst>
          </p:cNvPr>
          <p:cNvSpPr txBox="1"/>
          <p:nvPr userDrawn="1"/>
        </p:nvSpPr>
        <p:spPr>
          <a:xfrm>
            <a:off x="671924" y="6291979"/>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
        <p:nvSpPr>
          <p:cNvPr id="16" name="Rectangle 15">
            <a:extLst>
              <a:ext uri="{FF2B5EF4-FFF2-40B4-BE49-F238E27FC236}">
                <a16:creationId xmlns:a16="http://schemas.microsoft.com/office/drawing/2014/main" id="{5C38A447-A90D-C94F-8F60-530D611DDC4D}"/>
              </a:ext>
            </a:extLst>
          </p:cNvPr>
          <p:cNvSpPr/>
          <p:nvPr userDrawn="1"/>
        </p:nvSpPr>
        <p:spPr>
          <a:xfrm>
            <a:off x="-1" y="2439931"/>
            <a:ext cx="12192000" cy="1700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accent3"/>
              </a:solidFill>
            </a:endParaRPr>
          </a:p>
        </p:txBody>
      </p:sp>
    </p:spTree>
    <p:extLst>
      <p:ext uri="{BB962C8B-B14F-4D97-AF65-F5344CB8AC3E}">
        <p14:creationId xmlns:p14="http://schemas.microsoft.com/office/powerpoint/2010/main" val="140369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Blue and NYSE T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B3DAEC-9CAB-B54C-8CB7-04BB15EF0140}"/>
              </a:ext>
            </a:extLst>
          </p:cNvPr>
          <p:cNvSpPr/>
          <p:nvPr userDrawn="1"/>
        </p:nvSpPr>
        <p:spPr>
          <a:xfrm>
            <a:off x="0" y="1"/>
            <a:ext cx="12192000" cy="2581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p>
        </p:txBody>
      </p:sp>
      <p:sp>
        <p:nvSpPr>
          <p:cNvPr id="8" name="Text Placeholder 13">
            <a:extLst>
              <a:ext uri="{FF2B5EF4-FFF2-40B4-BE49-F238E27FC236}">
                <a16:creationId xmlns:a16="http://schemas.microsoft.com/office/drawing/2014/main" id="{C5CEF360-9F8C-404E-9EBD-2F63431E3308}"/>
              </a:ext>
            </a:extLst>
          </p:cNvPr>
          <p:cNvSpPr>
            <a:spLocks noGrp="1"/>
          </p:cNvSpPr>
          <p:nvPr>
            <p:ph type="body" sz="quarter" idx="13" hasCustomPrompt="1"/>
          </p:nvPr>
        </p:nvSpPr>
        <p:spPr>
          <a:xfrm>
            <a:off x="671925" y="3239064"/>
            <a:ext cx="11074400" cy="1037101"/>
          </a:xfrm>
          <a:prstGeom prst="rect">
            <a:avLst/>
          </a:prstGeom>
        </p:spPr>
        <p:txBody>
          <a:bodyPr/>
          <a:lstStyle>
            <a:lvl1pPr marL="0" indent="0">
              <a:buNone/>
              <a:defRPr sz="3200"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sp>
        <p:nvSpPr>
          <p:cNvPr id="9" name="Text Placeholder 15">
            <a:extLst>
              <a:ext uri="{FF2B5EF4-FFF2-40B4-BE49-F238E27FC236}">
                <a16:creationId xmlns:a16="http://schemas.microsoft.com/office/drawing/2014/main" id="{F45DB8DE-21A8-2D4D-A526-86E1FD9DD6D7}"/>
              </a:ext>
            </a:extLst>
          </p:cNvPr>
          <p:cNvSpPr>
            <a:spLocks noGrp="1"/>
          </p:cNvSpPr>
          <p:nvPr>
            <p:ph type="body" sz="quarter" idx="14" hasCustomPrompt="1"/>
          </p:nvPr>
        </p:nvSpPr>
        <p:spPr>
          <a:xfrm>
            <a:off x="671926" y="4655612"/>
            <a:ext cx="11074397" cy="458345"/>
          </a:xfrm>
          <a:prstGeom prst="rect">
            <a:avLst/>
          </a:prstGeom>
        </p:spPr>
        <p:txBody>
          <a:bodyPr>
            <a:normAutofit/>
          </a:bodyPr>
          <a:lstStyle>
            <a:lvl1pPr marL="0" indent="0">
              <a:buNone/>
              <a:defRPr sz="1600" b="0" i="0" spc="80" baseline="0">
                <a:solidFill>
                  <a:schemeClr val="tx1"/>
                </a:solidFill>
                <a:latin typeface="Arial Nova" panose="020B0504020202020204" pitchFamily="34" charset="0"/>
                <a:cs typeface="Arial" panose="020B0604020202020204" pitchFamily="34" charset="0"/>
              </a:defRPr>
            </a:lvl1pPr>
            <a:lvl2pPr marL="609585" indent="0">
              <a:buNone/>
              <a:defRPr>
                <a:latin typeface="Univers 57 Condensed" panose="020B0606020202060204" pitchFamily="34" charset="0"/>
              </a:defRPr>
            </a:lvl2pPr>
            <a:lvl3pPr marL="1219170" indent="0">
              <a:buNone/>
              <a:defRPr>
                <a:latin typeface="Univers 57 Condensed" panose="020B0606020202060204" pitchFamily="34" charset="0"/>
              </a:defRPr>
            </a:lvl3pPr>
            <a:lvl4pPr marL="1828754" indent="0">
              <a:buNone/>
              <a:defRPr>
                <a:latin typeface="Univers 57 Condensed" panose="020B0606020202060204" pitchFamily="34" charset="0"/>
              </a:defRPr>
            </a:lvl4pPr>
            <a:lvl5pPr marL="2438339" indent="0">
              <a:buNone/>
              <a:defRPr>
                <a:latin typeface="Univers 57 Condensed" panose="020B0606020202060204" pitchFamily="34" charset="0"/>
              </a:defRPr>
            </a:lvl5pPr>
          </a:lstStyle>
          <a:p>
            <a:pPr lvl="0"/>
            <a:r>
              <a:rPr lang="en-US" dirty="0"/>
              <a:t>Presentation Date</a:t>
            </a:r>
          </a:p>
        </p:txBody>
      </p:sp>
      <p:sp>
        <p:nvSpPr>
          <p:cNvPr id="10" name="Text Placeholder 17">
            <a:extLst>
              <a:ext uri="{FF2B5EF4-FFF2-40B4-BE49-F238E27FC236}">
                <a16:creationId xmlns:a16="http://schemas.microsoft.com/office/drawing/2014/main" id="{424C27F8-9454-B241-81F2-A14EE893855D}"/>
              </a:ext>
            </a:extLst>
          </p:cNvPr>
          <p:cNvSpPr>
            <a:spLocks noGrp="1"/>
          </p:cNvSpPr>
          <p:nvPr>
            <p:ph type="body" sz="quarter" idx="15" hasCustomPrompt="1"/>
          </p:nvPr>
        </p:nvSpPr>
        <p:spPr>
          <a:xfrm>
            <a:off x="671924" y="5092470"/>
            <a:ext cx="11074400" cy="448239"/>
          </a:xfrm>
          <a:prstGeom prst="rect">
            <a:avLst/>
          </a:prstGeom>
        </p:spPr>
        <p:txBody>
          <a:bodyPr>
            <a:noAutofit/>
          </a:bodyPr>
          <a:lstStyle>
            <a:lvl1pPr marL="0" indent="0">
              <a:buNone/>
              <a:defRPr sz="1600" b="1" i="0" spc="80" baseline="0">
                <a:latin typeface="Arial Nova" panose="020B0504020202020204" pitchFamily="34" charset="0"/>
                <a:cs typeface="Arial" panose="020B0604020202020204" pitchFamily="34" charset="0"/>
              </a:defRPr>
            </a:lvl1pPr>
            <a:lvl2pPr marL="609585" indent="0">
              <a:buNone/>
              <a:defRPr sz="1600"/>
            </a:lvl2pPr>
            <a:lvl3pPr marL="1219170" indent="0">
              <a:buNone/>
              <a:defRPr sz="1467"/>
            </a:lvl3pPr>
            <a:lvl4pPr marL="1828754" indent="0">
              <a:buNone/>
              <a:defRPr sz="1400"/>
            </a:lvl4pPr>
            <a:lvl5pPr marL="2438339" indent="0">
              <a:buNone/>
              <a:defRPr sz="1400"/>
            </a:lvl5pPr>
          </a:lstStyle>
          <a:p>
            <a:pPr lvl="0"/>
            <a:r>
              <a:rPr lang="en-US" dirty="0"/>
              <a:t>Presenter</a:t>
            </a:r>
          </a:p>
        </p:txBody>
      </p:sp>
      <p:sp>
        <p:nvSpPr>
          <p:cNvPr id="11" name="Text Placeholder 20">
            <a:extLst>
              <a:ext uri="{FF2B5EF4-FFF2-40B4-BE49-F238E27FC236}">
                <a16:creationId xmlns:a16="http://schemas.microsoft.com/office/drawing/2014/main" id="{4E3EA81B-EBA0-1948-B9FD-8172B5DDAAF5}"/>
              </a:ext>
            </a:extLst>
          </p:cNvPr>
          <p:cNvSpPr>
            <a:spLocks noGrp="1"/>
          </p:cNvSpPr>
          <p:nvPr>
            <p:ph type="body" sz="quarter" idx="16" hasCustomPrompt="1"/>
          </p:nvPr>
        </p:nvSpPr>
        <p:spPr>
          <a:xfrm>
            <a:off x="671925" y="5519222"/>
            <a:ext cx="11074399" cy="649817"/>
          </a:xfrm>
          <a:prstGeom prst="rect">
            <a:avLst/>
          </a:prstGeom>
        </p:spPr>
        <p:txBody>
          <a:bodyPr>
            <a:normAutofit/>
          </a:bodyPr>
          <a:lstStyle>
            <a:lvl1pPr marL="0" indent="0">
              <a:buNone/>
              <a:defRPr sz="1600" b="0" i="0" spc="80" baseline="0">
                <a:latin typeface="Arial Nova" panose="020B0504020202020204" pitchFamily="34" charset="0"/>
                <a:cs typeface="Arial" panose="020B0604020202020204" pitchFamily="34" charset="0"/>
              </a:defRPr>
            </a:lvl1pPr>
          </a:lstStyle>
          <a:p>
            <a:pPr lvl="0"/>
            <a:r>
              <a:rPr lang="en-US" dirty="0"/>
              <a:t>Presenter’s Title</a:t>
            </a:r>
          </a:p>
        </p:txBody>
      </p:sp>
      <p:pic>
        <p:nvPicPr>
          <p:cNvPr id="12" name="Content Placeholder 13">
            <a:extLst>
              <a:ext uri="{FF2B5EF4-FFF2-40B4-BE49-F238E27FC236}">
                <a16:creationId xmlns:a16="http://schemas.microsoft.com/office/drawing/2014/main" id="{BCD4E21D-A20C-F748-AA88-5F9011459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566" y="845204"/>
            <a:ext cx="5058055" cy="816033"/>
          </a:xfrm>
          <a:prstGeom prst="rect">
            <a:avLst/>
          </a:prstGeom>
        </p:spPr>
      </p:pic>
      <p:sp>
        <p:nvSpPr>
          <p:cNvPr id="14" name="TextBox 13">
            <a:extLst>
              <a:ext uri="{FF2B5EF4-FFF2-40B4-BE49-F238E27FC236}">
                <a16:creationId xmlns:a16="http://schemas.microsoft.com/office/drawing/2014/main" id="{CB582C10-252A-E247-ABF8-B48E42235940}"/>
              </a:ext>
            </a:extLst>
          </p:cNvPr>
          <p:cNvSpPr txBox="1"/>
          <p:nvPr userDrawn="1"/>
        </p:nvSpPr>
        <p:spPr>
          <a:xfrm>
            <a:off x="671924" y="6291979"/>
            <a:ext cx="8692352" cy="420756"/>
          </a:xfrm>
          <a:prstGeom prst="rect">
            <a:avLst/>
          </a:prstGeom>
          <a:noFill/>
        </p:spPr>
        <p:txBody>
          <a:bodyPr wrap="square" rtlCol="0">
            <a:spAutoFit/>
          </a:bodyPr>
          <a:lstStyle/>
          <a:p>
            <a:pPr marL="0" marR="0" lvl="0" indent="0" algn="l" defTabSz="1219170" rtl="0" eaLnBrk="0" fontAlgn="base" latinLnBrk="0" hangingPunct="0">
              <a:lnSpc>
                <a:spcPct val="100000"/>
              </a:lnSpc>
              <a:spcBef>
                <a:spcPct val="0"/>
              </a:spcBef>
              <a:spcAft>
                <a:spcPct val="0"/>
              </a:spcAft>
              <a:buClrTx/>
              <a:buSzTx/>
              <a:buFontTx/>
              <a:buNone/>
              <a:tabLst/>
              <a:defRPr/>
            </a:pPr>
            <a:r>
              <a:rPr lang="en-US" sz="1067" kern="1200" dirty="0">
                <a:solidFill>
                  <a:schemeClr val="tx1"/>
                </a:solidFill>
                <a:effectLst/>
                <a:latin typeface="Arial Nova" panose="020B0504020202020204" pitchFamily="34" charset="0"/>
                <a:ea typeface="+mn-ea"/>
                <a:cs typeface="+mn-cs"/>
              </a:rPr>
              <a:t>All rights reserved. This document contains confidential and proprietary information and may not be reproduced, distributed, used, or transmitted, in whole or in part, in any form or by any means, and for any purpose without prior written authorization from Tenneco.</a:t>
            </a:r>
          </a:p>
        </p:txBody>
      </p:sp>
      <p:sp>
        <p:nvSpPr>
          <p:cNvPr id="13" name="TextBox 12">
            <a:extLst>
              <a:ext uri="{FF2B5EF4-FFF2-40B4-BE49-F238E27FC236}">
                <a16:creationId xmlns:a16="http://schemas.microsoft.com/office/drawing/2014/main" id="{F3734522-8283-9242-BC27-F09B2808D98D}"/>
              </a:ext>
            </a:extLst>
          </p:cNvPr>
          <p:cNvSpPr txBox="1"/>
          <p:nvPr userDrawn="1"/>
        </p:nvSpPr>
        <p:spPr>
          <a:xfrm>
            <a:off x="8532204" y="1120978"/>
            <a:ext cx="2902719" cy="925831"/>
          </a:xfrm>
          <a:prstGeom prst="rect">
            <a:avLst/>
          </a:prstGeom>
          <a:noFill/>
        </p:spPr>
        <p:txBody>
          <a:bodyPr wrap="none" rtlCol="0">
            <a:spAutoFit/>
          </a:bodyPr>
          <a:lstStyle/>
          <a:p>
            <a:pPr algn="r">
              <a:spcAft>
                <a:spcPts val="133"/>
              </a:spcAft>
            </a:pPr>
            <a:r>
              <a:rPr lang="en-US" sz="4000" b="1" i="1" kern="1200" spc="100" baseline="0" dirty="0">
                <a:solidFill>
                  <a:schemeClr val="bg1"/>
                </a:solidFill>
                <a:effectLst/>
                <a:latin typeface="Arial Nova" panose="020B0504020202020204" pitchFamily="34" charset="0"/>
                <a:ea typeface="+mn-ea"/>
                <a:cs typeface="+mn-cs"/>
              </a:rPr>
              <a:t>NYSE: TEN</a:t>
            </a:r>
            <a:endParaRPr lang="en-US" sz="4000" b="1" i="1" spc="100" baseline="0" dirty="0">
              <a:solidFill>
                <a:schemeClr val="bg1"/>
              </a:solidFill>
              <a:latin typeface="Arial Nova" panose="020B0504020202020204" pitchFamily="34" charset="0"/>
            </a:endParaRPr>
          </a:p>
          <a:p>
            <a:pPr algn="r">
              <a:spcAft>
                <a:spcPts val="400"/>
              </a:spcAft>
            </a:pPr>
            <a:endParaRPr lang="en-US" sz="1333" b="0" i="0" spc="67" baseline="0" dirty="0">
              <a:solidFill>
                <a:schemeClr val="bg1"/>
              </a:solidFill>
            </a:endParaRPr>
          </a:p>
        </p:txBody>
      </p:sp>
    </p:spTree>
    <p:extLst>
      <p:ext uri="{BB962C8B-B14F-4D97-AF65-F5344CB8AC3E}">
        <p14:creationId xmlns:p14="http://schemas.microsoft.com/office/powerpoint/2010/main" val="31109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with Optional Brand Logo">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9DCFF-B3F0-AA48-8595-CEC2911E9C8D}"/>
              </a:ext>
            </a:extLst>
          </p:cNvPr>
          <p:cNvSpPr/>
          <p:nvPr userDrawn="1"/>
        </p:nvSpPr>
        <p:spPr>
          <a:xfrm>
            <a:off x="-1" y="2439931"/>
            <a:ext cx="12192000" cy="17002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4267" dirty="0">
              <a:solidFill>
                <a:schemeClr val="accent3"/>
              </a:solidFill>
            </a:endParaRPr>
          </a:p>
        </p:txBody>
      </p:sp>
      <p:sp>
        <p:nvSpPr>
          <p:cNvPr id="12" name="Text Placeholder 13"/>
          <p:cNvSpPr>
            <a:spLocks noGrp="1"/>
          </p:cNvSpPr>
          <p:nvPr userDrawn="1">
            <p:ph type="body" sz="quarter" idx="13" hasCustomPrompt="1"/>
          </p:nvPr>
        </p:nvSpPr>
        <p:spPr>
          <a:xfrm>
            <a:off x="682171" y="3611291"/>
            <a:ext cx="11161485" cy="1625600"/>
          </a:xfrm>
          <a:prstGeom prst="rect">
            <a:avLst/>
          </a:prstGeom>
        </p:spPr>
        <p:txBody>
          <a:bodyPr/>
          <a:lstStyle>
            <a:lvl1pPr marL="0" indent="0">
              <a:buNone/>
              <a:defRPr sz="3467" b="1" i="0" cap="all" spc="133" baseline="0">
                <a:solidFill>
                  <a:schemeClr val="tx1"/>
                </a:solidFill>
                <a:latin typeface="Arial Nova" panose="020B0504020202020204" pitchFamily="34" charset="0"/>
              </a:defRPr>
            </a:lvl1pPr>
            <a:lvl2pPr marL="609585" indent="0">
              <a:buNone/>
              <a:defRPr>
                <a:latin typeface="Univers LT 47 CondensedLt" panose="02000803060000020003" pitchFamily="2" charset="0"/>
              </a:defRPr>
            </a:lvl2pPr>
            <a:lvl3pPr marL="1219170" indent="0">
              <a:buNone/>
              <a:defRPr>
                <a:latin typeface="Univers LT 47 CondensedLt" panose="02000803060000020003" pitchFamily="2" charset="0"/>
              </a:defRPr>
            </a:lvl3pPr>
            <a:lvl4pPr marL="1828754" indent="0">
              <a:buNone/>
              <a:defRPr>
                <a:latin typeface="Univers LT 47 CondensedLt" panose="02000803060000020003" pitchFamily="2" charset="0"/>
              </a:defRPr>
            </a:lvl4pPr>
            <a:lvl5pPr marL="2438339" indent="0">
              <a:buNone/>
              <a:defRPr>
                <a:latin typeface="Univers LT 47 CondensedLt" panose="02000803060000020003" pitchFamily="2" charset="0"/>
              </a:defRPr>
            </a:lvl5pPr>
          </a:lstStyle>
          <a:p>
            <a:pPr lvl="0"/>
            <a:r>
              <a:rPr lang="en-US" dirty="0"/>
              <a:t>CLICK TO EDIT TITLE</a:t>
            </a:r>
          </a:p>
        </p:txBody>
      </p:sp>
      <p:pic>
        <p:nvPicPr>
          <p:cNvPr id="3" name="Picture 2">
            <a:extLst>
              <a:ext uri="{FF2B5EF4-FFF2-40B4-BE49-F238E27FC236}">
                <a16:creationId xmlns:a16="http://schemas.microsoft.com/office/drawing/2014/main" id="{0102AC19-FE08-FD4B-A7BA-BFA897C112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77" y="752937"/>
            <a:ext cx="4252912" cy="685191"/>
          </a:xfrm>
          <a:prstGeom prst="rect">
            <a:avLst/>
          </a:prstGeom>
        </p:spPr>
      </p:pic>
      <p:sp>
        <p:nvSpPr>
          <p:cNvPr id="8" name="Picture Placeholder 7">
            <a:extLst>
              <a:ext uri="{FF2B5EF4-FFF2-40B4-BE49-F238E27FC236}">
                <a16:creationId xmlns:a16="http://schemas.microsoft.com/office/drawing/2014/main" id="{A54BD430-92CF-6447-A3E3-3873D0C49754}"/>
              </a:ext>
            </a:extLst>
          </p:cNvPr>
          <p:cNvSpPr>
            <a:spLocks noGrp="1"/>
          </p:cNvSpPr>
          <p:nvPr>
            <p:ph type="pic" sz="quarter" idx="18" hasCustomPrompt="1"/>
          </p:nvPr>
        </p:nvSpPr>
        <p:spPr>
          <a:xfrm>
            <a:off x="9159369" y="658356"/>
            <a:ext cx="2057612" cy="903923"/>
          </a:xfrm>
          <a:prstGeom prst="rect">
            <a:avLst/>
          </a:prstGeom>
        </p:spPr>
        <p:txBody>
          <a:bodyPr/>
          <a:lstStyle>
            <a:lvl1pPr marL="0" indent="0" algn="ctr">
              <a:buFontTx/>
              <a:buNone/>
              <a:defRPr sz="1200"/>
            </a:lvl1pPr>
          </a:lstStyle>
          <a:p>
            <a:r>
              <a:rPr lang="en-US" dirty="0"/>
              <a:t>Optional brand logo</a:t>
            </a:r>
          </a:p>
        </p:txBody>
      </p:sp>
      <p:cxnSp>
        <p:nvCxnSpPr>
          <p:cNvPr id="16" name="Straight Connector 15">
            <a:extLst>
              <a:ext uri="{FF2B5EF4-FFF2-40B4-BE49-F238E27FC236}">
                <a16:creationId xmlns:a16="http://schemas.microsoft.com/office/drawing/2014/main" id="{38341586-9F6A-FA46-BA88-65E9449F605B}"/>
              </a:ext>
            </a:extLst>
          </p:cNvPr>
          <p:cNvCxnSpPr/>
          <p:nvPr userDrawn="1"/>
        </p:nvCxnSpPr>
        <p:spPr>
          <a:xfrm>
            <a:off x="0" y="653529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6DF00ECE-D132-6343-95A0-E12A6D021883}"/>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15" name="Footer Placeholder 4">
            <a:extLst>
              <a:ext uri="{FF2B5EF4-FFF2-40B4-BE49-F238E27FC236}">
                <a16:creationId xmlns:a16="http://schemas.microsoft.com/office/drawing/2014/main" id="{656947F4-1483-604D-A8E3-57E840F50CCA}"/>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7" name="Slide Number Placeholder 5">
            <a:extLst>
              <a:ext uri="{FF2B5EF4-FFF2-40B4-BE49-F238E27FC236}">
                <a16:creationId xmlns:a16="http://schemas.microsoft.com/office/drawing/2014/main" id="{B05668CA-8965-C743-9159-6CF0F2CCAA57}"/>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spTree>
    <p:extLst>
      <p:ext uri="{BB962C8B-B14F-4D97-AF65-F5344CB8AC3E}">
        <p14:creationId xmlns:p14="http://schemas.microsoft.com/office/powerpoint/2010/main" val="171824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EE1A7336-4711-2945-BEA6-47C60D144597}"/>
              </a:ext>
            </a:extLst>
          </p:cNvPr>
          <p:cNvSpPr>
            <a:spLocks noGrp="1"/>
          </p:cNvSpPr>
          <p:nvPr>
            <p:ph type="dt" sz="half" idx="2"/>
          </p:nvPr>
        </p:nvSpPr>
        <p:spPr>
          <a:xfrm>
            <a:off x="5473700" y="6517218"/>
            <a:ext cx="1244600" cy="366183"/>
          </a:xfrm>
          <a:prstGeom prst="rect">
            <a:avLst/>
          </a:prstGeom>
        </p:spPr>
        <p:txBody>
          <a:bodyPr vert="horz" lIns="91440" tIns="45720" rIns="91440" bIns="45720" rtlCol="0" anchor="ctr"/>
          <a:lstStyle>
            <a:lvl1pPr algn="ctr">
              <a:defRPr sz="933">
                <a:solidFill>
                  <a:schemeClr val="tx1"/>
                </a:solidFill>
                <a:latin typeface="Arial Nova" panose="020B0504020202020204" pitchFamily="34" charset="0"/>
              </a:defRPr>
            </a:lvl1pPr>
          </a:lstStyle>
          <a:p>
            <a:fld id="{E9708B02-F2E1-0445-AC19-0C4CB4419549}" type="datetime1">
              <a:rPr lang="en-US" smtClean="0"/>
              <a:pPr/>
              <a:t>8/28/2020</a:t>
            </a:fld>
            <a:endParaRPr lang="en-US" dirty="0"/>
          </a:p>
        </p:txBody>
      </p:sp>
      <p:sp>
        <p:nvSpPr>
          <p:cNvPr id="9" name="Footer Placeholder 4">
            <a:extLst>
              <a:ext uri="{FF2B5EF4-FFF2-40B4-BE49-F238E27FC236}">
                <a16:creationId xmlns:a16="http://schemas.microsoft.com/office/drawing/2014/main" id="{AC9E986D-1E8F-1740-BF9A-638D12A05B56}"/>
              </a:ext>
            </a:extLst>
          </p:cNvPr>
          <p:cNvSpPr>
            <a:spLocks noGrp="1"/>
          </p:cNvSpPr>
          <p:nvPr>
            <p:ph type="ftr" sz="quarter" idx="3"/>
          </p:nvPr>
        </p:nvSpPr>
        <p:spPr>
          <a:xfrm>
            <a:off x="126999" y="6517218"/>
            <a:ext cx="4813300" cy="366183"/>
          </a:xfrm>
          <a:prstGeom prst="rect">
            <a:avLst/>
          </a:prstGeom>
        </p:spPr>
        <p:txBody>
          <a:bodyPr vert="horz" lIns="91440" tIns="45720" rIns="91440" bIns="45720" rtlCol="0" anchor="ctr"/>
          <a:lstStyle>
            <a:lvl1pPr algn="l">
              <a:defRPr sz="933">
                <a:solidFill>
                  <a:schemeClr val="tx1"/>
                </a:solidFill>
                <a:latin typeface="Arial Nova" panose="020B0504020202020204" pitchFamily="34" charset="0"/>
              </a:defRPr>
            </a:lvl1pPr>
          </a:lstStyle>
          <a:p>
            <a:r>
              <a:rPr lang="it"/>
              <a:t>© 2019 Tenneco, Inc. | Data Classification: </a:t>
            </a:r>
            <a:endParaRPr lang="en-US" dirty="0"/>
          </a:p>
        </p:txBody>
      </p:sp>
      <p:sp>
        <p:nvSpPr>
          <p:cNvPr id="10" name="Slide Number Placeholder 5">
            <a:extLst>
              <a:ext uri="{FF2B5EF4-FFF2-40B4-BE49-F238E27FC236}">
                <a16:creationId xmlns:a16="http://schemas.microsoft.com/office/drawing/2014/main" id="{3724AE7F-E991-4244-B98F-D815AC669B49}"/>
              </a:ext>
            </a:extLst>
          </p:cNvPr>
          <p:cNvSpPr>
            <a:spLocks noGrp="1"/>
          </p:cNvSpPr>
          <p:nvPr>
            <p:ph type="sldNum" sz="quarter" idx="4"/>
          </p:nvPr>
        </p:nvSpPr>
        <p:spPr>
          <a:xfrm>
            <a:off x="11436097" y="6517218"/>
            <a:ext cx="622300" cy="366183"/>
          </a:xfrm>
          <a:prstGeom prst="rect">
            <a:avLst/>
          </a:prstGeom>
        </p:spPr>
        <p:txBody>
          <a:bodyPr vert="horz" lIns="91440" tIns="45720" rIns="91440" bIns="45720" rtlCol="0" anchor="ctr"/>
          <a:lstStyle>
            <a:lvl1pPr algn="r">
              <a:defRPr sz="933">
                <a:solidFill>
                  <a:schemeClr val="tx1"/>
                </a:solidFill>
                <a:latin typeface="Arial Nova" panose="020B0504020202020204" pitchFamily="34" charset="0"/>
              </a:defRPr>
            </a:lvl1pPr>
          </a:lstStyle>
          <a:p>
            <a:fld id="{2EF0F7D6-6122-4A03-974B-34EAD579BBE9}" type="slidenum">
              <a:rPr lang="en-US" smtClean="0"/>
              <a:pPr/>
              <a:t>‹nº›</a:t>
            </a:fld>
            <a:endParaRPr lang="en-US" dirty="0"/>
          </a:p>
        </p:txBody>
      </p:sp>
    </p:spTree>
    <p:extLst>
      <p:ext uri="{BB962C8B-B14F-4D97-AF65-F5344CB8AC3E}">
        <p14:creationId xmlns:p14="http://schemas.microsoft.com/office/powerpoint/2010/main" val="1675753681"/>
      </p:ext>
    </p:extLst>
  </p:cSld>
  <p:clrMap bg1="lt1" tx1="dk1" bg2="lt2" tx2="dk2" accent1="accent1" accent2="accent2" accent3="accent3" accent4="accent4" accent5="accent5" accent6="accent6" hlink="hlink" folHlink="folHlink"/>
  <p:sldLayoutIdLst>
    <p:sldLayoutId id="2147483808" r:id="rId1"/>
    <p:sldLayoutId id="2147483796" r:id="rId2"/>
    <p:sldLayoutId id="2147483773" r:id="rId3"/>
    <p:sldLayoutId id="2147483784" r:id="rId4"/>
    <p:sldLayoutId id="2147483804" r:id="rId5"/>
    <p:sldLayoutId id="2147483806" r:id="rId6"/>
    <p:sldLayoutId id="2147483802" r:id="rId7"/>
    <p:sldLayoutId id="2147483801" r:id="rId8"/>
    <p:sldLayoutId id="2147483794" r:id="rId9"/>
    <p:sldLayoutId id="2147483798" r:id="rId10"/>
    <p:sldLayoutId id="2147483782" r:id="rId11"/>
    <p:sldLayoutId id="2147483791" r:id="rId12"/>
    <p:sldLayoutId id="2147483800" r:id="rId13"/>
    <p:sldLayoutId id="2147483774" r:id="rId14"/>
    <p:sldLayoutId id="2147483775" r:id="rId15"/>
    <p:sldLayoutId id="2147483799" r:id="rId16"/>
    <p:sldLayoutId id="2147483776" r:id="rId17"/>
    <p:sldLayoutId id="2147483777" r:id="rId18"/>
    <p:sldLayoutId id="2147483778" r:id="rId19"/>
    <p:sldLayoutId id="2147483809" r:id="rId20"/>
  </p:sldLayoutIdLst>
  <p:hf hdr="0"/>
  <p:txStyles>
    <p:titleStyle>
      <a:lvl1pPr algn="l" defTabSz="1219170" rtl="0" eaLnBrk="1" latinLnBrk="0" hangingPunct="1">
        <a:spcBef>
          <a:spcPct val="0"/>
        </a:spcBef>
        <a:buNone/>
        <a:defRPr sz="2667" b="1" kern="1200">
          <a:solidFill>
            <a:schemeClr val="tx1"/>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AF9B-7ABC-4471-B69B-CD2D8FB66071}"/>
              </a:ext>
            </a:extLst>
          </p:cNvPr>
          <p:cNvSpPr>
            <a:spLocks noGrp="1"/>
          </p:cNvSpPr>
          <p:nvPr>
            <p:ph type="title"/>
          </p:nvPr>
        </p:nvSpPr>
        <p:spPr>
          <a:xfrm>
            <a:off x="173923" y="25400"/>
            <a:ext cx="11262173" cy="792480"/>
          </a:xfrm>
        </p:spPr>
        <p:txBody>
          <a:bodyPr/>
          <a:lstStyle/>
          <a:p>
            <a:r>
              <a:rPr lang="en-US" dirty="0"/>
              <a:t>Clean air</a:t>
            </a:r>
            <a:br>
              <a:rPr lang="en-US" dirty="0"/>
            </a:br>
            <a:r>
              <a:rPr lang="en-US" smtClean="0"/>
              <a:t>TenPLUS</a:t>
            </a:r>
            <a:r>
              <a:rPr lang="en-US" dirty="0" smtClean="0"/>
              <a:t> </a:t>
            </a:r>
            <a:r>
              <a:rPr lang="en-US" dirty="0"/>
              <a:t>Matrix per </a:t>
            </a:r>
            <a:r>
              <a:rPr lang="en-US" dirty="0" smtClean="0"/>
              <a:t>Customer</a:t>
            </a:r>
            <a:endParaRPr lang="en-US" dirty="0"/>
          </a:p>
        </p:txBody>
      </p:sp>
      <p:sp>
        <p:nvSpPr>
          <p:cNvPr id="4" name="Date Placeholder 3">
            <a:extLst>
              <a:ext uri="{FF2B5EF4-FFF2-40B4-BE49-F238E27FC236}">
                <a16:creationId xmlns:a16="http://schemas.microsoft.com/office/drawing/2014/main" id="{E418D4D7-22F8-45E5-BB3B-E9BFEA6D6423}"/>
              </a:ext>
            </a:extLst>
          </p:cNvPr>
          <p:cNvSpPr>
            <a:spLocks noGrp="1"/>
          </p:cNvSpPr>
          <p:nvPr>
            <p:ph type="dt" sz="half" idx="2"/>
          </p:nvPr>
        </p:nvSpPr>
        <p:spPr/>
        <p:txBody>
          <a:bodyPr/>
          <a:lstStyle/>
          <a:p>
            <a:fld id="{E9708B02-F2E1-0445-AC19-0C4CB4419549}" type="datetime1">
              <a:rPr lang="en-US" smtClean="0"/>
              <a:pPr/>
              <a:t>8/28/2020</a:t>
            </a:fld>
            <a:endParaRPr lang="en-US" dirty="0"/>
          </a:p>
        </p:txBody>
      </p:sp>
      <p:sp>
        <p:nvSpPr>
          <p:cNvPr id="5" name="Footer Placeholder 4">
            <a:extLst>
              <a:ext uri="{FF2B5EF4-FFF2-40B4-BE49-F238E27FC236}">
                <a16:creationId xmlns:a16="http://schemas.microsoft.com/office/drawing/2014/main" id="{B74A196E-8179-4A23-8E52-278043A29B8E}"/>
              </a:ext>
            </a:extLst>
          </p:cNvPr>
          <p:cNvSpPr>
            <a:spLocks noGrp="1"/>
          </p:cNvSpPr>
          <p:nvPr>
            <p:ph type="ftr" sz="quarter" idx="3"/>
          </p:nvPr>
        </p:nvSpPr>
        <p:spPr/>
        <p:txBody>
          <a:bodyPr/>
          <a:lstStyle/>
          <a:p>
            <a:r>
              <a:rPr lang="it"/>
              <a:t>© 2019 Tenneco, Inc. | Data Classification: </a:t>
            </a:r>
            <a:endParaRPr lang="en-US" dirty="0"/>
          </a:p>
        </p:txBody>
      </p:sp>
      <p:sp>
        <p:nvSpPr>
          <p:cNvPr id="6" name="Slide Number Placeholder 5">
            <a:extLst>
              <a:ext uri="{FF2B5EF4-FFF2-40B4-BE49-F238E27FC236}">
                <a16:creationId xmlns:a16="http://schemas.microsoft.com/office/drawing/2014/main" id="{9AB93FFC-C9F4-4F7D-9780-49BA0DDC526B}"/>
              </a:ext>
            </a:extLst>
          </p:cNvPr>
          <p:cNvSpPr>
            <a:spLocks noGrp="1"/>
          </p:cNvSpPr>
          <p:nvPr>
            <p:ph type="sldNum" sz="quarter" idx="4"/>
          </p:nvPr>
        </p:nvSpPr>
        <p:spPr/>
        <p:txBody>
          <a:bodyPr/>
          <a:lstStyle/>
          <a:p>
            <a:fld id="{2EF0F7D6-6122-4A03-974B-34EAD579BBE9}" type="slidenum">
              <a:rPr lang="en-US" smtClean="0"/>
              <a:pPr/>
              <a:t>1</a:t>
            </a:fld>
            <a:endParaRPr lang="en-US" dirty="0"/>
          </a:p>
        </p:txBody>
      </p:sp>
      <p:pic>
        <p:nvPicPr>
          <p:cNvPr id="42" name="Imagem 41"/>
          <p:cNvPicPr>
            <a:picLocks noChangeAspect="1"/>
          </p:cNvPicPr>
          <p:nvPr/>
        </p:nvPicPr>
        <p:blipFill>
          <a:blip r:embed="rId4"/>
          <a:stretch>
            <a:fillRect/>
          </a:stretch>
        </p:blipFill>
        <p:spPr>
          <a:xfrm>
            <a:off x="1403350" y="897990"/>
            <a:ext cx="9385300" cy="5554669"/>
          </a:xfrm>
          <a:prstGeom prst="rect">
            <a:avLst/>
          </a:prstGeom>
        </p:spPr>
      </p:pic>
    </p:spTree>
    <p:custDataLst>
      <p:tags r:id="rId1"/>
    </p:custDataLst>
    <p:extLst>
      <p:ext uri="{BB962C8B-B14F-4D97-AF65-F5344CB8AC3E}">
        <p14:creationId xmlns:p14="http://schemas.microsoft.com/office/powerpoint/2010/main" val="12412879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19 TENNECO PPT Template_13.33x7.5">
  <a:themeElements>
    <a:clrScheme name="Custom 56">
      <a:dk1>
        <a:srgbClr val="000000"/>
      </a:dk1>
      <a:lt1>
        <a:srgbClr val="FFFFFF"/>
      </a:lt1>
      <a:dk2>
        <a:srgbClr val="0033A0"/>
      </a:dk2>
      <a:lt2>
        <a:srgbClr val="E1E1E1"/>
      </a:lt2>
      <a:accent1>
        <a:srgbClr val="23AE49"/>
      </a:accent1>
      <a:accent2>
        <a:srgbClr val="001D34"/>
      </a:accent2>
      <a:accent3>
        <a:srgbClr val="C1CCD1"/>
      </a:accent3>
      <a:accent4>
        <a:srgbClr val="FF9043"/>
      </a:accent4>
      <a:accent5>
        <a:srgbClr val="AC343A"/>
      </a:accent5>
      <a:accent6>
        <a:srgbClr val="FFC63A"/>
      </a:accent6>
      <a:hlink>
        <a:srgbClr val="005DAA"/>
      </a:hlink>
      <a:folHlink>
        <a:srgbClr val="DBE5F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DAA"/>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5DA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smtClean="0"/>
        </a:defPPr>
      </a:lstStyle>
    </a:txDef>
  </a:objectDefaults>
  <a:extraClrSchemeLst/>
  <a:extLst>
    <a:ext uri="{05A4C25C-085E-4340-85A3-A5531E510DB2}">
      <thm15:themeFamily xmlns:thm15="http://schemas.microsoft.com/office/thememl/2012/main" name="16_9 Ratio_Powertrain [Read-Only]" id="{1FC786AB-D589-4C0C-9899-EF82CC8F233C}" vid="{3E0B73B4-B413-4272-BB2C-C08F3380FBB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3981BBD1F24468B2464A9E7289902" ma:contentTypeVersion="0" ma:contentTypeDescription="Create a new document." ma:contentTypeScope="" ma:versionID="a13051c4a97225535b098edcbce5db2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B60C625-9B93-4A36-9A09-808C704BCA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F43ACC4-627A-45E7-A748-91CBF2B13DF4}">
  <ds:schemaRefs>
    <ds:schemaRef ds:uri="http://schemas.microsoft.com/sharepoint/v3/contenttype/forms"/>
  </ds:schemaRefs>
</ds:datastoreItem>
</file>

<file path=customXml/itemProps3.xml><?xml version="1.0" encoding="utf-8"?>
<ds:datastoreItem xmlns:ds="http://schemas.openxmlformats.org/officeDocument/2006/customXml" ds:itemID="{06D09B22-F625-4AB6-9F89-87C3DE85E0D2}">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PT Powerpoint Templates_16_9 Ratio_Powertrain</Template>
  <TotalTime>2112</TotalTime>
  <Words>180</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vt:i4>
      </vt:variant>
    </vt:vector>
  </HeadingPairs>
  <TitlesOfParts>
    <vt:vector size="8" baseType="lpstr">
      <vt:lpstr>Arial</vt:lpstr>
      <vt:lpstr>Arial Nova</vt:lpstr>
      <vt:lpstr>Arial Nova Light</vt:lpstr>
      <vt:lpstr>Times New Roman</vt:lpstr>
      <vt:lpstr>Univers 57 Condensed</vt:lpstr>
      <vt:lpstr>Univers LT 47 CondensedLt</vt:lpstr>
      <vt:lpstr>2019 TENNECO PPT Template_13.33x7.5</vt:lpstr>
      <vt:lpstr>Clean air TenPLUS Matrix per Customer</vt:lpstr>
    </vt:vector>
  </TitlesOfParts>
  <Company>Federal-Mogul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Kinney, Lorrie</dc:creator>
  <cp:lastModifiedBy>Carlos Rodrigues</cp:lastModifiedBy>
  <cp:revision>291</cp:revision>
  <cp:lastPrinted>2019-05-06T20:46:14Z</cp:lastPrinted>
  <dcterms:created xsi:type="dcterms:W3CDTF">2018-01-22T16:52:52Z</dcterms:created>
  <dcterms:modified xsi:type="dcterms:W3CDTF">2020-08-28T17:59:22Z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0x010100A003981BBD1F24468B2464A9E7289902</vt:lpwstr>
  </property>
  <property fmtid="{D5CDD505-2E9C-101B-9397-08002B2CF9AE}" pid="4" name="ArticulateGUID">
    <vt:lpwstr>9EED7C91-9B08-4F66-9899-A60EEDBCAC02</vt:lpwstr>
  </property>
  <property fmtid="{D5CDD505-2E9C-101B-9397-08002B2CF9AE}" pid="5" name="ArticulatePath">
    <vt:lpwstr>2019 Tenneco Template 13.33x7.5</vt:lpwstr>
  </property>
</Properties>
</file>