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25" d="100"/>
          <a:sy n="125" d="100"/>
        </p:scale>
        <p:origin x="654" y="-8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945943"/>
            <a:ext cx="9088041" cy="626689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9454516"/>
            <a:ext cx="8018860" cy="434599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958369"/>
            <a:ext cx="2305422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958369"/>
            <a:ext cx="6782619" cy="152547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4487671"/>
            <a:ext cx="9221689" cy="7487774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2046282"/>
            <a:ext cx="9221689" cy="3937644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791843"/>
            <a:ext cx="4544021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791843"/>
            <a:ext cx="4544021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958373"/>
            <a:ext cx="9221689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412664"/>
            <a:ext cx="4523137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6575242"/>
            <a:ext cx="4523137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4412664"/>
            <a:ext cx="4545413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6575242"/>
            <a:ext cx="4545413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591766"/>
            <a:ext cx="5412730" cy="127921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4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591766"/>
            <a:ext cx="5412730" cy="127921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958373"/>
            <a:ext cx="922168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791843"/>
            <a:ext cx="922168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43C0-EA3C-4326-9152-EBACB34C3AB6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6683952"/>
            <a:ext cx="360848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8DDB-1C00-4AC4-8C73-4009D2661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159E51-38BB-4670-A1C0-6CBEAD88FE08}"/>
              </a:ext>
            </a:extLst>
          </p:cNvPr>
          <p:cNvSpPr/>
          <p:nvPr/>
        </p:nvSpPr>
        <p:spPr>
          <a:xfrm>
            <a:off x="7655413" y="59910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1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1E592FB-F588-4212-B9B6-6075F2412C46}"/>
              </a:ext>
            </a:extLst>
          </p:cNvPr>
          <p:cNvSpPr/>
          <p:nvPr/>
        </p:nvSpPr>
        <p:spPr>
          <a:xfrm>
            <a:off x="8451082" y="222503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FG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BD07D8-5BE2-4E9B-9F93-56FD89D0C9D5}"/>
              </a:ext>
            </a:extLst>
          </p:cNvPr>
          <p:cNvSpPr/>
          <p:nvPr/>
        </p:nvSpPr>
        <p:spPr>
          <a:xfrm>
            <a:off x="7124968" y="1056521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571953-7DA1-4B64-8EB9-1CF26E86F541}"/>
              </a:ext>
            </a:extLst>
          </p:cNvPr>
          <p:cNvSpPr/>
          <p:nvPr/>
        </p:nvSpPr>
        <p:spPr>
          <a:xfrm>
            <a:off x="8185859" y="1056522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</a:t>
            </a:r>
          </a:p>
          <a:p>
            <a:pPr algn="ctr"/>
            <a:r>
              <a:rPr lang="pt-BR" sz="1000" dirty="0"/>
              <a:t>(SAP)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6B1FD9C9-FB30-4548-A6CF-50B25AFDBE6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7565084" y="700969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B7DF93B-C1A3-4E65-A413-C17096D020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8095530" y="700970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889F23-F6D9-4B16-A6D4-F72E87DD6AE2}"/>
              </a:ext>
            </a:extLst>
          </p:cNvPr>
          <p:cNvSpPr/>
          <p:nvPr/>
        </p:nvSpPr>
        <p:spPr>
          <a:xfrm>
            <a:off x="7655413" y="1767624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2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06DF1F8-D58D-4D85-8D2C-6D516B987880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7565084" y="1412073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CBAAAFB3-4A38-4D7F-BCF0-7B671E18FFA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5400000">
            <a:off x="8095530" y="1412073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B5ED34-44FA-409D-AEF9-6B71AFB4F36D}"/>
              </a:ext>
            </a:extLst>
          </p:cNvPr>
          <p:cNvSpPr/>
          <p:nvPr/>
        </p:nvSpPr>
        <p:spPr>
          <a:xfrm>
            <a:off x="7655413" y="222503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PCP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0CB9D41-1113-4105-ACA0-9EE1B936C367}"/>
              </a:ext>
            </a:extLst>
          </p:cNvPr>
          <p:cNvSpPr/>
          <p:nvPr/>
        </p:nvSpPr>
        <p:spPr>
          <a:xfrm>
            <a:off x="6196690" y="2225037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BC3EF4D-7075-45A2-9CEF-5EBC35BDDD5F}"/>
              </a:ext>
            </a:extLst>
          </p:cNvPr>
          <p:cNvSpPr/>
          <p:nvPr/>
        </p:nvSpPr>
        <p:spPr>
          <a:xfrm>
            <a:off x="9096839" y="2225037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9AA2DB-089C-4757-BC43-C76E881B6D91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7920635" y="2044379"/>
            <a:ext cx="0" cy="1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2BFB49F-99F0-4103-86E5-1DD49B81BAC1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16200000" flipH="1">
            <a:off x="8228141" y="1736874"/>
            <a:ext cx="180658" cy="79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871BCAA-A8DC-480A-98A7-72BD20E3F531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8981525" y="2490259"/>
            <a:ext cx="11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osango 38">
            <a:extLst>
              <a:ext uri="{FF2B5EF4-FFF2-40B4-BE49-F238E27FC236}">
                <a16:creationId xmlns:a16="http://schemas.microsoft.com/office/drawing/2014/main" id="{43CEDA19-99F7-471E-8B5C-319C28479B90}"/>
              </a:ext>
            </a:extLst>
          </p:cNvPr>
          <p:cNvSpPr/>
          <p:nvPr/>
        </p:nvSpPr>
        <p:spPr>
          <a:xfrm>
            <a:off x="6859746" y="222503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7EB3939-BAF3-49DB-B2F2-07ECE0565B6C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rot="5400000">
            <a:off x="7432473" y="1736874"/>
            <a:ext cx="180658" cy="79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84C45EA-708A-4F02-B770-10DBC400902B}"/>
              </a:ext>
            </a:extLst>
          </p:cNvPr>
          <p:cNvCxnSpPr>
            <a:stCxn id="39" idx="1"/>
            <a:endCxn id="26" idx="3"/>
          </p:cNvCxnSpPr>
          <p:nvPr/>
        </p:nvCxnSpPr>
        <p:spPr>
          <a:xfrm flipH="1">
            <a:off x="6727134" y="2490259"/>
            <a:ext cx="13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FB359055-3AB6-4B0A-B975-2415F5FDA35A}"/>
              </a:ext>
            </a:extLst>
          </p:cNvPr>
          <p:cNvSpPr/>
          <p:nvPr/>
        </p:nvSpPr>
        <p:spPr>
          <a:xfrm>
            <a:off x="7655413" y="2936140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3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E1E290E9-666D-4150-99B2-D64BEFCD80F8}"/>
              </a:ext>
            </a:extLst>
          </p:cNvPr>
          <p:cNvCxnSpPr>
            <a:stCxn id="5" idx="1"/>
            <a:endCxn id="44" idx="3"/>
          </p:cNvCxnSpPr>
          <p:nvPr/>
        </p:nvCxnSpPr>
        <p:spPr>
          <a:xfrm rot="10800000" flipV="1">
            <a:off x="8185857" y="2490258"/>
            <a:ext cx="265222" cy="58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20BDADA3-F7EE-4DB8-B2F0-77A8C2B1A80A}"/>
              </a:ext>
            </a:extLst>
          </p:cNvPr>
          <p:cNvCxnSpPr>
            <a:stCxn id="27" idx="2"/>
            <a:endCxn id="44" idx="3"/>
          </p:cNvCxnSpPr>
          <p:nvPr/>
        </p:nvCxnSpPr>
        <p:spPr>
          <a:xfrm rot="5400000">
            <a:off x="8614442" y="2326897"/>
            <a:ext cx="319036" cy="117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A26E17D-14BC-4FF8-A754-B1140563FF84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7390190" y="2490259"/>
            <a:ext cx="265222" cy="58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B3829FA-5F5E-4422-8A87-BC6D0268E022}"/>
              </a:ext>
            </a:extLst>
          </p:cNvPr>
          <p:cNvCxnSpPr>
            <a:stCxn id="26" idx="2"/>
            <a:endCxn id="44" idx="1"/>
          </p:cNvCxnSpPr>
          <p:nvPr/>
        </p:nvCxnSpPr>
        <p:spPr>
          <a:xfrm rot="16200000" flipH="1">
            <a:off x="6899144" y="2318248"/>
            <a:ext cx="319036" cy="1193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E1F024D-20A5-40AB-80AC-CCF8D83E508F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>
            <a:off x="7920635" y="2755483"/>
            <a:ext cx="0" cy="1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B870FCE-4138-4EB8-ABEF-A09F8F192648}"/>
              </a:ext>
            </a:extLst>
          </p:cNvPr>
          <p:cNvSpPr/>
          <p:nvPr/>
        </p:nvSpPr>
        <p:spPr>
          <a:xfrm>
            <a:off x="7655413" y="3393554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FISCAL</a:t>
            </a:r>
          </a:p>
          <a:p>
            <a:pPr algn="ctr"/>
            <a:r>
              <a:rPr lang="pt-BR" sz="1000" dirty="0"/>
              <a:t>(SAP)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AC00559-B241-42B0-AF6D-D693CF913080}"/>
              </a:ext>
            </a:extLst>
          </p:cNvPr>
          <p:cNvCxnSpPr>
            <a:stCxn id="44" idx="2"/>
            <a:endCxn id="55" idx="0"/>
          </p:cNvCxnSpPr>
          <p:nvPr/>
        </p:nvCxnSpPr>
        <p:spPr>
          <a:xfrm>
            <a:off x="7920635" y="3212894"/>
            <a:ext cx="0" cy="1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osango 57">
            <a:extLst>
              <a:ext uri="{FF2B5EF4-FFF2-40B4-BE49-F238E27FC236}">
                <a16:creationId xmlns:a16="http://schemas.microsoft.com/office/drawing/2014/main" id="{C2CD2237-420D-4814-8AFF-D71723D08DE9}"/>
              </a:ext>
            </a:extLst>
          </p:cNvPr>
          <p:cNvSpPr/>
          <p:nvPr/>
        </p:nvSpPr>
        <p:spPr>
          <a:xfrm>
            <a:off x="8451082" y="461378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FG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2108933-2720-49E8-9245-D6B974E9B8CB}"/>
              </a:ext>
            </a:extLst>
          </p:cNvPr>
          <p:cNvSpPr/>
          <p:nvPr/>
        </p:nvSpPr>
        <p:spPr>
          <a:xfrm>
            <a:off x="6196689" y="5144234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BE5C1B5B-85D6-4FCC-A567-B140C55ED067}"/>
              </a:ext>
            </a:extLst>
          </p:cNvPr>
          <p:cNvSpPr/>
          <p:nvPr/>
        </p:nvSpPr>
        <p:spPr>
          <a:xfrm>
            <a:off x="9096839" y="5144233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MET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DA403B6A-0F61-460B-9A91-CF81DF60E8F6}"/>
              </a:ext>
            </a:extLst>
          </p:cNvPr>
          <p:cNvSpPr/>
          <p:nvPr/>
        </p:nvSpPr>
        <p:spPr>
          <a:xfrm>
            <a:off x="6859746" y="461378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EA01AF5-9835-4528-B9C8-8F6E04DECC6D}"/>
              </a:ext>
            </a:extLst>
          </p:cNvPr>
          <p:cNvSpPr/>
          <p:nvPr/>
        </p:nvSpPr>
        <p:spPr>
          <a:xfrm>
            <a:off x="5469980" y="5144234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PPAP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50D1C912-C9F4-4A2A-9221-9F0706F8B354}"/>
              </a:ext>
            </a:extLst>
          </p:cNvPr>
          <p:cNvCxnSpPr>
            <a:stCxn id="61" idx="1"/>
            <a:endCxn id="59" idx="0"/>
          </p:cNvCxnSpPr>
          <p:nvPr/>
        </p:nvCxnSpPr>
        <p:spPr>
          <a:xfrm rot="10800000" flipV="1">
            <a:off x="6461913" y="4879011"/>
            <a:ext cx="397834" cy="265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FF6ED5C0-8C08-467F-BC14-45DFF4C04930}"/>
              </a:ext>
            </a:extLst>
          </p:cNvPr>
          <p:cNvCxnSpPr>
            <a:stCxn id="61" idx="1"/>
            <a:endCxn id="67" idx="0"/>
          </p:cNvCxnSpPr>
          <p:nvPr/>
        </p:nvCxnSpPr>
        <p:spPr>
          <a:xfrm rot="10800000" flipV="1">
            <a:off x="5735202" y="4879011"/>
            <a:ext cx="1124543" cy="265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9755E21-72F2-4BB2-A535-4A7CB9E8A29D}"/>
              </a:ext>
            </a:extLst>
          </p:cNvPr>
          <p:cNvCxnSpPr>
            <a:stCxn id="58" idx="3"/>
            <a:endCxn id="60" idx="0"/>
          </p:cNvCxnSpPr>
          <p:nvPr/>
        </p:nvCxnSpPr>
        <p:spPr>
          <a:xfrm>
            <a:off x="8981526" y="4879011"/>
            <a:ext cx="380536" cy="26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DBA0833D-9736-4B26-AED3-31098D8A5ABE}"/>
              </a:ext>
            </a:extLst>
          </p:cNvPr>
          <p:cNvSpPr/>
          <p:nvPr/>
        </p:nvSpPr>
        <p:spPr>
          <a:xfrm>
            <a:off x="7655413" y="589263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5</a:t>
            </a: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E21222B8-4422-42C3-BFD3-72710D8A2B36}"/>
              </a:ext>
            </a:extLst>
          </p:cNvPr>
          <p:cNvCxnSpPr>
            <a:cxnSpLocks/>
            <a:stCxn id="60" idx="2"/>
            <a:endCxn id="85" idx="3"/>
          </p:cNvCxnSpPr>
          <p:nvPr/>
        </p:nvCxnSpPr>
        <p:spPr>
          <a:xfrm rot="5400000">
            <a:off x="8595791" y="5264744"/>
            <a:ext cx="356338" cy="1176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1EDCC66E-3005-43B8-8347-846D12002853}"/>
              </a:ext>
            </a:extLst>
          </p:cNvPr>
          <p:cNvCxnSpPr>
            <a:stCxn id="59" idx="2"/>
            <a:endCxn id="85" idx="1"/>
          </p:cNvCxnSpPr>
          <p:nvPr/>
        </p:nvCxnSpPr>
        <p:spPr>
          <a:xfrm rot="16200000" flipH="1">
            <a:off x="6880494" y="5256096"/>
            <a:ext cx="356337" cy="1193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4861DBB1-87BC-415D-8B3F-B893ED4039AE}"/>
              </a:ext>
            </a:extLst>
          </p:cNvPr>
          <p:cNvCxnSpPr>
            <a:stCxn id="67" idx="2"/>
            <a:endCxn id="85" idx="1"/>
          </p:cNvCxnSpPr>
          <p:nvPr/>
        </p:nvCxnSpPr>
        <p:spPr>
          <a:xfrm rot="16200000" flipH="1">
            <a:off x="6517139" y="4892741"/>
            <a:ext cx="356337" cy="192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>
            <a:extLst>
              <a:ext uri="{FF2B5EF4-FFF2-40B4-BE49-F238E27FC236}">
                <a16:creationId xmlns:a16="http://schemas.microsoft.com/office/drawing/2014/main" id="{30BB77C2-EB1D-48AC-9515-1E369F235BAE}"/>
              </a:ext>
            </a:extLst>
          </p:cNvPr>
          <p:cNvSpPr/>
          <p:nvPr/>
        </p:nvSpPr>
        <p:spPr>
          <a:xfrm>
            <a:off x="6859743" y="6454546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0C03138E-0D34-4221-B7F0-36CCA457206F}"/>
              </a:ext>
            </a:extLst>
          </p:cNvPr>
          <p:cNvSpPr/>
          <p:nvPr/>
        </p:nvSpPr>
        <p:spPr>
          <a:xfrm>
            <a:off x="7655412" y="724239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6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11DEC24F-571B-4999-9B47-25D7E6146E56}"/>
              </a:ext>
            </a:extLst>
          </p:cNvPr>
          <p:cNvSpPr/>
          <p:nvPr/>
        </p:nvSpPr>
        <p:spPr>
          <a:xfrm>
            <a:off x="7655411" y="766119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9D5B5FD2-AA95-4FF5-9CC4-E0F878039E1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7920634" y="7519152"/>
            <a:ext cx="1" cy="14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CBC5712-4F4D-4AEF-9F15-49B723361C85}"/>
              </a:ext>
            </a:extLst>
          </p:cNvPr>
          <p:cNvSpPr/>
          <p:nvPr/>
        </p:nvSpPr>
        <p:spPr>
          <a:xfrm>
            <a:off x="7655411" y="410465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4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7A4EE7C6-6E71-4411-BE9C-666744AB5EFA}"/>
              </a:ext>
            </a:extLst>
          </p:cNvPr>
          <p:cNvCxnSpPr>
            <a:stCxn id="106" idx="2"/>
            <a:endCxn id="61" idx="0"/>
          </p:cNvCxnSpPr>
          <p:nvPr/>
        </p:nvCxnSpPr>
        <p:spPr>
          <a:xfrm rot="5400000">
            <a:off x="7406614" y="4099767"/>
            <a:ext cx="232376" cy="79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EC9387B1-6C0A-43D3-8067-DE3018A2987E}"/>
              </a:ext>
            </a:extLst>
          </p:cNvPr>
          <p:cNvCxnSpPr>
            <a:stCxn id="106" idx="2"/>
            <a:endCxn id="58" idx="0"/>
          </p:cNvCxnSpPr>
          <p:nvPr/>
        </p:nvCxnSpPr>
        <p:spPr>
          <a:xfrm rot="16200000" flipH="1">
            <a:off x="8202281" y="4099764"/>
            <a:ext cx="232376" cy="795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C39A01F8-F5CD-4DF6-B49B-E54CEF0A1F50}"/>
              </a:ext>
            </a:extLst>
          </p:cNvPr>
          <p:cNvSpPr/>
          <p:nvPr/>
        </p:nvSpPr>
        <p:spPr>
          <a:xfrm>
            <a:off x="7655411" y="8430233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7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91B1DB-CCB3-45EB-9492-62A5377551D7}"/>
              </a:ext>
            </a:extLst>
          </p:cNvPr>
          <p:cNvSpPr/>
          <p:nvPr/>
        </p:nvSpPr>
        <p:spPr>
          <a:xfrm>
            <a:off x="7124966" y="10457213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QUAL.</a:t>
            </a:r>
          </a:p>
          <a:p>
            <a:pPr algn="ctr"/>
            <a:r>
              <a:rPr lang="pt-BR" sz="1000" dirty="0"/>
              <a:t>PCF</a:t>
            </a:r>
          </a:p>
        </p:txBody>
      </p:sp>
      <p:sp>
        <p:nvSpPr>
          <p:cNvPr id="117" name="Losango 116">
            <a:extLst>
              <a:ext uri="{FF2B5EF4-FFF2-40B4-BE49-F238E27FC236}">
                <a16:creationId xmlns:a16="http://schemas.microsoft.com/office/drawing/2014/main" id="{5A22496A-3D49-4ADD-A403-E6B939765638}"/>
              </a:ext>
            </a:extLst>
          </p:cNvPr>
          <p:cNvSpPr/>
          <p:nvPr/>
        </p:nvSpPr>
        <p:spPr>
          <a:xfrm>
            <a:off x="8716301" y="972282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rgbClr val="C00000"/>
                </a:solidFill>
              </a:rPr>
              <a:t>MAKE</a:t>
            </a:r>
            <a:endParaRPr lang="pt-BR" sz="1000" b="1" dirty="0">
              <a:solidFill>
                <a:srgbClr val="C00000"/>
              </a:solidFill>
            </a:endParaRPr>
          </a:p>
        </p:txBody>
      </p:sp>
      <p:sp>
        <p:nvSpPr>
          <p:cNvPr id="118" name="Losango 117">
            <a:extLst>
              <a:ext uri="{FF2B5EF4-FFF2-40B4-BE49-F238E27FC236}">
                <a16:creationId xmlns:a16="http://schemas.microsoft.com/office/drawing/2014/main" id="{FF23442D-37A7-4E6C-A95F-A5874E376DCA}"/>
              </a:ext>
            </a:extLst>
          </p:cNvPr>
          <p:cNvSpPr/>
          <p:nvPr/>
        </p:nvSpPr>
        <p:spPr>
          <a:xfrm>
            <a:off x="6594521" y="972282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92C769B-75F5-45F4-9707-4E5963F6E422}"/>
              </a:ext>
            </a:extLst>
          </p:cNvPr>
          <p:cNvSpPr/>
          <p:nvPr/>
        </p:nvSpPr>
        <p:spPr>
          <a:xfrm>
            <a:off x="8185856" y="10457213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ENG.</a:t>
            </a:r>
          </a:p>
          <a:p>
            <a:pPr algn="ctr"/>
            <a:r>
              <a:rPr lang="pt-BR" sz="1000" dirty="0"/>
              <a:t>AVCE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CA2AABF2-04C8-4E6C-8B64-9B9A27C80165}"/>
              </a:ext>
            </a:extLst>
          </p:cNvPr>
          <p:cNvCxnSpPr>
            <a:cxnSpLocks/>
            <a:stCxn id="207" idx="2"/>
            <a:endCxn id="118" idx="0"/>
          </p:cNvCxnSpPr>
          <p:nvPr/>
        </p:nvCxnSpPr>
        <p:spPr>
          <a:xfrm rot="5400000">
            <a:off x="7247119" y="9043164"/>
            <a:ext cx="292290" cy="1067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2B659C3F-CF47-4A3F-8560-8575333407A8}"/>
              </a:ext>
            </a:extLst>
          </p:cNvPr>
          <p:cNvCxnSpPr>
            <a:cxnSpLocks/>
            <a:stCxn id="207" idx="2"/>
            <a:endCxn id="117" idx="0"/>
          </p:cNvCxnSpPr>
          <p:nvPr/>
        </p:nvCxnSpPr>
        <p:spPr>
          <a:xfrm rot="16200000" flipH="1">
            <a:off x="8308008" y="9049312"/>
            <a:ext cx="292290" cy="105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92FA651A-65AB-491A-9DF6-592E5C9D588A}"/>
              </a:ext>
            </a:extLst>
          </p:cNvPr>
          <p:cNvSpPr/>
          <p:nvPr/>
        </p:nvSpPr>
        <p:spPr>
          <a:xfrm>
            <a:off x="9362061" y="10457213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MET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FIP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034EECDA-CC1F-4911-935F-37938BD0ADC7}"/>
              </a:ext>
            </a:extLst>
          </p:cNvPr>
          <p:cNvSpPr/>
          <p:nvPr/>
        </p:nvSpPr>
        <p:spPr>
          <a:xfrm>
            <a:off x="6064076" y="10457212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PPAP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23640E17-4DD8-41D7-B994-7311FC5677FB}"/>
              </a:ext>
            </a:extLst>
          </p:cNvPr>
          <p:cNvCxnSpPr>
            <a:stCxn id="117" idx="3"/>
            <a:endCxn id="132" idx="0"/>
          </p:cNvCxnSpPr>
          <p:nvPr/>
        </p:nvCxnSpPr>
        <p:spPr>
          <a:xfrm>
            <a:off x="9246746" y="9988051"/>
            <a:ext cx="380538" cy="46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D13A91FA-3B14-419A-8155-0BED9CA378CC}"/>
              </a:ext>
            </a:extLst>
          </p:cNvPr>
          <p:cNvCxnSpPr>
            <a:stCxn id="118" idx="1"/>
            <a:endCxn id="136" idx="0"/>
          </p:cNvCxnSpPr>
          <p:nvPr/>
        </p:nvCxnSpPr>
        <p:spPr>
          <a:xfrm rot="10800000" flipV="1">
            <a:off x="6329299" y="9988050"/>
            <a:ext cx="265222" cy="469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36B538D6-A289-4690-BF2A-867AB5A84DAD}"/>
              </a:ext>
            </a:extLst>
          </p:cNvPr>
          <p:cNvSpPr/>
          <p:nvPr/>
        </p:nvSpPr>
        <p:spPr>
          <a:xfrm>
            <a:off x="7655411" y="11269002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8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3A5976A4-6C6D-4A54-9018-8AAEF205F65A}"/>
              </a:ext>
            </a:extLst>
          </p:cNvPr>
          <p:cNvCxnSpPr>
            <a:cxnSpLocks/>
            <a:stCxn id="118" idx="2"/>
            <a:endCxn id="145" idx="1"/>
          </p:cNvCxnSpPr>
          <p:nvPr/>
        </p:nvCxnSpPr>
        <p:spPr>
          <a:xfrm rot="16200000" flipH="1">
            <a:off x="6680524" y="10432492"/>
            <a:ext cx="1154106" cy="79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2A63D469-F537-466A-AF93-8A5D3A041C80}"/>
              </a:ext>
            </a:extLst>
          </p:cNvPr>
          <p:cNvCxnSpPr>
            <a:stCxn id="117" idx="2"/>
            <a:endCxn id="145" idx="3"/>
          </p:cNvCxnSpPr>
          <p:nvPr/>
        </p:nvCxnSpPr>
        <p:spPr>
          <a:xfrm rot="5400000">
            <a:off x="8006637" y="10432492"/>
            <a:ext cx="1154106" cy="795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9D17E315-360A-44D8-81E6-8BE5C5B0A93E}"/>
              </a:ext>
            </a:extLst>
          </p:cNvPr>
          <p:cNvCxnSpPr>
            <a:stCxn id="132" idx="2"/>
            <a:endCxn id="145" idx="3"/>
          </p:cNvCxnSpPr>
          <p:nvPr/>
        </p:nvCxnSpPr>
        <p:spPr>
          <a:xfrm rot="5400000">
            <a:off x="8696710" y="10476804"/>
            <a:ext cx="419721" cy="1441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C980ECD2-D1E1-4E10-AE8A-2AEE44AA1BA2}"/>
              </a:ext>
            </a:extLst>
          </p:cNvPr>
          <p:cNvCxnSpPr>
            <a:stCxn id="136" idx="2"/>
            <a:endCxn id="145" idx="1"/>
          </p:cNvCxnSpPr>
          <p:nvPr/>
        </p:nvCxnSpPr>
        <p:spPr>
          <a:xfrm rot="16200000" flipH="1">
            <a:off x="6782494" y="10534462"/>
            <a:ext cx="419722" cy="1326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155">
            <a:extLst>
              <a:ext uri="{FF2B5EF4-FFF2-40B4-BE49-F238E27FC236}">
                <a16:creationId xmlns:a16="http://schemas.microsoft.com/office/drawing/2014/main" id="{6F24A0EF-EF7E-43B4-82FF-C9AA26F05C69}"/>
              </a:ext>
            </a:extLst>
          </p:cNvPr>
          <p:cNvCxnSpPr>
            <a:stCxn id="115" idx="2"/>
            <a:endCxn id="145" idx="0"/>
          </p:cNvCxnSpPr>
          <p:nvPr/>
        </p:nvCxnSpPr>
        <p:spPr>
          <a:xfrm rot="16200000" flipH="1">
            <a:off x="7514739" y="10863107"/>
            <a:ext cx="281344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C0976549-7C26-476C-919C-13BE86CE218F}"/>
              </a:ext>
            </a:extLst>
          </p:cNvPr>
          <p:cNvCxnSpPr>
            <a:stCxn id="120" idx="2"/>
            <a:endCxn id="145" idx="0"/>
          </p:cNvCxnSpPr>
          <p:nvPr/>
        </p:nvCxnSpPr>
        <p:spPr>
          <a:xfrm rot="5400000">
            <a:off x="8045185" y="10863108"/>
            <a:ext cx="281344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0D340ACB-F25D-4C69-8220-37186BDD259B}"/>
              </a:ext>
            </a:extLst>
          </p:cNvPr>
          <p:cNvCxnSpPr>
            <a:stCxn id="99" idx="2"/>
            <a:endCxn id="114" idx="0"/>
          </p:cNvCxnSpPr>
          <p:nvPr/>
        </p:nvCxnSpPr>
        <p:spPr>
          <a:xfrm>
            <a:off x="7920634" y="8191642"/>
            <a:ext cx="0" cy="2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osango 160">
            <a:extLst>
              <a:ext uri="{FF2B5EF4-FFF2-40B4-BE49-F238E27FC236}">
                <a16:creationId xmlns:a16="http://schemas.microsoft.com/office/drawing/2014/main" id="{012807FD-714F-44D4-8ECD-7E67792EF219}"/>
              </a:ext>
            </a:extLst>
          </p:cNvPr>
          <p:cNvSpPr/>
          <p:nvPr/>
        </p:nvSpPr>
        <p:spPr>
          <a:xfrm>
            <a:off x="7655411" y="11770756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ADM</a:t>
            </a:r>
          </a:p>
          <a:p>
            <a:pPr algn="ctr"/>
            <a:r>
              <a:rPr lang="pt-BR" sz="1000" b="1" dirty="0">
                <a:solidFill>
                  <a:srgbClr val="C00000"/>
                </a:solidFill>
              </a:rPr>
              <a:t>BOM</a:t>
            </a: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BFD92225-81FB-4085-9D12-618DDA3D3BDB}"/>
              </a:ext>
            </a:extLst>
          </p:cNvPr>
          <p:cNvCxnSpPr>
            <a:stCxn id="145" idx="2"/>
            <a:endCxn id="161" idx="0"/>
          </p:cNvCxnSpPr>
          <p:nvPr/>
        </p:nvCxnSpPr>
        <p:spPr>
          <a:xfrm>
            <a:off x="7920634" y="11545756"/>
            <a:ext cx="0" cy="2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58495DA1-E174-411D-ACB2-A715A947D633}"/>
              </a:ext>
            </a:extLst>
          </p:cNvPr>
          <p:cNvSpPr/>
          <p:nvPr/>
        </p:nvSpPr>
        <p:spPr>
          <a:xfrm>
            <a:off x="7655410" y="12526201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9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38389451-F369-4A4A-99D4-03E62B9BF0F4}"/>
              </a:ext>
            </a:extLst>
          </p:cNvPr>
          <p:cNvSpPr/>
          <p:nvPr/>
        </p:nvSpPr>
        <p:spPr>
          <a:xfrm>
            <a:off x="6859743" y="11773894"/>
            <a:ext cx="530445" cy="53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PCP</a:t>
            </a:r>
          </a:p>
          <a:p>
            <a:pPr algn="ctr"/>
            <a:r>
              <a:rPr lang="pt-BR" sz="1000" dirty="0"/>
              <a:t>CORTE</a:t>
            </a:r>
          </a:p>
        </p:txBody>
      </p: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3DE93899-9CF2-45A3-B3EB-3AB9E6DEF0D3}"/>
              </a:ext>
            </a:extLst>
          </p:cNvPr>
          <p:cNvCxnSpPr>
            <a:stCxn id="161" idx="1"/>
            <a:endCxn id="165" idx="3"/>
          </p:cNvCxnSpPr>
          <p:nvPr/>
        </p:nvCxnSpPr>
        <p:spPr>
          <a:xfrm flipH="1">
            <a:off x="7390188" y="12035979"/>
            <a:ext cx="265223" cy="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DFB46301-FC0C-4F4A-879A-F26454417BC4}"/>
              </a:ext>
            </a:extLst>
          </p:cNvPr>
          <p:cNvCxnSpPr>
            <a:stCxn id="165" idx="2"/>
            <a:endCxn id="164" idx="1"/>
          </p:cNvCxnSpPr>
          <p:nvPr/>
        </p:nvCxnSpPr>
        <p:spPr>
          <a:xfrm rot="16200000" flipH="1">
            <a:off x="7210069" y="12219236"/>
            <a:ext cx="360239" cy="530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ED5A6FB2-9042-4EDA-8B5B-42DAF12671EC}"/>
              </a:ext>
            </a:extLst>
          </p:cNvPr>
          <p:cNvCxnSpPr>
            <a:stCxn id="161" idx="2"/>
            <a:endCxn id="164" idx="0"/>
          </p:cNvCxnSpPr>
          <p:nvPr/>
        </p:nvCxnSpPr>
        <p:spPr>
          <a:xfrm flipH="1">
            <a:off x="7920633" y="12301201"/>
            <a:ext cx="1" cy="2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A9B7AD20-86EA-4397-88B1-339AAE378752}"/>
              </a:ext>
            </a:extLst>
          </p:cNvPr>
          <p:cNvSpPr/>
          <p:nvPr/>
        </p:nvSpPr>
        <p:spPr>
          <a:xfrm>
            <a:off x="8716300" y="12399355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ENG.</a:t>
            </a:r>
          </a:p>
          <a:p>
            <a:pPr algn="ctr"/>
            <a:r>
              <a:rPr lang="pt-BR" sz="1000" dirty="0"/>
              <a:t>RELEASE</a:t>
            </a:r>
          </a:p>
        </p:txBody>
      </p: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C2DB05FF-783A-4EE4-9425-800AADC9B944}"/>
              </a:ext>
            </a:extLst>
          </p:cNvPr>
          <p:cNvCxnSpPr>
            <a:stCxn id="164" idx="3"/>
            <a:endCxn id="172" idx="1"/>
          </p:cNvCxnSpPr>
          <p:nvPr/>
        </p:nvCxnSpPr>
        <p:spPr>
          <a:xfrm>
            <a:off x="8185855" y="12664578"/>
            <a:ext cx="530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3D80B3C-0DE8-47FA-A1D1-44148BDC55BC}"/>
              </a:ext>
            </a:extLst>
          </p:cNvPr>
          <p:cNvSpPr txBox="1"/>
          <p:nvPr/>
        </p:nvSpPr>
        <p:spPr>
          <a:xfrm>
            <a:off x="6704922" y="22820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9B61F372-95E3-44BF-A72E-4F16FD5BF093}"/>
              </a:ext>
            </a:extLst>
          </p:cNvPr>
          <p:cNvSpPr txBox="1"/>
          <p:nvPr/>
        </p:nvSpPr>
        <p:spPr>
          <a:xfrm>
            <a:off x="7328131" y="228204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4CFE08FC-B48C-4598-91F4-679AE3DFE512}"/>
              </a:ext>
            </a:extLst>
          </p:cNvPr>
          <p:cNvSpPr txBox="1"/>
          <p:nvPr/>
        </p:nvSpPr>
        <p:spPr>
          <a:xfrm>
            <a:off x="8871401" y="22820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E57775EA-968D-4A48-858E-2A51A56CAF18}"/>
              </a:ext>
            </a:extLst>
          </p:cNvPr>
          <p:cNvSpPr txBox="1"/>
          <p:nvPr/>
        </p:nvSpPr>
        <p:spPr>
          <a:xfrm>
            <a:off x="8230020" y="22875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81" name="Conector: Angulado 180">
            <a:extLst>
              <a:ext uri="{FF2B5EF4-FFF2-40B4-BE49-F238E27FC236}">
                <a16:creationId xmlns:a16="http://schemas.microsoft.com/office/drawing/2014/main" id="{ABD225BB-4A2F-4AA8-BA55-88517ACACC25}"/>
              </a:ext>
            </a:extLst>
          </p:cNvPr>
          <p:cNvCxnSpPr>
            <a:stCxn id="58" idx="2"/>
            <a:endCxn id="85" idx="3"/>
          </p:cNvCxnSpPr>
          <p:nvPr/>
        </p:nvCxnSpPr>
        <p:spPr>
          <a:xfrm rot="5400000">
            <a:off x="8007691" y="5322401"/>
            <a:ext cx="886782" cy="530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DEC7FE69-9CE2-4B59-B6F3-3A3D651443B1}"/>
              </a:ext>
            </a:extLst>
          </p:cNvPr>
          <p:cNvCxnSpPr>
            <a:stCxn id="61" idx="2"/>
            <a:endCxn id="85" idx="1"/>
          </p:cNvCxnSpPr>
          <p:nvPr/>
        </p:nvCxnSpPr>
        <p:spPr>
          <a:xfrm rot="16200000" flipH="1">
            <a:off x="6946800" y="5322402"/>
            <a:ext cx="886782" cy="530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0C2774D0-47E4-48D6-8A05-359D01C713D9}"/>
              </a:ext>
            </a:extLst>
          </p:cNvPr>
          <p:cNvCxnSpPr>
            <a:stCxn id="106" idx="2"/>
            <a:endCxn id="85" idx="0"/>
          </p:cNvCxnSpPr>
          <p:nvPr/>
        </p:nvCxnSpPr>
        <p:spPr>
          <a:xfrm>
            <a:off x="7920634" y="4381412"/>
            <a:ext cx="2" cy="151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BE6DCCBD-DC4E-4B01-9115-B5128F2CC9FF}"/>
              </a:ext>
            </a:extLst>
          </p:cNvPr>
          <p:cNvCxnSpPr>
            <a:stCxn id="55" idx="2"/>
            <a:endCxn id="106" idx="0"/>
          </p:cNvCxnSpPr>
          <p:nvPr/>
        </p:nvCxnSpPr>
        <p:spPr>
          <a:xfrm flipH="1">
            <a:off x="7920634" y="3923999"/>
            <a:ext cx="2" cy="1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75911EAB-69B4-4810-96B4-B6B67DDC7647}"/>
              </a:ext>
            </a:extLst>
          </p:cNvPr>
          <p:cNvSpPr txBox="1"/>
          <p:nvPr/>
        </p:nvSpPr>
        <p:spPr>
          <a:xfrm>
            <a:off x="8865998" y="463178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914160C5-23C2-4A54-9225-1FAD076BCB77}"/>
              </a:ext>
            </a:extLst>
          </p:cNvPr>
          <p:cNvSpPr txBox="1"/>
          <p:nvPr/>
        </p:nvSpPr>
        <p:spPr>
          <a:xfrm>
            <a:off x="8466178" y="508167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01B41469-E50F-4502-BB93-488BA820D882}"/>
              </a:ext>
            </a:extLst>
          </p:cNvPr>
          <p:cNvSpPr txBox="1"/>
          <p:nvPr/>
        </p:nvSpPr>
        <p:spPr>
          <a:xfrm>
            <a:off x="6714422" y="463165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59345FA2-7B1A-47FF-86EB-A00F97A800E7}"/>
              </a:ext>
            </a:extLst>
          </p:cNvPr>
          <p:cNvSpPr txBox="1"/>
          <p:nvPr/>
        </p:nvSpPr>
        <p:spPr>
          <a:xfrm>
            <a:off x="7123453" y="508167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2" name="Losango 191">
            <a:extLst>
              <a:ext uri="{FF2B5EF4-FFF2-40B4-BE49-F238E27FC236}">
                <a16:creationId xmlns:a16="http://schemas.microsoft.com/office/drawing/2014/main" id="{8929292B-C402-463A-9804-9298FFC6E157}"/>
              </a:ext>
            </a:extLst>
          </p:cNvPr>
          <p:cNvSpPr/>
          <p:nvPr/>
        </p:nvSpPr>
        <p:spPr>
          <a:xfrm>
            <a:off x="7655410" y="645440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D4BB130A-F7B1-4212-809F-5C0204C28096}"/>
              </a:ext>
            </a:extLst>
          </p:cNvPr>
          <p:cNvSpPr txBox="1"/>
          <p:nvPr/>
        </p:nvSpPr>
        <p:spPr>
          <a:xfrm>
            <a:off x="7510086" y="647967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C655B18-E95B-4270-BDF5-4B598E6A21BF}"/>
              </a:ext>
            </a:extLst>
          </p:cNvPr>
          <p:cNvSpPr txBox="1"/>
          <p:nvPr/>
        </p:nvSpPr>
        <p:spPr>
          <a:xfrm>
            <a:off x="7919117" y="695828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F607EBAE-46E4-4F66-B9DA-A22B2DB04FF8}"/>
              </a:ext>
            </a:extLst>
          </p:cNvPr>
          <p:cNvCxnSpPr>
            <a:stCxn id="192" idx="1"/>
            <a:endCxn id="97" idx="3"/>
          </p:cNvCxnSpPr>
          <p:nvPr/>
        </p:nvCxnSpPr>
        <p:spPr>
          <a:xfrm flipH="1">
            <a:off x="7390188" y="6719630"/>
            <a:ext cx="265222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de Seta Reta 197">
            <a:extLst>
              <a:ext uri="{FF2B5EF4-FFF2-40B4-BE49-F238E27FC236}">
                <a16:creationId xmlns:a16="http://schemas.microsoft.com/office/drawing/2014/main" id="{E902A616-9692-4DA7-9861-F8843B72E76D}"/>
              </a:ext>
            </a:extLst>
          </p:cNvPr>
          <p:cNvCxnSpPr>
            <a:stCxn id="85" idx="2"/>
            <a:endCxn id="192" idx="0"/>
          </p:cNvCxnSpPr>
          <p:nvPr/>
        </p:nvCxnSpPr>
        <p:spPr>
          <a:xfrm flipH="1">
            <a:off x="7920633" y="6169392"/>
            <a:ext cx="3" cy="2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de Seta Reta 199">
            <a:extLst>
              <a:ext uri="{FF2B5EF4-FFF2-40B4-BE49-F238E27FC236}">
                <a16:creationId xmlns:a16="http://schemas.microsoft.com/office/drawing/2014/main" id="{3F0B14ED-078B-43BE-9F95-152CD02D7796}"/>
              </a:ext>
            </a:extLst>
          </p:cNvPr>
          <p:cNvCxnSpPr>
            <a:stCxn id="192" idx="2"/>
            <a:endCxn id="98" idx="0"/>
          </p:cNvCxnSpPr>
          <p:nvPr/>
        </p:nvCxnSpPr>
        <p:spPr>
          <a:xfrm>
            <a:off x="7920633" y="6984852"/>
            <a:ext cx="2" cy="2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8A3A44CC-7F1D-424A-86F6-C64990B6365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7192297" y="6917660"/>
            <a:ext cx="395784" cy="530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464FB65B-206E-41BD-BC7E-E526E2D9C291}"/>
              </a:ext>
            </a:extLst>
          </p:cNvPr>
          <p:cNvSpPr txBox="1"/>
          <p:nvPr/>
        </p:nvSpPr>
        <p:spPr>
          <a:xfrm>
            <a:off x="6450223" y="973742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5B196364-6380-4C65-A6E3-A6B7A6BE6A84}"/>
              </a:ext>
            </a:extLst>
          </p:cNvPr>
          <p:cNvSpPr txBox="1"/>
          <p:nvPr/>
        </p:nvSpPr>
        <p:spPr>
          <a:xfrm>
            <a:off x="6821154" y="101906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C3AFA085-8E01-48A8-BF1F-DF9E6F64E8D0}"/>
              </a:ext>
            </a:extLst>
          </p:cNvPr>
          <p:cNvSpPr txBox="1"/>
          <p:nvPr/>
        </p:nvSpPr>
        <p:spPr>
          <a:xfrm>
            <a:off x="9161673" y="974377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5AAB18CD-C71A-4080-BE50-79360829073F}"/>
              </a:ext>
            </a:extLst>
          </p:cNvPr>
          <p:cNvSpPr txBox="1"/>
          <p:nvPr/>
        </p:nvSpPr>
        <p:spPr>
          <a:xfrm>
            <a:off x="8746125" y="1020325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07" name="Losango 206">
            <a:extLst>
              <a:ext uri="{FF2B5EF4-FFF2-40B4-BE49-F238E27FC236}">
                <a16:creationId xmlns:a16="http://schemas.microsoft.com/office/drawing/2014/main" id="{61CC9ACB-2650-4B88-BE84-76EF41F7078C}"/>
              </a:ext>
            </a:extLst>
          </p:cNvPr>
          <p:cNvSpPr/>
          <p:nvPr/>
        </p:nvSpPr>
        <p:spPr>
          <a:xfrm>
            <a:off x="7661560" y="8900093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TENPlus</a:t>
            </a:r>
          </a:p>
        </p:txBody>
      </p: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63822AE5-EAB0-4234-8C9C-46719717EE57}"/>
              </a:ext>
            </a:extLst>
          </p:cNvPr>
          <p:cNvCxnSpPr>
            <a:stCxn id="207" idx="2"/>
            <a:endCxn id="115" idx="0"/>
          </p:cNvCxnSpPr>
          <p:nvPr/>
        </p:nvCxnSpPr>
        <p:spPr>
          <a:xfrm rot="5400000">
            <a:off x="7145149" y="9675578"/>
            <a:ext cx="1026675" cy="536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EABE70E3-E995-4DC0-A903-051C870A4142}"/>
              </a:ext>
            </a:extLst>
          </p:cNvPr>
          <p:cNvCxnSpPr>
            <a:stCxn id="207" idx="2"/>
            <a:endCxn id="120" idx="0"/>
          </p:cNvCxnSpPr>
          <p:nvPr/>
        </p:nvCxnSpPr>
        <p:spPr>
          <a:xfrm rot="16200000" flipH="1">
            <a:off x="7675594" y="9681727"/>
            <a:ext cx="1026675" cy="52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7F4B63AD-A897-4850-9F73-33A63BB926CE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8192005" y="9165316"/>
            <a:ext cx="21813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E4E4D304-AD40-46E6-8566-07F6DB817202}"/>
              </a:ext>
            </a:extLst>
          </p:cNvPr>
          <p:cNvCxnSpPr>
            <a:cxnSpLocks/>
          </p:cNvCxnSpPr>
          <p:nvPr/>
        </p:nvCxnSpPr>
        <p:spPr>
          <a:xfrm>
            <a:off x="10373360" y="9165316"/>
            <a:ext cx="0" cy="28706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0D17F076-6370-40E8-8B35-D02F16B6D214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8185856" y="12035979"/>
            <a:ext cx="2187504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6C919DB1-AEDA-44A4-A257-27536BC71E0C}"/>
              </a:ext>
            </a:extLst>
          </p:cNvPr>
          <p:cNvSpPr txBox="1"/>
          <p:nvPr/>
        </p:nvSpPr>
        <p:spPr>
          <a:xfrm>
            <a:off x="8095434" y="89113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9D23724C-298D-4075-ADEB-5EC2D3857083}"/>
              </a:ext>
            </a:extLst>
          </p:cNvPr>
          <p:cNvSpPr txBox="1"/>
          <p:nvPr/>
        </p:nvSpPr>
        <p:spPr>
          <a:xfrm>
            <a:off x="7679886" y="937084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6737FA80-A48E-461B-A6F2-E97E6FC93DD6}"/>
              </a:ext>
            </a:extLst>
          </p:cNvPr>
          <p:cNvSpPr txBox="1"/>
          <p:nvPr/>
        </p:nvSpPr>
        <p:spPr>
          <a:xfrm>
            <a:off x="7492351" y="1178607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252BF2FC-1875-47E1-9C82-C8289370ED1A}"/>
              </a:ext>
            </a:extLst>
          </p:cNvPr>
          <p:cNvSpPr txBox="1"/>
          <p:nvPr/>
        </p:nvSpPr>
        <p:spPr>
          <a:xfrm>
            <a:off x="7686403" y="122303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" name="Conector de Seta Reta 2"/>
          <p:cNvCxnSpPr>
            <a:stCxn id="114" idx="2"/>
            <a:endCxn id="207" idx="0"/>
          </p:cNvCxnSpPr>
          <p:nvPr/>
        </p:nvCxnSpPr>
        <p:spPr>
          <a:xfrm>
            <a:off x="7920634" y="8706987"/>
            <a:ext cx="6149" cy="19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52426" y="447675"/>
            <a:ext cx="5009860" cy="1735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SAP/TA2 – Processo de liberação de Material Master.</a:t>
            </a:r>
          </a:p>
          <a:p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Fluxo de atividades para liberação dos Materiais no SAP/TA2 (Manufatura).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Nomenclatura:</a:t>
            </a: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Siglas do SAP/TA2: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MM “Material Master”: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” das peças, conjuntos ou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produtos.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MCM “Manufacturing </a:t>
            </a:r>
            <a:r>
              <a:rPr lang="pt-BR" sz="1400" b="1" dirty="0" err="1" smtClean="0">
                <a:solidFill>
                  <a:schemeClr val="accent1">
                    <a:lumMod val="50000"/>
                  </a:schemeClr>
                </a:solidFill>
              </a:rPr>
              <a:t>Change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 Master”: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Documento do SAP/TA2 para a administração  das atualizações dos MM na planta.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MOM2: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Planta Tenneco Clean Air em Mogi Mirim/SP.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CAM1: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Planta Tenneco Clean Air em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Camaçari/BA.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BOM: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Lista técnica dos conjuntos.</a:t>
            </a: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Tipo de ECM: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Nova Produção (NP)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Usado para fazer a liberação de novos Materiais (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numbers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) na planta.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Autorização de modificação (ADM)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Usado para liberar as modificações solicitadas nos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MMs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, listas técnicas ou desenhos. Para as ADM de listas técnicas existe um fluxo de aprovação especifico chamado de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“ADM BOM”,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onde faz se necessário fazer o controle do ponto de corte do MM a ser substituído.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Tipo de Material:</a:t>
            </a: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 tipo de material determina a origem de manufatura, assim como o nível de processamento, onde para o processo de liberação dos Materiais no SAP, precisamos apenas basear nas seguintes opções;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Produto Acabado (Fabricado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):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São todos os MM de produtos vendáveis.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Semiacabado (Fabricado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): São os MM de conjuntos ou componentes fabricados nas dependências da fabrica da Tenneco no local onde o mesmo está sendo liberado.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GSCM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(Comprados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): São todos os componentes e conjuntos comprados.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Status do Programa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TENPlus: Sistema de Gerenciamento de Lançamento dos novos produtos.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Series Production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São os produtos de série, já implementados na fabrica e fora do sistema TENPlus.</a:t>
            </a:r>
          </a:p>
          <a:p>
            <a:pPr marL="800100" lvl="1" indent="-342900">
              <a:buFont typeface="+mj-lt"/>
              <a:buAutoNum type="alphaLcPeriod"/>
            </a:pP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Fluxo de atividades:</a:t>
            </a:r>
          </a:p>
          <a:p>
            <a:pPr marL="342900" indent="-342900">
              <a:buFont typeface="+mj-lt"/>
              <a:buAutoNum type="arabicPeriod" startAt="5"/>
            </a:pP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DEFINIÇÃO;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6.1	Nível 1: 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6.2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2: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6.3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3: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6.4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4: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6.5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5: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6.6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6.7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7: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6.8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8: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6.9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9: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64BD07D8-5BE2-4E9B-9F93-56FD89D0C9D5}"/>
              </a:ext>
            </a:extLst>
          </p:cNvPr>
          <p:cNvSpPr/>
          <p:nvPr/>
        </p:nvSpPr>
        <p:spPr>
          <a:xfrm>
            <a:off x="352426" y="231536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88159E51-38BB-4670-A1C0-6CBEAD88FE08}"/>
              </a:ext>
            </a:extLst>
          </p:cNvPr>
          <p:cNvSpPr/>
          <p:nvPr/>
        </p:nvSpPr>
        <p:spPr>
          <a:xfrm>
            <a:off x="352426" y="1906001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1</a:t>
            </a:r>
          </a:p>
        </p:txBody>
      </p:sp>
      <p:sp>
        <p:nvSpPr>
          <p:cNvPr id="119" name="Losango 118">
            <a:extLst>
              <a:ext uri="{FF2B5EF4-FFF2-40B4-BE49-F238E27FC236}">
                <a16:creationId xmlns:a16="http://schemas.microsoft.com/office/drawing/2014/main" id="{43CEDA19-99F7-471E-8B5C-319C28479B90}"/>
              </a:ext>
            </a:extLst>
          </p:cNvPr>
          <p:cNvSpPr/>
          <p:nvPr/>
        </p:nvSpPr>
        <p:spPr>
          <a:xfrm>
            <a:off x="347464" y="3650779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0CB9D41-1113-4105-ACA0-9EE1B936C367}"/>
              </a:ext>
            </a:extLst>
          </p:cNvPr>
          <p:cNvSpPr/>
          <p:nvPr/>
        </p:nvSpPr>
        <p:spPr>
          <a:xfrm>
            <a:off x="347465" y="2993960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81084" y="1881091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Representa o início de cada nível de aprovação.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887434" y="2535646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Setor fixo, independe do tipo de material.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878564" y="3216628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Setor opcional, depende do tipo de material.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897090" y="3761319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Analise do tipo de material e status do programa.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5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446</Words>
  <Application>Microsoft Office PowerPoint</Application>
  <PresentationFormat>Personalizar</PresentationFormat>
  <Paragraphs>141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Pupo dos Santos</dc:creator>
  <cp:lastModifiedBy>Marcelo Pupo</cp:lastModifiedBy>
  <cp:revision>22</cp:revision>
  <dcterms:created xsi:type="dcterms:W3CDTF">2020-02-11T23:34:46Z</dcterms:created>
  <dcterms:modified xsi:type="dcterms:W3CDTF">2020-02-13T16:45:25Z</dcterms:modified>
</cp:coreProperties>
</file>