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381" r:id="rId2"/>
    <p:sldId id="257" r:id="rId3"/>
    <p:sldId id="364" r:id="rId4"/>
    <p:sldId id="261" r:id="rId5"/>
    <p:sldId id="268" r:id="rId6"/>
    <p:sldId id="269" r:id="rId7"/>
    <p:sldId id="262" r:id="rId8"/>
    <p:sldId id="270" r:id="rId9"/>
    <p:sldId id="263" r:id="rId10"/>
    <p:sldId id="264" r:id="rId11"/>
    <p:sldId id="265" r:id="rId12"/>
    <p:sldId id="271" r:id="rId13"/>
    <p:sldId id="266" r:id="rId14"/>
    <p:sldId id="267" r:id="rId15"/>
    <p:sldId id="658" r:id="rId16"/>
    <p:sldId id="659" r:id="rId17"/>
  </p:sldIdLst>
  <p:sldSz cx="9144000" cy="6858000" type="letter"/>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 initials="A" lastIdx="5" clrIdx="0">
    <p:extLst>
      <p:ext uri="{19B8F6BF-5375-455C-9EA6-DF929625EA0E}">
        <p15:presenceInfo xmlns:p15="http://schemas.microsoft.com/office/powerpoint/2012/main" userId="S-1-5-21-1925362428-1096513679-1012899269-1790" providerId="AD"/>
      </p:ext>
    </p:extLst>
  </p:cmAuthor>
  <p:cmAuthor id="2" name="Akhila Prasannan" initials="AP" lastIdx="4" clrIdx="1">
    <p:extLst>
      <p:ext uri="{19B8F6BF-5375-455C-9EA6-DF929625EA0E}">
        <p15:presenceInfo xmlns:p15="http://schemas.microsoft.com/office/powerpoint/2012/main" userId="S-1-5-21-1925362428-1096513679-1012899269-313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6D9F1"/>
    <a:srgbClr val="0070C0"/>
    <a:srgbClr val="646464"/>
    <a:srgbClr val="00B0F0"/>
    <a:srgbClr val="C0DAF6"/>
    <a:srgbClr val="134883"/>
    <a:srgbClr val="DCDEEB"/>
    <a:srgbClr val="FFFF66"/>
    <a:srgbClr val="9CD4D9"/>
    <a:srgbClr val="313D1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76" autoAdjust="0"/>
    <p:restoredTop sz="94660"/>
  </p:normalViewPr>
  <p:slideViewPr>
    <p:cSldViewPr snapToGrid="0">
      <p:cViewPr varScale="1">
        <p:scale>
          <a:sx n="72" d="100"/>
          <a:sy n="72" d="100"/>
        </p:scale>
        <p:origin x="1302" y="78"/>
      </p:cViewPr>
      <p:guideLst>
        <p:guide orient="horz" pos="2160"/>
        <p:guide pos="2880"/>
      </p:guideLst>
    </p:cSldViewPr>
  </p:slideViewPr>
  <p:notesTextViewPr>
    <p:cViewPr>
      <p:scale>
        <a:sx n="1" d="1"/>
        <a:sy n="1" d="1"/>
      </p:scale>
      <p:origin x="0" y="0"/>
    </p:cViewPr>
  </p:notesTextViewPr>
  <p:sorterViewPr>
    <p:cViewPr>
      <p:scale>
        <a:sx n="100" d="100"/>
        <a:sy n="100" d="100"/>
      </p:scale>
      <p:origin x="0" y="-6668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4262C2-6361-41A6-B24D-2D665305EB99}" type="doc">
      <dgm:prSet loTypeId="urn:microsoft.com/office/officeart/2005/8/layout/vList2" loCatId="list" qsTypeId="urn:microsoft.com/office/officeart/2005/8/quickstyle/simple1" qsCatId="simple" csTypeId="urn:microsoft.com/office/officeart/2005/8/colors/accent1_4" csCatId="accent1" phldr="1"/>
      <dgm:spPr/>
      <dgm:t>
        <a:bodyPr/>
        <a:lstStyle/>
        <a:p>
          <a:endParaRPr lang="en-IN"/>
        </a:p>
      </dgm:t>
    </dgm:pt>
    <dgm:pt modelId="{F4660E2F-6372-4A2D-886B-DD76B34EC8C8}">
      <dgm:prSet/>
      <dgm:spPr>
        <a:solidFill>
          <a:schemeClr val="accent3"/>
        </a:solidFill>
      </dgm:spPr>
      <dgm:t>
        <a:bodyPr/>
        <a:lstStyle/>
        <a:p>
          <a:pPr algn="ctr"/>
          <a:r>
            <a:rPr lang="en-US" b="1" u="none" dirty="0"/>
            <a:t>GOLD</a:t>
          </a:r>
          <a:endParaRPr lang="en-IN" b="1" u="none" dirty="0"/>
        </a:p>
      </dgm:t>
    </dgm:pt>
    <dgm:pt modelId="{881D25F6-9117-49FE-A5E9-C960B3ED9612}" type="parTrans" cxnId="{1B1E9865-88CD-41D9-A951-745354464F04}">
      <dgm:prSet/>
      <dgm:spPr/>
      <dgm:t>
        <a:bodyPr/>
        <a:lstStyle/>
        <a:p>
          <a:endParaRPr lang="en-IN"/>
        </a:p>
      </dgm:t>
    </dgm:pt>
    <dgm:pt modelId="{96644D64-2C83-4BF4-8FF2-F0ABB29AC0A0}" type="sibTrans" cxnId="{1B1E9865-88CD-41D9-A951-745354464F04}">
      <dgm:prSet/>
      <dgm:spPr/>
      <dgm:t>
        <a:bodyPr/>
        <a:lstStyle/>
        <a:p>
          <a:endParaRPr lang="en-IN"/>
        </a:p>
      </dgm:t>
    </dgm:pt>
    <dgm:pt modelId="{A69BE026-EB70-4CB2-8F1F-9C4161CE46E8}">
      <dgm:prSet/>
      <dgm:spPr/>
      <dgm:t>
        <a:bodyPr/>
        <a:lstStyle/>
        <a:p>
          <a:r>
            <a:rPr lang="en-US"/>
            <a:t>Review &amp; Analysis</a:t>
          </a:r>
          <a:endParaRPr lang="en-IN"/>
        </a:p>
      </dgm:t>
    </dgm:pt>
    <dgm:pt modelId="{A26591C6-FB73-4828-8A6D-F7C906317075}" type="parTrans" cxnId="{B01190E4-7D05-4DE2-A7B7-4E0D5BE9F0BD}">
      <dgm:prSet/>
      <dgm:spPr/>
      <dgm:t>
        <a:bodyPr/>
        <a:lstStyle/>
        <a:p>
          <a:endParaRPr lang="en-IN"/>
        </a:p>
      </dgm:t>
    </dgm:pt>
    <dgm:pt modelId="{1E8318D5-86ED-4401-A11F-32909F99456E}" type="sibTrans" cxnId="{B01190E4-7D05-4DE2-A7B7-4E0D5BE9F0BD}">
      <dgm:prSet/>
      <dgm:spPr/>
      <dgm:t>
        <a:bodyPr/>
        <a:lstStyle/>
        <a:p>
          <a:endParaRPr lang="en-IN"/>
        </a:p>
      </dgm:t>
    </dgm:pt>
    <dgm:pt modelId="{ADA21B06-AF57-4DF6-84BF-045B29D14D28}">
      <dgm:prSet/>
      <dgm:spPr/>
      <dgm:t>
        <a:bodyPr/>
        <a:lstStyle/>
        <a:p>
          <a:r>
            <a:rPr lang="en-US" dirty="0"/>
            <a:t>On Page Optimization</a:t>
          </a:r>
          <a:endParaRPr lang="en-IN" dirty="0"/>
        </a:p>
      </dgm:t>
    </dgm:pt>
    <dgm:pt modelId="{459D6147-1579-46F5-8C0B-B1AC446D7249}" type="parTrans" cxnId="{71C286BD-D2D9-4B4B-B82F-B68AC06BF0CA}">
      <dgm:prSet/>
      <dgm:spPr/>
      <dgm:t>
        <a:bodyPr/>
        <a:lstStyle/>
        <a:p>
          <a:endParaRPr lang="en-IN"/>
        </a:p>
      </dgm:t>
    </dgm:pt>
    <dgm:pt modelId="{56AFB1E8-B52B-4C69-846D-EF72DFDC148C}" type="sibTrans" cxnId="{71C286BD-D2D9-4B4B-B82F-B68AC06BF0CA}">
      <dgm:prSet/>
      <dgm:spPr/>
      <dgm:t>
        <a:bodyPr/>
        <a:lstStyle/>
        <a:p>
          <a:endParaRPr lang="en-IN"/>
        </a:p>
      </dgm:t>
    </dgm:pt>
    <dgm:pt modelId="{02ACE300-F9B3-4701-A833-D88D4B3A3BFC}">
      <dgm:prSet/>
      <dgm:spPr/>
      <dgm:t>
        <a:bodyPr/>
        <a:lstStyle/>
        <a:p>
          <a:r>
            <a:rPr lang="en-US" dirty="0"/>
            <a:t>Off Page Optimization</a:t>
          </a:r>
          <a:endParaRPr lang="en-IN" dirty="0"/>
        </a:p>
      </dgm:t>
    </dgm:pt>
    <dgm:pt modelId="{189BA609-2BBB-43F4-8A3C-9B57A5C0DE6B}" type="parTrans" cxnId="{69594852-DFF4-401C-B799-016E5A59FDA0}">
      <dgm:prSet/>
      <dgm:spPr/>
      <dgm:t>
        <a:bodyPr/>
        <a:lstStyle/>
        <a:p>
          <a:endParaRPr lang="en-IN"/>
        </a:p>
      </dgm:t>
    </dgm:pt>
    <dgm:pt modelId="{1BAA01D2-75CB-4D02-A34B-29FF2930CEE2}" type="sibTrans" cxnId="{69594852-DFF4-401C-B799-016E5A59FDA0}">
      <dgm:prSet/>
      <dgm:spPr/>
      <dgm:t>
        <a:bodyPr/>
        <a:lstStyle/>
        <a:p>
          <a:endParaRPr lang="en-IN"/>
        </a:p>
      </dgm:t>
    </dgm:pt>
    <dgm:pt modelId="{BE92A333-E9EE-43FD-85E8-868E1F175636}">
      <dgm:prSet/>
      <dgm:spPr/>
      <dgm:t>
        <a:bodyPr/>
        <a:lstStyle/>
        <a:p>
          <a:r>
            <a:rPr lang="en-US"/>
            <a:t>Local Search Optimization</a:t>
          </a:r>
          <a:endParaRPr lang="en-IN"/>
        </a:p>
      </dgm:t>
    </dgm:pt>
    <dgm:pt modelId="{74FA49EB-481C-4F38-AF15-E5977A36F265}" type="parTrans" cxnId="{0E08B83E-7854-46C1-B6B4-21C0DE8417A8}">
      <dgm:prSet/>
      <dgm:spPr/>
      <dgm:t>
        <a:bodyPr/>
        <a:lstStyle/>
        <a:p>
          <a:endParaRPr lang="en-IN"/>
        </a:p>
      </dgm:t>
    </dgm:pt>
    <dgm:pt modelId="{2672B551-7CBE-4DFA-8BC6-C53374791F09}" type="sibTrans" cxnId="{0E08B83E-7854-46C1-B6B4-21C0DE8417A8}">
      <dgm:prSet/>
      <dgm:spPr/>
      <dgm:t>
        <a:bodyPr/>
        <a:lstStyle/>
        <a:p>
          <a:endParaRPr lang="en-IN"/>
        </a:p>
      </dgm:t>
    </dgm:pt>
    <dgm:pt modelId="{A8B3D5D9-75D7-45C9-B62B-49E412DF12C2}">
      <dgm:prSet/>
      <dgm:spPr/>
      <dgm:t>
        <a:bodyPr/>
        <a:lstStyle/>
        <a:p>
          <a:r>
            <a:rPr lang="en-US"/>
            <a:t>Content Marketing</a:t>
          </a:r>
          <a:endParaRPr lang="en-IN"/>
        </a:p>
      </dgm:t>
    </dgm:pt>
    <dgm:pt modelId="{2F39A009-3D40-4E69-9A4E-152689AC19E1}" type="parTrans" cxnId="{F63CD695-16B2-4E89-BA01-D9AFDFC8D35B}">
      <dgm:prSet/>
      <dgm:spPr/>
      <dgm:t>
        <a:bodyPr/>
        <a:lstStyle/>
        <a:p>
          <a:endParaRPr lang="en-IN"/>
        </a:p>
      </dgm:t>
    </dgm:pt>
    <dgm:pt modelId="{21560C3A-0B12-47BA-988A-112FFBBD4841}" type="sibTrans" cxnId="{F63CD695-16B2-4E89-BA01-D9AFDFC8D35B}">
      <dgm:prSet/>
      <dgm:spPr/>
      <dgm:t>
        <a:bodyPr/>
        <a:lstStyle/>
        <a:p>
          <a:endParaRPr lang="en-IN"/>
        </a:p>
      </dgm:t>
    </dgm:pt>
    <dgm:pt modelId="{9263A14D-309B-4090-9C48-4F4B7BD1E3DC}">
      <dgm:prSet/>
      <dgm:spPr/>
      <dgm:t>
        <a:bodyPr/>
        <a:lstStyle/>
        <a:p>
          <a:r>
            <a:rPr lang="en-US"/>
            <a:t>Social Media Profile Optimization</a:t>
          </a:r>
          <a:endParaRPr lang="en-IN"/>
        </a:p>
      </dgm:t>
    </dgm:pt>
    <dgm:pt modelId="{1DD9D6A6-4A6B-4C36-821A-5BB39A3E1D73}" type="parTrans" cxnId="{A71EBD4C-D1CD-4636-AC7D-3E0A2691FBD0}">
      <dgm:prSet/>
      <dgm:spPr/>
      <dgm:t>
        <a:bodyPr/>
        <a:lstStyle/>
        <a:p>
          <a:endParaRPr lang="en-IN"/>
        </a:p>
      </dgm:t>
    </dgm:pt>
    <dgm:pt modelId="{693843DE-87C9-4CB6-A82E-AE2E1C7C49CB}" type="sibTrans" cxnId="{A71EBD4C-D1CD-4636-AC7D-3E0A2691FBD0}">
      <dgm:prSet/>
      <dgm:spPr/>
      <dgm:t>
        <a:bodyPr/>
        <a:lstStyle/>
        <a:p>
          <a:endParaRPr lang="en-IN"/>
        </a:p>
      </dgm:t>
    </dgm:pt>
    <dgm:pt modelId="{15DAB841-E43D-4FB5-AAA3-C5F96D86C4B0}">
      <dgm:prSet/>
      <dgm:spPr/>
      <dgm:t>
        <a:bodyPr/>
        <a:lstStyle/>
        <a:p>
          <a:r>
            <a:rPr lang="en-US"/>
            <a:t>Monthly Reports</a:t>
          </a:r>
          <a:endParaRPr lang="en-IN"/>
        </a:p>
      </dgm:t>
    </dgm:pt>
    <dgm:pt modelId="{25361133-78D2-42BB-A3DE-BF8F3220D7EA}" type="parTrans" cxnId="{B1EDCFA7-A13B-47CE-B67D-435D35A1E96B}">
      <dgm:prSet/>
      <dgm:spPr/>
      <dgm:t>
        <a:bodyPr/>
        <a:lstStyle/>
        <a:p>
          <a:endParaRPr lang="en-IN"/>
        </a:p>
      </dgm:t>
    </dgm:pt>
    <dgm:pt modelId="{961E38D4-7C29-4FAE-A011-02EF801F1374}" type="sibTrans" cxnId="{B1EDCFA7-A13B-47CE-B67D-435D35A1E96B}">
      <dgm:prSet/>
      <dgm:spPr/>
      <dgm:t>
        <a:bodyPr/>
        <a:lstStyle/>
        <a:p>
          <a:endParaRPr lang="en-IN"/>
        </a:p>
      </dgm:t>
    </dgm:pt>
    <dgm:pt modelId="{CA089C7B-BC99-45D2-A14C-F2683EEF38B4}">
      <dgm:prSet/>
      <dgm:spPr/>
      <dgm:t>
        <a:bodyPr/>
        <a:lstStyle/>
        <a:p>
          <a:r>
            <a:rPr lang="en-US"/>
            <a:t>Customer Support</a:t>
          </a:r>
          <a:endParaRPr lang="en-IN"/>
        </a:p>
      </dgm:t>
    </dgm:pt>
    <dgm:pt modelId="{34E3A828-D3AD-4B97-8530-044714DCE25B}" type="parTrans" cxnId="{04B7EF2D-11EC-44B4-91D3-3D14C8A90EEB}">
      <dgm:prSet/>
      <dgm:spPr/>
      <dgm:t>
        <a:bodyPr/>
        <a:lstStyle/>
        <a:p>
          <a:endParaRPr lang="en-IN"/>
        </a:p>
      </dgm:t>
    </dgm:pt>
    <dgm:pt modelId="{C6ED5923-A0AF-4319-A925-90CFB90DC929}" type="sibTrans" cxnId="{04B7EF2D-11EC-44B4-91D3-3D14C8A90EEB}">
      <dgm:prSet/>
      <dgm:spPr/>
      <dgm:t>
        <a:bodyPr/>
        <a:lstStyle/>
        <a:p>
          <a:endParaRPr lang="en-IN"/>
        </a:p>
      </dgm:t>
    </dgm:pt>
    <dgm:pt modelId="{216648AB-CECA-4ECB-B99C-E8C02403FE53}" type="pres">
      <dgm:prSet presAssocID="{6B4262C2-6361-41A6-B24D-2D665305EB99}" presName="linear" presStyleCnt="0">
        <dgm:presLayoutVars>
          <dgm:animLvl val="lvl"/>
          <dgm:resizeHandles val="exact"/>
        </dgm:presLayoutVars>
      </dgm:prSet>
      <dgm:spPr/>
    </dgm:pt>
    <dgm:pt modelId="{329326C7-C33F-446C-A56B-5DCB3CAD6D53}" type="pres">
      <dgm:prSet presAssocID="{F4660E2F-6372-4A2D-886B-DD76B34EC8C8}" presName="parentText" presStyleLbl="node1" presStyleIdx="0" presStyleCnt="1" custLinFactNeighborX="13141" custLinFactNeighborY="-724">
        <dgm:presLayoutVars>
          <dgm:chMax val="0"/>
          <dgm:bulletEnabled val="1"/>
        </dgm:presLayoutVars>
      </dgm:prSet>
      <dgm:spPr/>
    </dgm:pt>
    <dgm:pt modelId="{8A384D86-B3DA-4775-A3D4-98DAA0B295DC}" type="pres">
      <dgm:prSet presAssocID="{F4660E2F-6372-4A2D-886B-DD76B34EC8C8}" presName="childText" presStyleLbl="revTx" presStyleIdx="0" presStyleCnt="1">
        <dgm:presLayoutVars>
          <dgm:bulletEnabled val="1"/>
        </dgm:presLayoutVars>
      </dgm:prSet>
      <dgm:spPr/>
    </dgm:pt>
  </dgm:ptLst>
  <dgm:cxnLst>
    <dgm:cxn modelId="{3CDD9A04-7351-4634-9486-7A75728907F2}" type="presOf" srcId="{9263A14D-309B-4090-9C48-4F4B7BD1E3DC}" destId="{8A384D86-B3DA-4775-A3D4-98DAA0B295DC}" srcOrd="0" destOrd="5" presId="urn:microsoft.com/office/officeart/2005/8/layout/vList2"/>
    <dgm:cxn modelId="{5B46290C-05EF-4262-A043-583A0D38A535}" type="presOf" srcId="{6B4262C2-6361-41A6-B24D-2D665305EB99}" destId="{216648AB-CECA-4ECB-B99C-E8C02403FE53}" srcOrd="0" destOrd="0" presId="urn:microsoft.com/office/officeart/2005/8/layout/vList2"/>
    <dgm:cxn modelId="{F6DA6313-F244-40BD-9CA8-F6498B092C24}" type="presOf" srcId="{ADA21B06-AF57-4DF6-84BF-045B29D14D28}" destId="{8A384D86-B3DA-4775-A3D4-98DAA0B295DC}" srcOrd="0" destOrd="1" presId="urn:microsoft.com/office/officeart/2005/8/layout/vList2"/>
    <dgm:cxn modelId="{6EDE1D1F-A175-474E-AAF4-D0ACF8E6663B}" type="presOf" srcId="{CA089C7B-BC99-45D2-A14C-F2683EEF38B4}" destId="{8A384D86-B3DA-4775-A3D4-98DAA0B295DC}" srcOrd="0" destOrd="7" presId="urn:microsoft.com/office/officeart/2005/8/layout/vList2"/>
    <dgm:cxn modelId="{04B7EF2D-11EC-44B4-91D3-3D14C8A90EEB}" srcId="{F4660E2F-6372-4A2D-886B-DD76B34EC8C8}" destId="{CA089C7B-BC99-45D2-A14C-F2683EEF38B4}" srcOrd="7" destOrd="0" parTransId="{34E3A828-D3AD-4B97-8530-044714DCE25B}" sibTransId="{C6ED5923-A0AF-4319-A925-90CFB90DC929}"/>
    <dgm:cxn modelId="{0E08B83E-7854-46C1-B6B4-21C0DE8417A8}" srcId="{F4660E2F-6372-4A2D-886B-DD76B34EC8C8}" destId="{BE92A333-E9EE-43FD-85E8-868E1F175636}" srcOrd="3" destOrd="0" parTransId="{74FA49EB-481C-4F38-AF15-E5977A36F265}" sibTransId="{2672B551-7CBE-4DFA-8BC6-C53374791F09}"/>
    <dgm:cxn modelId="{FCCA2A5C-701F-4F03-B1B4-EA0FCF921A37}" type="presOf" srcId="{A8B3D5D9-75D7-45C9-B62B-49E412DF12C2}" destId="{8A384D86-B3DA-4775-A3D4-98DAA0B295DC}" srcOrd="0" destOrd="4" presId="urn:microsoft.com/office/officeart/2005/8/layout/vList2"/>
    <dgm:cxn modelId="{52B84143-9EAD-4711-8E2C-50756B41126A}" type="presOf" srcId="{BE92A333-E9EE-43FD-85E8-868E1F175636}" destId="{8A384D86-B3DA-4775-A3D4-98DAA0B295DC}" srcOrd="0" destOrd="3" presId="urn:microsoft.com/office/officeart/2005/8/layout/vList2"/>
    <dgm:cxn modelId="{1B1E9865-88CD-41D9-A951-745354464F04}" srcId="{6B4262C2-6361-41A6-B24D-2D665305EB99}" destId="{F4660E2F-6372-4A2D-886B-DD76B34EC8C8}" srcOrd="0" destOrd="0" parTransId="{881D25F6-9117-49FE-A5E9-C960B3ED9612}" sibTransId="{96644D64-2C83-4BF4-8FF2-F0ABB29AC0A0}"/>
    <dgm:cxn modelId="{A71EBD4C-D1CD-4636-AC7D-3E0A2691FBD0}" srcId="{F4660E2F-6372-4A2D-886B-DD76B34EC8C8}" destId="{9263A14D-309B-4090-9C48-4F4B7BD1E3DC}" srcOrd="5" destOrd="0" parTransId="{1DD9D6A6-4A6B-4C36-821A-5BB39A3E1D73}" sibTransId="{693843DE-87C9-4CB6-A82E-AE2E1C7C49CB}"/>
    <dgm:cxn modelId="{69594852-DFF4-401C-B799-016E5A59FDA0}" srcId="{F4660E2F-6372-4A2D-886B-DD76B34EC8C8}" destId="{02ACE300-F9B3-4701-A833-D88D4B3A3BFC}" srcOrd="2" destOrd="0" parTransId="{189BA609-2BBB-43F4-8A3C-9B57A5C0DE6B}" sibTransId="{1BAA01D2-75CB-4D02-A34B-29FF2930CEE2}"/>
    <dgm:cxn modelId="{C5A8B474-C86F-4CEF-806B-75FE77AA087B}" type="presOf" srcId="{15DAB841-E43D-4FB5-AAA3-C5F96D86C4B0}" destId="{8A384D86-B3DA-4775-A3D4-98DAA0B295DC}" srcOrd="0" destOrd="6" presId="urn:microsoft.com/office/officeart/2005/8/layout/vList2"/>
    <dgm:cxn modelId="{A7C9E28E-2F70-42C4-966F-18434A985DAF}" type="presOf" srcId="{F4660E2F-6372-4A2D-886B-DD76B34EC8C8}" destId="{329326C7-C33F-446C-A56B-5DCB3CAD6D53}" srcOrd="0" destOrd="0" presId="urn:microsoft.com/office/officeart/2005/8/layout/vList2"/>
    <dgm:cxn modelId="{F63CD695-16B2-4E89-BA01-D9AFDFC8D35B}" srcId="{F4660E2F-6372-4A2D-886B-DD76B34EC8C8}" destId="{A8B3D5D9-75D7-45C9-B62B-49E412DF12C2}" srcOrd="4" destOrd="0" parTransId="{2F39A009-3D40-4E69-9A4E-152689AC19E1}" sibTransId="{21560C3A-0B12-47BA-988A-112FFBBD4841}"/>
    <dgm:cxn modelId="{B1EDCFA7-A13B-47CE-B67D-435D35A1E96B}" srcId="{F4660E2F-6372-4A2D-886B-DD76B34EC8C8}" destId="{15DAB841-E43D-4FB5-AAA3-C5F96D86C4B0}" srcOrd="6" destOrd="0" parTransId="{25361133-78D2-42BB-A3DE-BF8F3220D7EA}" sibTransId="{961E38D4-7C29-4FAE-A011-02EF801F1374}"/>
    <dgm:cxn modelId="{6008F0A8-F871-4944-A229-63B39AF28FB8}" type="presOf" srcId="{02ACE300-F9B3-4701-A833-D88D4B3A3BFC}" destId="{8A384D86-B3DA-4775-A3D4-98DAA0B295DC}" srcOrd="0" destOrd="2" presId="urn:microsoft.com/office/officeart/2005/8/layout/vList2"/>
    <dgm:cxn modelId="{71C286BD-D2D9-4B4B-B82F-B68AC06BF0CA}" srcId="{F4660E2F-6372-4A2D-886B-DD76B34EC8C8}" destId="{ADA21B06-AF57-4DF6-84BF-045B29D14D28}" srcOrd="1" destOrd="0" parTransId="{459D6147-1579-46F5-8C0B-B1AC446D7249}" sibTransId="{56AFB1E8-B52B-4C69-846D-EF72DFDC148C}"/>
    <dgm:cxn modelId="{EF70AEBF-0AAB-41CB-A87A-E1EF22420AFC}" type="presOf" srcId="{A69BE026-EB70-4CB2-8F1F-9C4161CE46E8}" destId="{8A384D86-B3DA-4775-A3D4-98DAA0B295DC}" srcOrd="0" destOrd="0" presId="urn:microsoft.com/office/officeart/2005/8/layout/vList2"/>
    <dgm:cxn modelId="{B01190E4-7D05-4DE2-A7B7-4E0D5BE9F0BD}" srcId="{F4660E2F-6372-4A2D-886B-DD76B34EC8C8}" destId="{A69BE026-EB70-4CB2-8F1F-9C4161CE46E8}" srcOrd="0" destOrd="0" parTransId="{A26591C6-FB73-4828-8A6D-F7C906317075}" sibTransId="{1E8318D5-86ED-4401-A11F-32909F99456E}"/>
    <dgm:cxn modelId="{4724E777-638D-431B-B305-C32E9C51E1E6}" type="presParOf" srcId="{216648AB-CECA-4ECB-B99C-E8C02403FE53}" destId="{329326C7-C33F-446C-A56B-5DCB3CAD6D53}" srcOrd="0" destOrd="0" presId="urn:microsoft.com/office/officeart/2005/8/layout/vList2"/>
    <dgm:cxn modelId="{12322516-29E5-40C2-9486-C25FCAC5D0B3}" type="presParOf" srcId="{216648AB-CECA-4ECB-B99C-E8C02403FE53}" destId="{8A384D86-B3DA-4775-A3D4-98DAA0B295DC}"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B4262C2-6361-41A6-B24D-2D665305EB99}" type="doc">
      <dgm:prSet loTypeId="urn:microsoft.com/office/officeart/2005/8/layout/vList2" loCatId="list" qsTypeId="urn:microsoft.com/office/officeart/2005/8/quickstyle/simple1" qsCatId="simple" csTypeId="urn:microsoft.com/office/officeart/2005/8/colors/accent2_2" csCatId="accent2" phldr="1"/>
      <dgm:spPr/>
      <dgm:t>
        <a:bodyPr/>
        <a:lstStyle/>
        <a:p>
          <a:endParaRPr lang="en-IN"/>
        </a:p>
      </dgm:t>
    </dgm:pt>
    <dgm:pt modelId="{F4660E2F-6372-4A2D-886B-DD76B34EC8C8}">
      <dgm:prSet/>
      <dgm:spPr>
        <a:solidFill>
          <a:schemeClr val="accent2"/>
        </a:solidFill>
      </dgm:spPr>
      <dgm:t>
        <a:bodyPr/>
        <a:lstStyle/>
        <a:p>
          <a:pPr algn="ctr"/>
          <a:r>
            <a:rPr lang="en-US" b="1" u="none" dirty="0"/>
            <a:t>PLATINUM</a:t>
          </a:r>
          <a:endParaRPr lang="en-IN" b="1" u="none" dirty="0"/>
        </a:p>
      </dgm:t>
    </dgm:pt>
    <dgm:pt modelId="{881D25F6-9117-49FE-A5E9-C960B3ED9612}" type="parTrans" cxnId="{1B1E9865-88CD-41D9-A951-745354464F04}">
      <dgm:prSet/>
      <dgm:spPr/>
      <dgm:t>
        <a:bodyPr/>
        <a:lstStyle/>
        <a:p>
          <a:endParaRPr lang="en-IN"/>
        </a:p>
      </dgm:t>
    </dgm:pt>
    <dgm:pt modelId="{96644D64-2C83-4BF4-8FF2-F0ABB29AC0A0}" type="sibTrans" cxnId="{1B1E9865-88CD-41D9-A951-745354464F04}">
      <dgm:prSet/>
      <dgm:spPr/>
      <dgm:t>
        <a:bodyPr/>
        <a:lstStyle/>
        <a:p>
          <a:endParaRPr lang="en-IN"/>
        </a:p>
      </dgm:t>
    </dgm:pt>
    <dgm:pt modelId="{A69BE026-EB70-4CB2-8F1F-9C4161CE46E8}">
      <dgm:prSet/>
      <dgm:spPr/>
      <dgm:t>
        <a:bodyPr/>
        <a:lstStyle/>
        <a:p>
          <a:r>
            <a:rPr lang="en-US"/>
            <a:t>Review &amp; Analysis</a:t>
          </a:r>
          <a:endParaRPr lang="en-IN"/>
        </a:p>
      </dgm:t>
    </dgm:pt>
    <dgm:pt modelId="{A26591C6-FB73-4828-8A6D-F7C906317075}" type="parTrans" cxnId="{B01190E4-7D05-4DE2-A7B7-4E0D5BE9F0BD}">
      <dgm:prSet/>
      <dgm:spPr/>
      <dgm:t>
        <a:bodyPr/>
        <a:lstStyle/>
        <a:p>
          <a:endParaRPr lang="en-IN"/>
        </a:p>
      </dgm:t>
    </dgm:pt>
    <dgm:pt modelId="{1E8318D5-86ED-4401-A11F-32909F99456E}" type="sibTrans" cxnId="{B01190E4-7D05-4DE2-A7B7-4E0D5BE9F0BD}">
      <dgm:prSet/>
      <dgm:spPr/>
      <dgm:t>
        <a:bodyPr/>
        <a:lstStyle/>
        <a:p>
          <a:endParaRPr lang="en-IN"/>
        </a:p>
      </dgm:t>
    </dgm:pt>
    <dgm:pt modelId="{ADA21B06-AF57-4DF6-84BF-045B29D14D28}">
      <dgm:prSet/>
      <dgm:spPr/>
      <dgm:t>
        <a:bodyPr/>
        <a:lstStyle/>
        <a:p>
          <a:r>
            <a:rPr lang="en-US" dirty="0"/>
            <a:t>On Page Optimization</a:t>
          </a:r>
          <a:endParaRPr lang="en-IN" dirty="0"/>
        </a:p>
      </dgm:t>
    </dgm:pt>
    <dgm:pt modelId="{459D6147-1579-46F5-8C0B-B1AC446D7249}" type="parTrans" cxnId="{71C286BD-D2D9-4B4B-B82F-B68AC06BF0CA}">
      <dgm:prSet/>
      <dgm:spPr/>
      <dgm:t>
        <a:bodyPr/>
        <a:lstStyle/>
        <a:p>
          <a:endParaRPr lang="en-IN"/>
        </a:p>
      </dgm:t>
    </dgm:pt>
    <dgm:pt modelId="{56AFB1E8-B52B-4C69-846D-EF72DFDC148C}" type="sibTrans" cxnId="{71C286BD-D2D9-4B4B-B82F-B68AC06BF0CA}">
      <dgm:prSet/>
      <dgm:spPr/>
      <dgm:t>
        <a:bodyPr/>
        <a:lstStyle/>
        <a:p>
          <a:endParaRPr lang="en-IN"/>
        </a:p>
      </dgm:t>
    </dgm:pt>
    <dgm:pt modelId="{02ACE300-F9B3-4701-A833-D88D4B3A3BFC}">
      <dgm:prSet/>
      <dgm:spPr/>
      <dgm:t>
        <a:bodyPr/>
        <a:lstStyle/>
        <a:p>
          <a:r>
            <a:rPr lang="en-US" dirty="0"/>
            <a:t>Off Page Optimization</a:t>
          </a:r>
          <a:endParaRPr lang="en-IN" dirty="0"/>
        </a:p>
      </dgm:t>
    </dgm:pt>
    <dgm:pt modelId="{189BA609-2BBB-43F4-8A3C-9B57A5C0DE6B}" type="parTrans" cxnId="{69594852-DFF4-401C-B799-016E5A59FDA0}">
      <dgm:prSet/>
      <dgm:spPr/>
      <dgm:t>
        <a:bodyPr/>
        <a:lstStyle/>
        <a:p>
          <a:endParaRPr lang="en-IN"/>
        </a:p>
      </dgm:t>
    </dgm:pt>
    <dgm:pt modelId="{1BAA01D2-75CB-4D02-A34B-29FF2930CEE2}" type="sibTrans" cxnId="{69594852-DFF4-401C-B799-016E5A59FDA0}">
      <dgm:prSet/>
      <dgm:spPr/>
      <dgm:t>
        <a:bodyPr/>
        <a:lstStyle/>
        <a:p>
          <a:endParaRPr lang="en-IN"/>
        </a:p>
      </dgm:t>
    </dgm:pt>
    <dgm:pt modelId="{BE92A333-E9EE-43FD-85E8-868E1F175636}">
      <dgm:prSet/>
      <dgm:spPr/>
      <dgm:t>
        <a:bodyPr/>
        <a:lstStyle/>
        <a:p>
          <a:r>
            <a:rPr lang="en-US"/>
            <a:t>Local Search Optimization</a:t>
          </a:r>
          <a:endParaRPr lang="en-IN"/>
        </a:p>
      </dgm:t>
    </dgm:pt>
    <dgm:pt modelId="{74FA49EB-481C-4F38-AF15-E5977A36F265}" type="parTrans" cxnId="{0E08B83E-7854-46C1-B6B4-21C0DE8417A8}">
      <dgm:prSet/>
      <dgm:spPr/>
      <dgm:t>
        <a:bodyPr/>
        <a:lstStyle/>
        <a:p>
          <a:endParaRPr lang="en-IN"/>
        </a:p>
      </dgm:t>
    </dgm:pt>
    <dgm:pt modelId="{2672B551-7CBE-4DFA-8BC6-C53374791F09}" type="sibTrans" cxnId="{0E08B83E-7854-46C1-B6B4-21C0DE8417A8}">
      <dgm:prSet/>
      <dgm:spPr/>
      <dgm:t>
        <a:bodyPr/>
        <a:lstStyle/>
        <a:p>
          <a:endParaRPr lang="en-IN"/>
        </a:p>
      </dgm:t>
    </dgm:pt>
    <dgm:pt modelId="{A8B3D5D9-75D7-45C9-B62B-49E412DF12C2}">
      <dgm:prSet/>
      <dgm:spPr/>
      <dgm:t>
        <a:bodyPr/>
        <a:lstStyle/>
        <a:p>
          <a:r>
            <a:rPr lang="en-US"/>
            <a:t>Content Marketing</a:t>
          </a:r>
          <a:endParaRPr lang="en-IN"/>
        </a:p>
      </dgm:t>
    </dgm:pt>
    <dgm:pt modelId="{2F39A009-3D40-4E69-9A4E-152689AC19E1}" type="parTrans" cxnId="{F63CD695-16B2-4E89-BA01-D9AFDFC8D35B}">
      <dgm:prSet/>
      <dgm:spPr/>
      <dgm:t>
        <a:bodyPr/>
        <a:lstStyle/>
        <a:p>
          <a:endParaRPr lang="en-IN"/>
        </a:p>
      </dgm:t>
    </dgm:pt>
    <dgm:pt modelId="{21560C3A-0B12-47BA-988A-112FFBBD4841}" type="sibTrans" cxnId="{F63CD695-16B2-4E89-BA01-D9AFDFC8D35B}">
      <dgm:prSet/>
      <dgm:spPr/>
      <dgm:t>
        <a:bodyPr/>
        <a:lstStyle/>
        <a:p>
          <a:endParaRPr lang="en-IN"/>
        </a:p>
      </dgm:t>
    </dgm:pt>
    <dgm:pt modelId="{9263A14D-309B-4090-9C48-4F4B7BD1E3DC}">
      <dgm:prSet/>
      <dgm:spPr/>
      <dgm:t>
        <a:bodyPr/>
        <a:lstStyle/>
        <a:p>
          <a:r>
            <a:rPr lang="en-US"/>
            <a:t>Social Media Profile Optimization</a:t>
          </a:r>
          <a:endParaRPr lang="en-IN"/>
        </a:p>
      </dgm:t>
    </dgm:pt>
    <dgm:pt modelId="{1DD9D6A6-4A6B-4C36-821A-5BB39A3E1D73}" type="parTrans" cxnId="{A71EBD4C-D1CD-4636-AC7D-3E0A2691FBD0}">
      <dgm:prSet/>
      <dgm:spPr/>
      <dgm:t>
        <a:bodyPr/>
        <a:lstStyle/>
        <a:p>
          <a:endParaRPr lang="en-IN"/>
        </a:p>
      </dgm:t>
    </dgm:pt>
    <dgm:pt modelId="{693843DE-87C9-4CB6-A82E-AE2E1C7C49CB}" type="sibTrans" cxnId="{A71EBD4C-D1CD-4636-AC7D-3E0A2691FBD0}">
      <dgm:prSet/>
      <dgm:spPr/>
      <dgm:t>
        <a:bodyPr/>
        <a:lstStyle/>
        <a:p>
          <a:endParaRPr lang="en-IN"/>
        </a:p>
      </dgm:t>
    </dgm:pt>
    <dgm:pt modelId="{15DAB841-E43D-4FB5-AAA3-C5F96D86C4B0}">
      <dgm:prSet/>
      <dgm:spPr/>
      <dgm:t>
        <a:bodyPr/>
        <a:lstStyle/>
        <a:p>
          <a:r>
            <a:rPr lang="en-US"/>
            <a:t>Monthly Reports</a:t>
          </a:r>
          <a:endParaRPr lang="en-IN"/>
        </a:p>
      </dgm:t>
    </dgm:pt>
    <dgm:pt modelId="{25361133-78D2-42BB-A3DE-BF8F3220D7EA}" type="parTrans" cxnId="{B1EDCFA7-A13B-47CE-B67D-435D35A1E96B}">
      <dgm:prSet/>
      <dgm:spPr/>
      <dgm:t>
        <a:bodyPr/>
        <a:lstStyle/>
        <a:p>
          <a:endParaRPr lang="en-IN"/>
        </a:p>
      </dgm:t>
    </dgm:pt>
    <dgm:pt modelId="{961E38D4-7C29-4FAE-A011-02EF801F1374}" type="sibTrans" cxnId="{B1EDCFA7-A13B-47CE-B67D-435D35A1E96B}">
      <dgm:prSet/>
      <dgm:spPr/>
      <dgm:t>
        <a:bodyPr/>
        <a:lstStyle/>
        <a:p>
          <a:endParaRPr lang="en-IN"/>
        </a:p>
      </dgm:t>
    </dgm:pt>
    <dgm:pt modelId="{CA089C7B-BC99-45D2-A14C-F2683EEF38B4}">
      <dgm:prSet/>
      <dgm:spPr/>
      <dgm:t>
        <a:bodyPr/>
        <a:lstStyle/>
        <a:p>
          <a:r>
            <a:rPr lang="en-US"/>
            <a:t>Customer Support</a:t>
          </a:r>
          <a:endParaRPr lang="en-IN"/>
        </a:p>
      </dgm:t>
    </dgm:pt>
    <dgm:pt modelId="{34E3A828-D3AD-4B97-8530-044714DCE25B}" type="parTrans" cxnId="{04B7EF2D-11EC-44B4-91D3-3D14C8A90EEB}">
      <dgm:prSet/>
      <dgm:spPr/>
      <dgm:t>
        <a:bodyPr/>
        <a:lstStyle/>
        <a:p>
          <a:endParaRPr lang="en-IN"/>
        </a:p>
      </dgm:t>
    </dgm:pt>
    <dgm:pt modelId="{C6ED5923-A0AF-4319-A925-90CFB90DC929}" type="sibTrans" cxnId="{04B7EF2D-11EC-44B4-91D3-3D14C8A90EEB}">
      <dgm:prSet/>
      <dgm:spPr/>
      <dgm:t>
        <a:bodyPr/>
        <a:lstStyle/>
        <a:p>
          <a:endParaRPr lang="en-IN"/>
        </a:p>
      </dgm:t>
    </dgm:pt>
    <dgm:pt modelId="{216648AB-CECA-4ECB-B99C-E8C02403FE53}" type="pres">
      <dgm:prSet presAssocID="{6B4262C2-6361-41A6-B24D-2D665305EB99}" presName="linear" presStyleCnt="0">
        <dgm:presLayoutVars>
          <dgm:animLvl val="lvl"/>
          <dgm:resizeHandles val="exact"/>
        </dgm:presLayoutVars>
      </dgm:prSet>
      <dgm:spPr/>
    </dgm:pt>
    <dgm:pt modelId="{329326C7-C33F-446C-A56B-5DCB3CAD6D53}" type="pres">
      <dgm:prSet presAssocID="{F4660E2F-6372-4A2D-886B-DD76B34EC8C8}" presName="parentText" presStyleLbl="node1" presStyleIdx="0" presStyleCnt="1" custLinFactNeighborY="-724">
        <dgm:presLayoutVars>
          <dgm:chMax val="0"/>
          <dgm:bulletEnabled val="1"/>
        </dgm:presLayoutVars>
      </dgm:prSet>
      <dgm:spPr/>
    </dgm:pt>
    <dgm:pt modelId="{8A384D86-B3DA-4775-A3D4-98DAA0B295DC}" type="pres">
      <dgm:prSet presAssocID="{F4660E2F-6372-4A2D-886B-DD76B34EC8C8}" presName="childText" presStyleLbl="revTx" presStyleIdx="0" presStyleCnt="1">
        <dgm:presLayoutVars>
          <dgm:bulletEnabled val="1"/>
        </dgm:presLayoutVars>
      </dgm:prSet>
      <dgm:spPr/>
    </dgm:pt>
  </dgm:ptLst>
  <dgm:cxnLst>
    <dgm:cxn modelId="{3CDD9A04-7351-4634-9486-7A75728907F2}" type="presOf" srcId="{9263A14D-309B-4090-9C48-4F4B7BD1E3DC}" destId="{8A384D86-B3DA-4775-A3D4-98DAA0B295DC}" srcOrd="0" destOrd="5" presId="urn:microsoft.com/office/officeart/2005/8/layout/vList2"/>
    <dgm:cxn modelId="{5B46290C-05EF-4262-A043-583A0D38A535}" type="presOf" srcId="{6B4262C2-6361-41A6-B24D-2D665305EB99}" destId="{216648AB-CECA-4ECB-B99C-E8C02403FE53}" srcOrd="0" destOrd="0" presId="urn:microsoft.com/office/officeart/2005/8/layout/vList2"/>
    <dgm:cxn modelId="{F6DA6313-F244-40BD-9CA8-F6498B092C24}" type="presOf" srcId="{ADA21B06-AF57-4DF6-84BF-045B29D14D28}" destId="{8A384D86-B3DA-4775-A3D4-98DAA0B295DC}" srcOrd="0" destOrd="1" presId="urn:microsoft.com/office/officeart/2005/8/layout/vList2"/>
    <dgm:cxn modelId="{6EDE1D1F-A175-474E-AAF4-D0ACF8E6663B}" type="presOf" srcId="{CA089C7B-BC99-45D2-A14C-F2683EEF38B4}" destId="{8A384D86-B3DA-4775-A3D4-98DAA0B295DC}" srcOrd="0" destOrd="7" presId="urn:microsoft.com/office/officeart/2005/8/layout/vList2"/>
    <dgm:cxn modelId="{04B7EF2D-11EC-44B4-91D3-3D14C8A90EEB}" srcId="{F4660E2F-6372-4A2D-886B-DD76B34EC8C8}" destId="{CA089C7B-BC99-45D2-A14C-F2683EEF38B4}" srcOrd="7" destOrd="0" parTransId="{34E3A828-D3AD-4B97-8530-044714DCE25B}" sibTransId="{C6ED5923-A0AF-4319-A925-90CFB90DC929}"/>
    <dgm:cxn modelId="{0E08B83E-7854-46C1-B6B4-21C0DE8417A8}" srcId="{F4660E2F-6372-4A2D-886B-DD76B34EC8C8}" destId="{BE92A333-E9EE-43FD-85E8-868E1F175636}" srcOrd="3" destOrd="0" parTransId="{74FA49EB-481C-4F38-AF15-E5977A36F265}" sibTransId="{2672B551-7CBE-4DFA-8BC6-C53374791F09}"/>
    <dgm:cxn modelId="{FCCA2A5C-701F-4F03-B1B4-EA0FCF921A37}" type="presOf" srcId="{A8B3D5D9-75D7-45C9-B62B-49E412DF12C2}" destId="{8A384D86-B3DA-4775-A3D4-98DAA0B295DC}" srcOrd="0" destOrd="4" presId="urn:microsoft.com/office/officeart/2005/8/layout/vList2"/>
    <dgm:cxn modelId="{52B84143-9EAD-4711-8E2C-50756B41126A}" type="presOf" srcId="{BE92A333-E9EE-43FD-85E8-868E1F175636}" destId="{8A384D86-B3DA-4775-A3D4-98DAA0B295DC}" srcOrd="0" destOrd="3" presId="urn:microsoft.com/office/officeart/2005/8/layout/vList2"/>
    <dgm:cxn modelId="{1B1E9865-88CD-41D9-A951-745354464F04}" srcId="{6B4262C2-6361-41A6-B24D-2D665305EB99}" destId="{F4660E2F-6372-4A2D-886B-DD76B34EC8C8}" srcOrd="0" destOrd="0" parTransId="{881D25F6-9117-49FE-A5E9-C960B3ED9612}" sibTransId="{96644D64-2C83-4BF4-8FF2-F0ABB29AC0A0}"/>
    <dgm:cxn modelId="{A71EBD4C-D1CD-4636-AC7D-3E0A2691FBD0}" srcId="{F4660E2F-6372-4A2D-886B-DD76B34EC8C8}" destId="{9263A14D-309B-4090-9C48-4F4B7BD1E3DC}" srcOrd="5" destOrd="0" parTransId="{1DD9D6A6-4A6B-4C36-821A-5BB39A3E1D73}" sibTransId="{693843DE-87C9-4CB6-A82E-AE2E1C7C49CB}"/>
    <dgm:cxn modelId="{69594852-DFF4-401C-B799-016E5A59FDA0}" srcId="{F4660E2F-6372-4A2D-886B-DD76B34EC8C8}" destId="{02ACE300-F9B3-4701-A833-D88D4B3A3BFC}" srcOrd="2" destOrd="0" parTransId="{189BA609-2BBB-43F4-8A3C-9B57A5C0DE6B}" sibTransId="{1BAA01D2-75CB-4D02-A34B-29FF2930CEE2}"/>
    <dgm:cxn modelId="{C5A8B474-C86F-4CEF-806B-75FE77AA087B}" type="presOf" srcId="{15DAB841-E43D-4FB5-AAA3-C5F96D86C4B0}" destId="{8A384D86-B3DA-4775-A3D4-98DAA0B295DC}" srcOrd="0" destOrd="6" presId="urn:microsoft.com/office/officeart/2005/8/layout/vList2"/>
    <dgm:cxn modelId="{A7C9E28E-2F70-42C4-966F-18434A985DAF}" type="presOf" srcId="{F4660E2F-6372-4A2D-886B-DD76B34EC8C8}" destId="{329326C7-C33F-446C-A56B-5DCB3CAD6D53}" srcOrd="0" destOrd="0" presId="urn:microsoft.com/office/officeart/2005/8/layout/vList2"/>
    <dgm:cxn modelId="{F63CD695-16B2-4E89-BA01-D9AFDFC8D35B}" srcId="{F4660E2F-6372-4A2D-886B-DD76B34EC8C8}" destId="{A8B3D5D9-75D7-45C9-B62B-49E412DF12C2}" srcOrd="4" destOrd="0" parTransId="{2F39A009-3D40-4E69-9A4E-152689AC19E1}" sibTransId="{21560C3A-0B12-47BA-988A-112FFBBD4841}"/>
    <dgm:cxn modelId="{B1EDCFA7-A13B-47CE-B67D-435D35A1E96B}" srcId="{F4660E2F-6372-4A2D-886B-DD76B34EC8C8}" destId="{15DAB841-E43D-4FB5-AAA3-C5F96D86C4B0}" srcOrd="6" destOrd="0" parTransId="{25361133-78D2-42BB-A3DE-BF8F3220D7EA}" sibTransId="{961E38D4-7C29-4FAE-A011-02EF801F1374}"/>
    <dgm:cxn modelId="{6008F0A8-F871-4944-A229-63B39AF28FB8}" type="presOf" srcId="{02ACE300-F9B3-4701-A833-D88D4B3A3BFC}" destId="{8A384D86-B3DA-4775-A3D4-98DAA0B295DC}" srcOrd="0" destOrd="2" presId="urn:microsoft.com/office/officeart/2005/8/layout/vList2"/>
    <dgm:cxn modelId="{71C286BD-D2D9-4B4B-B82F-B68AC06BF0CA}" srcId="{F4660E2F-6372-4A2D-886B-DD76B34EC8C8}" destId="{ADA21B06-AF57-4DF6-84BF-045B29D14D28}" srcOrd="1" destOrd="0" parTransId="{459D6147-1579-46F5-8C0B-B1AC446D7249}" sibTransId="{56AFB1E8-B52B-4C69-846D-EF72DFDC148C}"/>
    <dgm:cxn modelId="{EF70AEBF-0AAB-41CB-A87A-E1EF22420AFC}" type="presOf" srcId="{A69BE026-EB70-4CB2-8F1F-9C4161CE46E8}" destId="{8A384D86-B3DA-4775-A3D4-98DAA0B295DC}" srcOrd="0" destOrd="0" presId="urn:microsoft.com/office/officeart/2005/8/layout/vList2"/>
    <dgm:cxn modelId="{B01190E4-7D05-4DE2-A7B7-4E0D5BE9F0BD}" srcId="{F4660E2F-6372-4A2D-886B-DD76B34EC8C8}" destId="{A69BE026-EB70-4CB2-8F1F-9C4161CE46E8}" srcOrd="0" destOrd="0" parTransId="{A26591C6-FB73-4828-8A6D-F7C906317075}" sibTransId="{1E8318D5-86ED-4401-A11F-32909F99456E}"/>
    <dgm:cxn modelId="{4724E777-638D-431B-B305-C32E9C51E1E6}" type="presParOf" srcId="{216648AB-CECA-4ECB-B99C-E8C02403FE53}" destId="{329326C7-C33F-446C-A56B-5DCB3CAD6D53}" srcOrd="0" destOrd="0" presId="urn:microsoft.com/office/officeart/2005/8/layout/vList2"/>
    <dgm:cxn modelId="{12322516-29E5-40C2-9486-C25FCAC5D0B3}" type="presParOf" srcId="{216648AB-CECA-4ECB-B99C-E8C02403FE53}" destId="{8A384D86-B3DA-4775-A3D4-98DAA0B295DC}" srcOrd="1"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B4262C2-6361-41A6-B24D-2D665305EB99}" type="doc">
      <dgm:prSet loTypeId="urn:microsoft.com/office/officeart/2005/8/layout/vList2" loCatId="list" qsTypeId="urn:microsoft.com/office/officeart/2005/8/quickstyle/simple1" qsCatId="simple" csTypeId="urn:microsoft.com/office/officeart/2005/8/colors/accent1_5" csCatId="accent1" phldr="1"/>
      <dgm:spPr/>
      <dgm:t>
        <a:bodyPr/>
        <a:lstStyle/>
        <a:p>
          <a:endParaRPr lang="en-IN"/>
        </a:p>
      </dgm:t>
    </dgm:pt>
    <dgm:pt modelId="{F4660E2F-6372-4A2D-886B-DD76B34EC8C8}">
      <dgm:prSet/>
      <dgm:spPr>
        <a:solidFill>
          <a:schemeClr val="accent4">
            <a:alpha val="90000"/>
          </a:schemeClr>
        </a:solidFill>
      </dgm:spPr>
      <dgm:t>
        <a:bodyPr/>
        <a:lstStyle/>
        <a:p>
          <a:pPr algn="ctr"/>
          <a:r>
            <a:rPr lang="en-US" b="1" u="none" dirty="0"/>
            <a:t>SILVER</a:t>
          </a:r>
          <a:endParaRPr lang="en-IN" b="1" u="none" dirty="0"/>
        </a:p>
      </dgm:t>
    </dgm:pt>
    <dgm:pt modelId="{881D25F6-9117-49FE-A5E9-C960B3ED9612}" type="parTrans" cxnId="{1B1E9865-88CD-41D9-A951-745354464F04}">
      <dgm:prSet/>
      <dgm:spPr/>
      <dgm:t>
        <a:bodyPr/>
        <a:lstStyle/>
        <a:p>
          <a:endParaRPr lang="en-IN"/>
        </a:p>
      </dgm:t>
    </dgm:pt>
    <dgm:pt modelId="{96644D64-2C83-4BF4-8FF2-F0ABB29AC0A0}" type="sibTrans" cxnId="{1B1E9865-88CD-41D9-A951-745354464F04}">
      <dgm:prSet/>
      <dgm:spPr/>
      <dgm:t>
        <a:bodyPr/>
        <a:lstStyle/>
        <a:p>
          <a:endParaRPr lang="en-IN"/>
        </a:p>
      </dgm:t>
    </dgm:pt>
    <dgm:pt modelId="{A69BE026-EB70-4CB2-8F1F-9C4161CE46E8}">
      <dgm:prSet/>
      <dgm:spPr/>
      <dgm:t>
        <a:bodyPr/>
        <a:lstStyle/>
        <a:p>
          <a:r>
            <a:rPr lang="en-US" dirty="0"/>
            <a:t>Review &amp; Analysis</a:t>
          </a:r>
          <a:endParaRPr lang="en-IN" dirty="0"/>
        </a:p>
      </dgm:t>
    </dgm:pt>
    <dgm:pt modelId="{A26591C6-FB73-4828-8A6D-F7C906317075}" type="parTrans" cxnId="{B01190E4-7D05-4DE2-A7B7-4E0D5BE9F0BD}">
      <dgm:prSet/>
      <dgm:spPr/>
      <dgm:t>
        <a:bodyPr/>
        <a:lstStyle/>
        <a:p>
          <a:endParaRPr lang="en-IN"/>
        </a:p>
      </dgm:t>
    </dgm:pt>
    <dgm:pt modelId="{1E8318D5-86ED-4401-A11F-32909F99456E}" type="sibTrans" cxnId="{B01190E4-7D05-4DE2-A7B7-4E0D5BE9F0BD}">
      <dgm:prSet/>
      <dgm:spPr/>
      <dgm:t>
        <a:bodyPr/>
        <a:lstStyle/>
        <a:p>
          <a:endParaRPr lang="en-IN"/>
        </a:p>
      </dgm:t>
    </dgm:pt>
    <dgm:pt modelId="{ADA21B06-AF57-4DF6-84BF-045B29D14D28}">
      <dgm:prSet/>
      <dgm:spPr/>
      <dgm:t>
        <a:bodyPr/>
        <a:lstStyle/>
        <a:p>
          <a:r>
            <a:rPr lang="en-US" dirty="0"/>
            <a:t>On Page Optimization</a:t>
          </a:r>
          <a:endParaRPr lang="en-IN" dirty="0"/>
        </a:p>
      </dgm:t>
    </dgm:pt>
    <dgm:pt modelId="{459D6147-1579-46F5-8C0B-B1AC446D7249}" type="parTrans" cxnId="{71C286BD-D2D9-4B4B-B82F-B68AC06BF0CA}">
      <dgm:prSet/>
      <dgm:spPr/>
      <dgm:t>
        <a:bodyPr/>
        <a:lstStyle/>
        <a:p>
          <a:endParaRPr lang="en-IN"/>
        </a:p>
      </dgm:t>
    </dgm:pt>
    <dgm:pt modelId="{56AFB1E8-B52B-4C69-846D-EF72DFDC148C}" type="sibTrans" cxnId="{71C286BD-D2D9-4B4B-B82F-B68AC06BF0CA}">
      <dgm:prSet/>
      <dgm:spPr/>
      <dgm:t>
        <a:bodyPr/>
        <a:lstStyle/>
        <a:p>
          <a:endParaRPr lang="en-IN"/>
        </a:p>
      </dgm:t>
    </dgm:pt>
    <dgm:pt modelId="{02ACE300-F9B3-4701-A833-D88D4B3A3BFC}">
      <dgm:prSet/>
      <dgm:spPr/>
      <dgm:t>
        <a:bodyPr/>
        <a:lstStyle/>
        <a:p>
          <a:r>
            <a:rPr lang="en-US" dirty="0"/>
            <a:t>Off Page Optimization</a:t>
          </a:r>
          <a:endParaRPr lang="en-IN" dirty="0"/>
        </a:p>
      </dgm:t>
    </dgm:pt>
    <dgm:pt modelId="{189BA609-2BBB-43F4-8A3C-9B57A5C0DE6B}" type="parTrans" cxnId="{69594852-DFF4-401C-B799-016E5A59FDA0}">
      <dgm:prSet/>
      <dgm:spPr/>
      <dgm:t>
        <a:bodyPr/>
        <a:lstStyle/>
        <a:p>
          <a:endParaRPr lang="en-IN"/>
        </a:p>
      </dgm:t>
    </dgm:pt>
    <dgm:pt modelId="{1BAA01D2-75CB-4D02-A34B-29FF2930CEE2}" type="sibTrans" cxnId="{69594852-DFF4-401C-B799-016E5A59FDA0}">
      <dgm:prSet/>
      <dgm:spPr/>
      <dgm:t>
        <a:bodyPr/>
        <a:lstStyle/>
        <a:p>
          <a:endParaRPr lang="en-IN"/>
        </a:p>
      </dgm:t>
    </dgm:pt>
    <dgm:pt modelId="{BE92A333-E9EE-43FD-85E8-868E1F175636}">
      <dgm:prSet/>
      <dgm:spPr/>
      <dgm:t>
        <a:bodyPr/>
        <a:lstStyle/>
        <a:p>
          <a:r>
            <a:rPr lang="en-US" dirty="0"/>
            <a:t>Local Search Optimization</a:t>
          </a:r>
          <a:endParaRPr lang="en-IN" dirty="0"/>
        </a:p>
      </dgm:t>
    </dgm:pt>
    <dgm:pt modelId="{74FA49EB-481C-4F38-AF15-E5977A36F265}" type="parTrans" cxnId="{0E08B83E-7854-46C1-B6B4-21C0DE8417A8}">
      <dgm:prSet/>
      <dgm:spPr/>
      <dgm:t>
        <a:bodyPr/>
        <a:lstStyle/>
        <a:p>
          <a:endParaRPr lang="en-IN"/>
        </a:p>
      </dgm:t>
    </dgm:pt>
    <dgm:pt modelId="{2672B551-7CBE-4DFA-8BC6-C53374791F09}" type="sibTrans" cxnId="{0E08B83E-7854-46C1-B6B4-21C0DE8417A8}">
      <dgm:prSet/>
      <dgm:spPr/>
      <dgm:t>
        <a:bodyPr/>
        <a:lstStyle/>
        <a:p>
          <a:endParaRPr lang="en-IN"/>
        </a:p>
      </dgm:t>
    </dgm:pt>
    <dgm:pt modelId="{A8B3D5D9-75D7-45C9-B62B-49E412DF12C2}">
      <dgm:prSet/>
      <dgm:spPr/>
      <dgm:t>
        <a:bodyPr/>
        <a:lstStyle/>
        <a:p>
          <a:r>
            <a:rPr lang="en-US" dirty="0"/>
            <a:t>Content Marketing</a:t>
          </a:r>
          <a:endParaRPr lang="en-IN" dirty="0"/>
        </a:p>
      </dgm:t>
    </dgm:pt>
    <dgm:pt modelId="{2F39A009-3D40-4E69-9A4E-152689AC19E1}" type="parTrans" cxnId="{F63CD695-16B2-4E89-BA01-D9AFDFC8D35B}">
      <dgm:prSet/>
      <dgm:spPr/>
      <dgm:t>
        <a:bodyPr/>
        <a:lstStyle/>
        <a:p>
          <a:endParaRPr lang="en-IN"/>
        </a:p>
      </dgm:t>
    </dgm:pt>
    <dgm:pt modelId="{21560C3A-0B12-47BA-988A-112FFBBD4841}" type="sibTrans" cxnId="{F63CD695-16B2-4E89-BA01-D9AFDFC8D35B}">
      <dgm:prSet/>
      <dgm:spPr/>
      <dgm:t>
        <a:bodyPr/>
        <a:lstStyle/>
        <a:p>
          <a:endParaRPr lang="en-IN"/>
        </a:p>
      </dgm:t>
    </dgm:pt>
    <dgm:pt modelId="{9263A14D-309B-4090-9C48-4F4B7BD1E3DC}">
      <dgm:prSet/>
      <dgm:spPr/>
      <dgm:t>
        <a:bodyPr/>
        <a:lstStyle/>
        <a:p>
          <a:r>
            <a:rPr lang="en-US" dirty="0"/>
            <a:t>Social Media Profile Optimization</a:t>
          </a:r>
          <a:endParaRPr lang="en-IN" dirty="0"/>
        </a:p>
      </dgm:t>
    </dgm:pt>
    <dgm:pt modelId="{1DD9D6A6-4A6B-4C36-821A-5BB39A3E1D73}" type="parTrans" cxnId="{A71EBD4C-D1CD-4636-AC7D-3E0A2691FBD0}">
      <dgm:prSet/>
      <dgm:spPr/>
      <dgm:t>
        <a:bodyPr/>
        <a:lstStyle/>
        <a:p>
          <a:endParaRPr lang="en-IN"/>
        </a:p>
      </dgm:t>
    </dgm:pt>
    <dgm:pt modelId="{693843DE-87C9-4CB6-A82E-AE2E1C7C49CB}" type="sibTrans" cxnId="{A71EBD4C-D1CD-4636-AC7D-3E0A2691FBD0}">
      <dgm:prSet/>
      <dgm:spPr/>
      <dgm:t>
        <a:bodyPr/>
        <a:lstStyle/>
        <a:p>
          <a:endParaRPr lang="en-IN"/>
        </a:p>
      </dgm:t>
    </dgm:pt>
    <dgm:pt modelId="{15DAB841-E43D-4FB5-AAA3-C5F96D86C4B0}">
      <dgm:prSet/>
      <dgm:spPr/>
      <dgm:t>
        <a:bodyPr/>
        <a:lstStyle/>
        <a:p>
          <a:r>
            <a:rPr lang="en-US" dirty="0"/>
            <a:t>Monthly Reports</a:t>
          </a:r>
          <a:endParaRPr lang="en-IN" dirty="0"/>
        </a:p>
      </dgm:t>
    </dgm:pt>
    <dgm:pt modelId="{25361133-78D2-42BB-A3DE-BF8F3220D7EA}" type="parTrans" cxnId="{B1EDCFA7-A13B-47CE-B67D-435D35A1E96B}">
      <dgm:prSet/>
      <dgm:spPr/>
      <dgm:t>
        <a:bodyPr/>
        <a:lstStyle/>
        <a:p>
          <a:endParaRPr lang="en-IN"/>
        </a:p>
      </dgm:t>
    </dgm:pt>
    <dgm:pt modelId="{961E38D4-7C29-4FAE-A011-02EF801F1374}" type="sibTrans" cxnId="{B1EDCFA7-A13B-47CE-B67D-435D35A1E96B}">
      <dgm:prSet/>
      <dgm:spPr/>
      <dgm:t>
        <a:bodyPr/>
        <a:lstStyle/>
        <a:p>
          <a:endParaRPr lang="en-IN"/>
        </a:p>
      </dgm:t>
    </dgm:pt>
    <dgm:pt modelId="{CA089C7B-BC99-45D2-A14C-F2683EEF38B4}">
      <dgm:prSet/>
      <dgm:spPr/>
      <dgm:t>
        <a:bodyPr/>
        <a:lstStyle/>
        <a:p>
          <a:r>
            <a:rPr lang="en-US" dirty="0"/>
            <a:t>Customer Support</a:t>
          </a:r>
          <a:endParaRPr lang="en-IN" dirty="0"/>
        </a:p>
      </dgm:t>
    </dgm:pt>
    <dgm:pt modelId="{34E3A828-D3AD-4B97-8530-044714DCE25B}" type="parTrans" cxnId="{04B7EF2D-11EC-44B4-91D3-3D14C8A90EEB}">
      <dgm:prSet/>
      <dgm:spPr/>
      <dgm:t>
        <a:bodyPr/>
        <a:lstStyle/>
        <a:p>
          <a:endParaRPr lang="en-IN"/>
        </a:p>
      </dgm:t>
    </dgm:pt>
    <dgm:pt modelId="{C6ED5923-A0AF-4319-A925-90CFB90DC929}" type="sibTrans" cxnId="{04B7EF2D-11EC-44B4-91D3-3D14C8A90EEB}">
      <dgm:prSet/>
      <dgm:spPr/>
      <dgm:t>
        <a:bodyPr/>
        <a:lstStyle/>
        <a:p>
          <a:endParaRPr lang="en-IN"/>
        </a:p>
      </dgm:t>
    </dgm:pt>
    <dgm:pt modelId="{216648AB-CECA-4ECB-B99C-E8C02403FE53}" type="pres">
      <dgm:prSet presAssocID="{6B4262C2-6361-41A6-B24D-2D665305EB99}" presName="linear" presStyleCnt="0">
        <dgm:presLayoutVars>
          <dgm:animLvl val="lvl"/>
          <dgm:resizeHandles val="exact"/>
        </dgm:presLayoutVars>
      </dgm:prSet>
      <dgm:spPr/>
    </dgm:pt>
    <dgm:pt modelId="{329326C7-C33F-446C-A56B-5DCB3CAD6D53}" type="pres">
      <dgm:prSet presAssocID="{F4660E2F-6372-4A2D-886B-DD76B34EC8C8}" presName="parentText" presStyleLbl="node1" presStyleIdx="0" presStyleCnt="1" custLinFactNeighborY="-724">
        <dgm:presLayoutVars>
          <dgm:chMax val="0"/>
          <dgm:bulletEnabled val="1"/>
        </dgm:presLayoutVars>
      </dgm:prSet>
      <dgm:spPr/>
    </dgm:pt>
    <dgm:pt modelId="{8A384D86-B3DA-4775-A3D4-98DAA0B295DC}" type="pres">
      <dgm:prSet presAssocID="{F4660E2F-6372-4A2D-886B-DD76B34EC8C8}" presName="childText" presStyleLbl="revTx" presStyleIdx="0" presStyleCnt="1">
        <dgm:presLayoutVars>
          <dgm:bulletEnabled val="1"/>
        </dgm:presLayoutVars>
      </dgm:prSet>
      <dgm:spPr/>
    </dgm:pt>
  </dgm:ptLst>
  <dgm:cxnLst>
    <dgm:cxn modelId="{3CDD9A04-7351-4634-9486-7A75728907F2}" type="presOf" srcId="{9263A14D-309B-4090-9C48-4F4B7BD1E3DC}" destId="{8A384D86-B3DA-4775-A3D4-98DAA0B295DC}" srcOrd="0" destOrd="5" presId="urn:microsoft.com/office/officeart/2005/8/layout/vList2"/>
    <dgm:cxn modelId="{5B46290C-05EF-4262-A043-583A0D38A535}" type="presOf" srcId="{6B4262C2-6361-41A6-B24D-2D665305EB99}" destId="{216648AB-CECA-4ECB-B99C-E8C02403FE53}" srcOrd="0" destOrd="0" presId="urn:microsoft.com/office/officeart/2005/8/layout/vList2"/>
    <dgm:cxn modelId="{F6DA6313-F244-40BD-9CA8-F6498B092C24}" type="presOf" srcId="{ADA21B06-AF57-4DF6-84BF-045B29D14D28}" destId="{8A384D86-B3DA-4775-A3D4-98DAA0B295DC}" srcOrd="0" destOrd="1" presId="urn:microsoft.com/office/officeart/2005/8/layout/vList2"/>
    <dgm:cxn modelId="{6EDE1D1F-A175-474E-AAF4-D0ACF8E6663B}" type="presOf" srcId="{CA089C7B-BC99-45D2-A14C-F2683EEF38B4}" destId="{8A384D86-B3DA-4775-A3D4-98DAA0B295DC}" srcOrd="0" destOrd="7" presId="urn:microsoft.com/office/officeart/2005/8/layout/vList2"/>
    <dgm:cxn modelId="{04B7EF2D-11EC-44B4-91D3-3D14C8A90EEB}" srcId="{F4660E2F-6372-4A2D-886B-DD76B34EC8C8}" destId="{CA089C7B-BC99-45D2-A14C-F2683EEF38B4}" srcOrd="7" destOrd="0" parTransId="{34E3A828-D3AD-4B97-8530-044714DCE25B}" sibTransId="{C6ED5923-A0AF-4319-A925-90CFB90DC929}"/>
    <dgm:cxn modelId="{0E08B83E-7854-46C1-B6B4-21C0DE8417A8}" srcId="{F4660E2F-6372-4A2D-886B-DD76B34EC8C8}" destId="{BE92A333-E9EE-43FD-85E8-868E1F175636}" srcOrd="3" destOrd="0" parTransId="{74FA49EB-481C-4F38-AF15-E5977A36F265}" sibTransId="{2672B551-7CBE-4DFA-8BC6-C53374791F09}"/>
    <dgm:cxn modelId="{FCCA2A5C-701F-4F03-B1B4-EA0FCF921A37}" type="presOf" srcId="{A8B3D5D9-75D7-45C9-B62B-49E412DF12C2}" destId="{8A384D86-B3DA-4775-A3D4-98DAA0B295DC}" srcOrd="0" destOrd="4" presId="urn:microsoft.com/office/officeart/2005/8/layout/vList2"/>
    <dgm:cxn modelId="{52B84143-9EAD-4711-8E2C-50756B41126A}" type="presOf" srcId="{BE92A333-E9EE-43FD-85E8-868E1F175636}" destId="{8A384D86-B3DA-4775-A3D4-98DAA0B295DC}" srcOrd="0" destOrd="3" presId="urn:microsoft.com/office/officeart/2005/8/layout/vList2"/>
    <dgm:cxn modelId="{1B1E9865-88CD-41D9-A951-745354464F04}" srcId="{6B4262C2-6361-41A6-B24D-2D665305EB99}" destId="{F4660E2F-6372-4A2D-886B-DD76B34EC8C8}" srcOrd="0" destOrd="0" parTransId="{881D25F6-9117-49FE-A5E9-C960B3ED9612}" sibTransId="{96644D64-2C83-4BF4-8FF2-F0ABB29AC0A0}"/>
    <dgm:cxn modelId="{A71EBD4C-D1CD-4636-AC7D-3E0A2691FBD0}" srcId="{F4660E2F-6372-4A2D-886B-DD76B34EC8C8}" destId="{9263A14D-309B-4090-9C48-4F4B7BD1E3DC}" srcOrd="5" destOrd="0" parTransId="{1DD9D6A6-4A6B-4C36-821A-5BB39A3E1D73}" sibTransId="{693843DE-87C9-4CB6-A82E-AE2E1C7C49CB}"/>
    <dgm:cxn modelId="{69594852-DFF4-401C-B799-016E5A59FDA0}" srcId="{F4660E2F-6372-4A2D-886B-DD76B34EC8C8}" destId="{02ACE300-F9B3-4701-A833-D88D4B3A3BFC}" srcOrd="2" destOrd="0" parTransId="{189BA609-2BBB-43F4-8A3C-9B57A5C0DE6B}" sibTransId="{1BAA01D2-75CB-4D02-A34B-29FF2930CEE2}"/>
    <dgm:cxn modelId="{C5A8B474-C86F-4CEF-806B-75FE77AA087B}" type="presOf" srcId="{15DAB841-E43D-4FB5-AAA3-C5F96D86C4B0}" destId="{8A384D86-B3DA-4775-A3D4-98DAA0B295DC}" srcOrd="0" destOrd="6" presId="urn:microsoft.com/office/officeart/2005/8/layout/vList2"/>
    <dgm:cxn modelId="{A7C9E28E-2F70-42C4-966F-18434A985DAF}" type="presOf" srcId="{F4660E2F-6372-4A2D-886B-DD76B34EC8C8}" destId="{329326C7-C33F-446C-A56B-5DCB3CAD6D53}" srcOrd="0" destOrd="0" presId="urn:microsoft.com/office/officeart/2005/8/layout/vList2"/>
    <dgm:cxn modelId="{F63CD695-16B2-4E89-BA01-D9AFDFC8D35B}" srcId="{F4660E2F-6372-4A2D-886B-DD76B34EC8C8}" destId="{A8B3D5D9-75D7-45C9-B62B-49E412DF12C2}" srcOrd="4" destOrd="0" parTransId="{2F39A009-3D40-4E69-9A4E-152689AC19E1}" sibTransId="{21560C3A-0B12-47BA-988A-112FFBBD4841}"/>
    <dgm:cxn modelId="{B1EDCFA7-A13B-47CE-B67D-435D35A1E96B}" srcId="{F4660E2F-6372-4A2D-886B-DD76B34EC8C8}" destId="{15DAB841-E43D-4FB5-AAA3-C5F96D86C4B0}" srcOrd="6" destOrd="0" parTransId="{25361133-78D2-42BB-A3DE-BF8F3220D7EA}" sibTransId="{961E38D4-7C29-4FAE-A011-02EF801F1374}"/>
    <dgm:cxn modelId="{6008F0A8-F871-4944-A229-63B39AF28FB8}" type="presOf" srcId="{02ACE300-F9B3-4701-A833-D88D4B3A3BFC}" destId="{8A384D86-B3DA-4775-A3D4-98DAA0B295DC}" srcOrd="0" destOrd="2" presId="urn:microsoft.com/office/officeart/2005/8/layout/vList2"/>
    <dgm:cxn modelId="{71C286BD-D2D9-4B4B-B82F-B68AC06BF0CA}" srcId="{F4660E2F-6372-4A2D-886B-DD76B34EC8C8}" destId="{ADA21B06-AF57-4DF6-84BF-045B29D14D28}" srcOrd="1" destOrd="0" parTransId="{459D6147-1579-46F5-8C0B-B1AC446D7249}" sibTransId="{56AFB1E8-B52B-4C69-846D-EF72DFDC148C}"/>
    <dgm:cxn modelId="{EF70AEBF-0AAB-41CB-A87A-E1EF22420AFC}" type="presOf" srcId="{A69BE026-EB70-4CB2-8F1F-9C4161CE46E8}" destId="{8A384D86-B3DA-4775-A3D4-98DAA0B295DC}" srcOrd="0" destOrd="0" presId="urn:microsoft.com/office/officeart/2005/8/layout/vList2"/>
    <dgm:cxn modelId="{B01190E4-7D05-4DE2-A7B7-4E0D5BE9F0BD}" srcId="{F4660E2F-6372-4A2D-886B-DD76B34EC8C8}" destId="{A69BE026-EB70-4CB2-8F1F-9C4161CE46E8}" srcOrd="0" destOrd="0" parTransId="{A26591C6-FB73-4828-8A6D-F7C906317075}" sibTransId="{1E8318D5-86ED-4401-A11F-32909F99456E}"/>
    <dgm:cxn modelId="{4724E777-638D-431B-B305-C32E9C51E1E6}" type="presParOf" srcId="{216648AB-CECA-4ECB-B99C-E8C02403FE53}" destId="{329326C7-C33F-446C-A56B-5DCB3CAD6D53}" srcOrd="0" destOrd="0" presId="urn:microsoft.com/office/officeart/2005/8/layout/vList2"/>
    <dgm:cxn modelId="{12322516-29E5-40C2-9486-C25FCAC5D0B3}" type="presParOf" srcId="{216648AB-CECA-4ECB-B99C-E8C02403FE53}" destId="{8A384D86-B3DA-4775-A3D4-98DAA0B295DC}" srcOrd="1"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9326C7-C33F-446C-A56B-5DCB3CAD6D53}">
      <dsp:nvSpPr>
        <dsp:cNvPr id="0" name=""/>
        <dsp:cNvSpPr/>
      </dsp:nvSpPr>
      <dsp:spPr>
        <a:xfrm>
          <a:off x="0" y="6901"/>
          <a:ext cx="2269103" cy="479114"/>
        </a:xfrm>
        <a:prstGeom prst="roundRect">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u="none" kern="1200" dirty="0"/>
            <a:t>GOLD</a:t>
          </a:r>
          <a:endParaRPr lang="en-IN" sz="2100" b="1" u="none" kern="1200" dirty="0"/>
        </a:p>
      </dsp:txBody>
      <dsp:txXfrm>
        <a:off x="23388" y="30289"/>
        <a:ext cx="2222327" cy="432338"/>
      </dsp:txXfrm>
    </dsp:sp>
    <dsp:sp modelId="{8A384D86-B3DA-4775-A3D4-98DAA0B295DC}">
      <dsp:nvSpPr>
        <dsp:cNvPr id="0" name=""/>
        <dsp:cNvSpPr/>
      </dsp:nvSpPr>
      <dsp:spPr>
        <a:xfrm>
          <a:off x="0" y="503956"/>
          <a:ext cx="2269103" cy="2477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044"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a:t>Review &amp; Analysis</a:t>
          </a:r>
          <a:endParaRPr lang="en-IN" sz="1600" kern="1200"/>
        </a:p>
        <a:p>
          <a:pPr marL="171450" lvl="1" indent="-171450" algn="l" defTabSz="711200">
            <a:lnSpc>
              <a:spcPct val="90000"/>
            </a:lnSpc>
            <a:spcBef>
              <a:spcPct val="0"/>
            </a:spcBef>
            <a:spcAft>
              <a:spcPct val="20000"/>
            </a:spcAft>
            <a:buChar char="•"/>
          </a:pPr>
          <a:r>
            <a:rPr lang="en-US" sz="1600" kern="1200" dirty="0"/>
            <a:t>On Page Optimization</a:t>
          </a:r>
          <a:endParaRPr lang="en-IN" sz="1600" kern="1200" dirty="0"/>
        </a:p>
        <a:p>
          <a:pPr marL="171450" lvl="1" indent="-171450" algn="l" defTabSz="711200">
            <a:lnSpc>
              <a:spcPct val="90000"/>
            </a:lnSpc>
            <a:spcBef>
              <a:spcPct val="0"/>
            </a:spcBef>
            <a:spcAft>
              <a:spcPct val="20000"/>
            </a:spcAft>
            <a:buChar char="•"/>
          </a:pPr>
          <a:r>
            <a:rPr lang="en-US" sz="1600" kern="1200" dirty="0"/>
            <a:t>Off Page Optimization</a:t>
          </a:r>
          <a:endParaRPr lang="en-IN" sz="1600" kern="1200" dirty="0"/>
        </a:p>
        <a:p>
          <a:pPr marL="171450" lvl="1" indent="-171450" algn="l" defTabSz="711200">
            <a:lnSpc>
              <a:spcPct val="90000"/>
            </a:lnSpc>
            <a:spcBef>
              <a:spcPct val="0"/>
            </a:spcBef>
            <a:spcAft>
              <a:spcPct val="20000"/>
            </a:spcAft>
            <a:buChar char="•"/>
          </a:pPr>
          <a:r>
            <a:rPr lang="en-US" sz="1600" kern="1200"/>
            <a:t>Local Search Optimization</a:t>
          </a:r>
          <a:endParaRPr lang="en-IN" sz="1600" kern="1200"/>
        </a:p>
        <a:p>
          <a:pPr marL="171450" lvl="1" indent="-171450" algn="l" defTabSz="711200">
            <a:lnSpc>
              <a:spcPct val="90000"/>
            </a:lnSpc>
            <a:spcBef>
              <a:spcPct val="0"/>
            </a:spcBef>
            <a:spcAft>
              <a:spcPct val="20000"/>
            </a:spcAft>
            <a:buChar char="•"/>
          </a:pPr>
          <a:r>
            <a:rPr lang="en-US" sz="1600" kern="1200"/>
            <a:t>Content Marketing</a:t>
          </a:r>
          <a:endParaRPr lang="en-IN" sz="1600" kern="1200"/>
        </a:p>
        <a:p>
          <a:pPr marL="171450" lvl="1" indent="-171450" algn="l" defTabSz="711200">
            <a:lnSpc>
              <a:spcPct val="90000"/>
            </a:lnSpc>
            <a:spcBef>
              <a:spcPct val="0"/>
            </a:spcBef>
            <a:spcAft>
              <a:spcPct val="20000"/>
            </a:spcAft>
            <a:buChar char="•"/>
          </a:pPr>
          <a:r>
            <a:rPr lang="en-US" sz="1600" kern="1200"/>
            <a:t>Social Media Profile Optimization</a:t>
          </a:r>
          <a:endParaRPr lang="en-IN" sz="1600" kern="1200"/>
        </a:p>
        <a:p>
          <a:pPr marL="171450" lvl="1" indent="-171450" algn="l" defTabSz="711200">
            <a:lnSpc>
              <a:spcPct val="90000"/>
            </a:lnSpc>
            <a:spcBef>
              <a:spcPct val="0"/>
            </a:spcBef>
            <a:spcAft>
              <a:spcPct val="20000"/>
            </a:spcAft>
            <a:buChar char="•"/>
          </a:pPr>
          <a:r>
            <a:rPr lang="en-US" sz="1600" kern="1200"/>
            <a:t>Monthly Reports</a:t>
          </a:r>
          <a:endParaRPr lang="en-IN" sz="1600" kern="1200"/>
        </a:p>
        <a:p>
          <a:pPr marL="171450" lvl="1" indent="-171450" algn="l" defTabSz="711200">
            <a:lnSpc>
              <a:spcPct val="90000"/>
            </a:lnSpc>
            <a:spcBef>
              <a:spcPct val="0"/>
            </a:spcBef>
            <a:spcAft>
              <a:spcPct val="20000"/>
            </a:spcAft>
            <a:buChar char="•"/>
          </a:pPr>
          <a:r>
            <a:rPr lang="en-US" sz="1600" kern="1200"/>
            <a:t>Customer Support</a:t>
          </a:r>
          <a:endParaRPr lang="en-IN" sz="1600" kern="1200"/>
        </a:p>
      </dsp:txBody>
      <dsp:txXfrm>
        <a:off x="0" y="503956"/>
        <a:ext cx="2269103" cy="24777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9326C7-C33F-446C-A56B-5DCB3CAD6D53}">
      <dsp:nvSpPr>
        <dsp:cNvPr id="0" name=""/>
        <dsp:cNvSpPr/>
      </dsp:nvSpPr>
      <dsp:spPr>
        <a:xfrm>
          <a:off x="0" y="6901"/>
          <a:ext cx="2269103" cy="479114"/>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u="none" kern="1200" dirty="0"/>
            <a:t>PLATINUM</a:t>
          </a:r>
          <a:endParaRPr lang="en-IN" sz="2100" b="1" u="none" kern="1200" dirty="0"/>
        </a:p>
      </dsp:txBody>
      <dsp:txXfrm>
        <a:off x="23388" y="30289"/>
        <a:ext cx="2222327" cy="432338"/>
      </dsp:txXfrm>
    </dsp:sp>
    <dsp:sp modelId="{8A384D86-B3DA-4775-A3D4-98DAA0B295DC}">
      <dsp:nvSpPr>
        <dsp:cNvPr id="0" name=""/>
        <dsp:cNvSpPr/>
      </dsp:nvSpPr>
      <dsp:spPr>
        <a:xfrm>
          <a:off x="0" y="503956"/>
          <a:ext cx="2269103" cy="2477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044"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a:t>Review &amp; Analysis</a:t>
          </a:r>
          <a:endParaRPr lang="en-IN" sz="1600" kern="1200"/>
        </a:p>
        <a:p>
          <a:pPr marL="171450" lvl="1" indent="-171450" algn="l" defTabSz="711200">
            <a:lnSpc>
              <a:spcPct val="90000"/>
            </a:lnSpc>
            <a:spcBef>
              <a:spcPct val="0"/>
            </a:spcBef>
            <a:spcAft>
              <a:spcPct val="20000"/>
            </a:spcAft>
            <a:buChar char="•"/>
          </a:pPr>
          <a:r>
            <a:rPr lang="en-US" sz="1600" kern="1200" dirty="0"/>
            <a:t>On Page Optimization</a:t>
          </a:r>
          <a:endParaRPr lang="en-IN" sz="1600" kern="1200" dirty="0"/>
        </a:p>
        <a:p>
          <a:pPr marL="171450" lvl="1" indent="-171450" algn="l" defTabSz="711200">
            <a:lnSpc>
              <a:spcPct val="90000"/>
            </a:lnSpc>
            <a:spcBef>
              <a:spcPct val="0"/>
            </a:spcBef>
            <a:spcAft>
              <a:spcPct val="20000"/>
            </a:spcAft>
            <a:buChar char="•"/>
          </a:pPr>
          <a:r>
            <a:rPr lang="en-US" sz="1600" kern="1200" dirty="0"/>
            <a:t>Off Page Optimization</a:t>
          </a:r>
          <a:endParaRPr lang="en-IN" sz="1600" kern="1200" dirty="0"/>
        </a:p>
        <a:p>
          <a:pPr marL="171450" lvl="1" indent="-171450" algn="l" defTabSz="711200">
            <a:lnSpc>
              <a:spcPct val="90000"/>
            </a:lnSpc>
            <a:spcBef>
              <a:spcPct val="0"/>
            </a:spcBef>
            <a:spcAft>
              <a:spcPct val="20000"/>
            </a:spcAft>
            <a:buChar char="•"/>
          </a:pPr>
          <a:r>
            <a:rPr lang="en-US" sz="1600" kern="1200"/>
            <a:t>Local Search Optimization</a:t>
          </a:r>
          <a:endParaRPr lang="en-IN" sz="1600" kern="1200"/>
        </a:p>
        <a:p>
          <a:pPr marL="171450" lvl="1" indent="-171450" algn="l" defTabSz="711200">
            <a:lnSpc>
              <a:spcPct val="90000"/>
            </a:lnSpc>
            <a:spcBef>
              <a:spcPct val="0"/>
            </a:spcBef>
            <a:spcAft>
              <a:spcPct val="20000"/>
            </a:spcAft>
            <a:buChar char="•"/>
          </a:pPr>
          <a:r>
            <a:rPr lang="en-US" sz="1600" kern="1200"/>
            <a:t>Content Marketing</a:t>
          </a:r>
          <a:endParaRPr lang="en-IN" sz="1600" kern="1200"/>
        </a:p>
        <a:p>
          <a:pPr marL="171450" lvl="1" indent="-171450" algn="l" defTabSz="711200">
            <a:lnSpc>
              <a:spcPct val="90000"/>
            </a:lnSpc>
            <a:spcBef>
              <a:spcPct val="0"/>
            </a:spcBef>
            <a:spcAft>
              <a:spcPct val="20000"/>
            </a:spcAft>
            <a:buChar char="•"/>
          </a:pPr>
          <a:r>
            <a:rPr lang="en-US" sz="1600" kern="1200"/>
            <a:t>Social Media Profile Optimization</a:t>
          </a:r>
          <a:endParaRPr lang="en-IN" sz="1600" kern="1200"/>
        </a:p>
        <a:p>
          <a:pPr marL="171450" lvl="1" indent="-171450" algn="l" defTabSz="711200">
            <a:lnSpc>
              <a:spcPct val="90000"/>
            </a:lnSpc>
            <a:spcBef>
              <a:spcPct val="0"/>
            </a:spcBef>
            <a:spcAft>
              <a:spcPct val="20000"/>
            </a:spcAft>
            <a:buChar char="•"/>
          </a:pPr>
          <a:r>
            <a:rPr lang="en-US" sz="1600" kern="1200"/>
            <a:t>Monthly Reports</a:t>
          </a:r>
          <a:endParaRPr lang="en-IN" sz="1600" kern="1200"/>
        </a:p>
        <a:p>
          <a:pPr marL="171450" lvl="1" indent="-171450" algn="l" defTabSz="711200">
            <a:lnSpc>
              <a:spcPct val="90000"/>
            </a:lnSpc>
            <a:spcBef>
              <a:spcPct val="0"/>
            </a:spcBef>
            <a:spcAft>
              <a:spcPct val="20000"/>
            </a:spcAft>
            <a:buChar char="•"/>
          </a:pPr>
          <a:r>
            <a:rPr lang="en-US" sz="1600" kern="1200"/>
            <a:t>Customer Support</a:t>
          </a:r>
          <a:endParaRPr lang="en-IN" sz="1600" kern="1200"/>
        </a:p>
      </dsp:txBody>
      <dsp:txXfrm>
        <a:off x="0" y="503956"/>
        <a:ext cx="2269103" cy="247779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9326C7-C33F-446C-A56B-5DCB3CAD6D53}">
      <dsp:nvSpPr>
        <dsp:cNvPr id="0" name=""/>
        <dsp:cNvSpPr/>
      </dsp:nvSpPr>
      <dsp:spPr>
        <a:xfrm>
          <a:off x="0" y="6901"/>
          <a:ext cx="2269103" cy="479114"/>
        </a:xfrm>
        <a:prstGeom prst="roundRect">
          <a:avLst/>
        </a:prstGeom>
        <a:solidFill>
          <a:schemeClr val="accent4">
            <a:alpha val="9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u="none" kern="1200" dirty="0"/>
            <a:t>SILVER</a:t>
          </a:r>
          <a:endParaRPr lang="en-IN" sz="2100" b="1" u="none" kern="1200" dirty="0"/>
        </a:p>
      </dsp:txBody>
      <dsp:txXfrm>
        <a:off x="23388" y="30289"/>
        <a:ext cx="2222327" cy="432338"/>
      </dsp:txXfrm>
    </dsp:sp>
    <dsp:sp modelId="{8A384D86-B3DA-4775-A3D4-98DAA0B295DC}">
      <dsp:nvSpPr>
        <dsp:cNvPr id="0" name=""/>
        <dsp:cNvSpPr/>
      </dsp:nvSpPr>
      <dsp:spPr>
        <a:xfrm>
          <a:off x="0" y="503956"/>
          <a:ext cx="2269103" cy="2477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044"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Review &amp; Analysis</a:t>
          </a:r>
          <a:endParaRPr lang="en-IN" sz="1600" kern="1200" dirty="0"/>
        </a:p>
        <a:p>
          <a:pPr marL="171450" lvl="1" indent="-171450" algn="l" defTabSz="711200">
            <a:lnSpc>
              <a:spcPct val="90000"/>
            </a:lnSpc>
            <a:spcBef>
              <a:spcPct val="0"/>
            </a:spcBef>
            <a:spcAft>
              <a:spcPct val="20000"/>
            </a:spcAft>
            <a:buChar char="•"/>
          </a:pPr>
          <a:r>
            <a:rPr lang="en-US" sz="1600" kern="1200" dirty="0"/>
            <a:t>On Page Optimization</a:t>
          </a:r>
          <a:endParaRPr lang="en-IN" sz="1600" kern="1200" dirty="0"/>
        </a:p>
        <a:p>
          <a:pPr marL="171450" lvl="1" indent="-171450" algn="l" defTabSz="711200">
            <a:lnSpc>
              <a:spcPct val="90000"/>
            </a:lnSpc>
            <a:spcBef>
              <a:spcPct val="0"/>
            </a:spcBef>
            <a:spcAft>
              <a:spcPct val="20000"/>
            </a:spcAft>
            <a:buChar char="•"/>
          </a:pPr>
          <a:r>
            <a:rPr lang="en-US" sz="1600" kern="1200" dirty="0"/>
            <a:t>Off Page Optimization</a:t>
          </a:r>
          <a:endParaRPr lang="en-IN" sz="1600" kern="1200" dirty="0"/>
        </a:p>
        <a:p>
          <a:pPr marL="171450" lvl="1" indent="-171450" algn="l" defTabSz="711200">
            <a:lnSpc>
              <a:spcPct val="90000"/>
            </a:lnSpc>
            <a:spcBef>
              <a:spcPct val="0"/>
            </a:spcBef>
            <a:spcAft>
              <a:spcPct val="20000"/>
            </a:spcAft>
            <a:buChar char="•"/>
          </a:pPr>
          <a:r>
            <a:rPr lang="en-US" sz="1600" kern="1200" dirty="0"/>
            <a:t>Local Search Optimization</a:t>
          </a:r>
          <a:endParaRPr lang="en-IN" sz="1600" kern="1200" dirty="0"/>
        </a:p>
        <a:p>
          <a:pPr marL="171450" lvl="1" indent="-171450" algn="l" defTabSz="711200">
            <a:lnSpc>
              <a:spcPct val="90000"/>
            </a:lnSpc>
            <a:spcBef>
              <a:spcPct val="0"/>
            </a:spcBef>
            <a:spcAft>
              <a:spcPct val="20000"/>
            </a:spcAft>
            <a:buChar char="•"/>
          </a:pPr>
          <a:r>
            <a:rPr lang="en-US" sz="1600" kern="1200" dirty="0"/>
            <a:t>Content Marketing</a:t>
          </a:r>
          <a:endParaRPr lang="en-IN" sz="1600" kern="1200" dirty="0"/>
        </a:p>
        <a:p>
          <a:pPr marL="171450" lvl="1" indent="-171450" algn="l" defTabSz="711200">
            <a:lnSpc>
              <a:spcPct val="90000"/>
            </a:lnSpc>
            <a:spcBef>
              <a:spcPct val="0"/>
            </a:spcBef>
            <a:spcAft>
              <a:spcPct val="20000"/>
            </a:spcAft>
            <a:buChar char="•"/>
          </a:pPr>
          <a:r>
            <a:rPr lang="en-US" sz="1600" kern="1200" dirty="0"/>
            <a:t>Social Media Profile Optimization</a:t>
          </a:r>
          <a:endParaRPr lang="en-IN" sz="1600" kern="1200" dirty="0"/>
        </a:p>
        <a:p>
          <a:pPr marL="171450" lvl="1" indent="-171450" algn="l" defTabSz="711200">
            <a:lnSpc>
              <a:spcPct val="90000"/>
            </a:lnSpc>
            <a:spcBef>
              <a:spcPct val="0"/>
            </a:spcBef>
            <a:spcAft>
              <a:spcPct val="20000"/>
            </a:spcAft>
            <a:buChar char="•"/>
          </a:pPr>
          <a:r>
            <a:rPr lang="en-US" sz="1600" kern="1200" dirty="0"/>
            <a:t>Monthly Reports</a:t>
          </a:r>
          <a:endParaRPr lang="en-IN" sz="1600" kern="1200" dirty="0"/>
        </a:p>
        <a:p>
          <a:pPr marL="171450" lvl="1" indent="-171450" algn="l" defTabSz="711200">
            <a:lnSpc>
              <a:spcPct val="90000"/>
            </a:lnSpc>
            <a:spcBef>
              <a:spcPct val="0"/>
            </a:spcBef>
            <a:spcAft>
              <a:spcPct val="20000"/>
            </a:spcAft>
            <a:buChar char="•"/>
          </a:pPr>
          <a:r>
            <a:rPr lang="en-US" sz="1600" kern="1200" dirty="0"/>
            <a:t>Customer Support</a:t>
          </a:r>
          <a:endParaRPr lang="en-IN" sz="1600" kern="1200" dirty="0"/>
        </a:p>
      </dsp:txBody>
      <dsp:txXfrm>
        <a:off x="0" y="503956"/>
        <a:ext cx="2269103" cy="247779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FE45B71E-CD0B-4E6E-93BA-185C491C3A0E}" type="datetimeFigureOut">
              <a:rPr lang="en-US" smtClean="0"/>
              <a:pPr/>
              <a:t>6/28/2018</a:t>
            </a:fld>
            <a:endParaRPr lang="en-US" dirty="0"/>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A7A87B0E-8739-48F7-AADE-F1C531232472}" type="slidenum">
              <a:rPr lang="en-US" smtClean="0"/>
              <a:pPr/>
              <a:t>‹#›</a:t>
            </a:fld>
            <a:endParaRPr lang="en-US" dirty="0"/>
          </a:p>
        </p:txBody>
      </p:sp>
    </p:spTree>
    <p:extLst>
      <p:ext uri="{BB962C8B-B14F-4D97-AF65-F5344CB8AC3E}">
        <p14:creationId xmlns:p14="http://schemas.microsoft.com/office/powerpoint/2010/main" val="1896158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09D849-5CF8-4DF1-8028-A4B26066DB5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094221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6.wmf"/><Relationship Id="rId4" Type="http://schemas.microsoft.com/office/2007/relationships/hdphoto" Target="../media/hdphoto1.wdp"/></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5" name="Rectangle 14"/>
          <p:cNvSpPr/>
          <p:nvPr userDrawn="1"/>
        </p:nvSpPr>
        <p:spPr bwMode="auto">
          <a:xfrm>
            <a:off x="-176734" y="0"/>
            <a:ext cx="6434863" cy="6858001"/>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ヒラギノ角ゴ Pro W3" pitchFamily="-80" charset="-128"/>
            </a:endParaRPr>
          </a:p>
        </p:txBody>
      </p:sp>
      <p:pic>
        <p:nvPicPr>
          <p:cNvPr id="16" name="Picture 15"/>
          <p:cNvPicPr>
            <a:picLocks noChangeAspect="1"/>
          </p:cNvPicPr>
          <p:nvPr userDrawn="1"/>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0" y="0"/>
            <a:ext cx="9130676" cy="6858000"/>
          </a:xfrm>
          <a:prstGeom prst="rect">
            <a:avLst/>
          </a:prstGeom>
        </p:spPr>
      </p:pic>
      <p:grpSp>
        <p:nvGrpSpPr>
          <p:cNvPr id="8" name="Group 7"/>
          <p:cNvGrpSpPr/>
          <p:nvPr userDrawn="1"/>
        </p:nvGrpSpPr>
        <p:grpSpPr>
          <a:xfrm>
            <a:off x="4544907" y="0"/>
            <a:ext cx="4599093" cy="1045632"/>
            <a:chOff x="3618422" y="-29497"/>
            <a:chExt cx="5564902" cy="1265215"/>
          </a:xfrm>
        </p:grpSpPr>
        <p:grpSp>
          <p:nvGrpSpPr>
            <p:cNvPr id="23" name="Group 22"/>
            <p:cNvGrpSpPr/>
            <p:nvPr userDrawn="1"/>
          </p:nvGrpSpPr>
          <p:grpSpPr>
            <a:xfrm>
              <a:off x="3618422" y="-29497"/>
              <a:ext cx="5564902" cy="1265215"/>
              <a:chOff x="3125328" y="-4653612"/>
              <a:chExt cx="13121749" cy="4367863"/>
            </a:xfrm>
            <a:solidFill>
              <a:schemeClr val="tx2">
                <a:lumMod val="20000"/>
                <a:lumOff val="80000"/>
              </a:schemeClr>
            </a:solidFill>
          </p:grpSpPr>
          <p:sp>
            <p:nvSpPr>
              <p:cNvPr id="24" name="Pentagon 23"/>
              <p:cNvSpPr/>
              <p:nvPr/>
            </p:nvSpPr>
            <p:spPr bwMode="auto">
              <a:xfrm>
                <a:off x="10836470" y="-4653612"/>
                <a:ext cx="5410607" cy="4367862"/>
              </a:xfrm>
              <a:prstGeom prst="homePlate">
                <a:avLst>
                  <a:gd name="adj" fmla="val 0"/>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ヒラギノ角ゴ Pro W3" pitchFamily="-80" charset="-128"/>
                </a:endParaRPr>
              </a:p>
            </p:txBody>
          </p:sp>
          <p:sp>
            <p:nvSpPr>
              <p:cNvPr id="25" name="Parallelogram 24"/>
              <p:cNvSpPr/>
              <p:nvPr userDrawn="1"/>
            </p:nvSpPr>
            <p:spPr bwMode="auto">
              <a:xfrm>
                <a:off x="3125328" y="-4653612"/>
                <a:ext cx="9529755" cy="4367863"/>
              </a:xfrm>
              <a:prstGeom prst="parallelogram">
                <a:avLst>
                  <a:gd name="adj" fmla="val 33104"/>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latin typeface="Arial" charset="0"/>
                  <a:ea typeface="ヒラギノ角ゴ Pro W3" pitchFamily="-80" charset="-128"/>
                </a:endParaRPr>
              </a:p>
            </p:txBody>
          </p:sp>
        </p:grpSp>
        <p:pic>
          <p:nvPicPr>
            <p:cNvPr id="26" name="Picture 25"/>
            <p:cNvPicPr>
              <a:picLocks noChangeAspect="1"/>
            </p:cNvPicPr>
            <p:nvPr userDrawn="1"/>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401766" y="283635"/>
              <a:ext cx="4319528" cy="758417"/>
            </a:xfrm>
            <a:prstGeom prst="rect">
              <a:avLst/>
            </a:prstGeom>
          </p:spPr>
        </p:pic>
      </p:grpSp>
      <p:grpSp>
        <p:nvGrpSpPr>
          <p:cNvPr id="9" name="Group 8"/>
          <p:cNvGrpSpPr/>
          <p:nvPr userDrawn="1"/>
        </p:nvGrpSpPr>
        <p:grpSpPr>
          <a:xfrm>
            <a:off x="1938815" y="1028700"/>
            <a:ext cx="7206534" cy="5834581"/>
            <a:chOff x="1938815" y="1260906"/>
            <a:chExt cx="7206534" cy="5602375"/>
          </a:xfrm>
        </p:grpSpPr>
        <p:sp>
          <p:nvSpPr>
            <p:cNvPr id="17" name="Rectangle 16"/>
            <p:cNvSpPr/>
            <p:nvPr userDrawn="1"/>
          </p:nvSpPr>
          <p:spPr bwMode="auto">
            <a:xfrm>
              <a:off x="4436653" y="1260906"/>
              <a:ext cx="4708696" cy="5597093"/>
            </a:xfrm>
            <a:prstGeom prst="rect">
              <a:avLst/>
            </a:prstGeom>
            <a:solidFill>
              <a:srgbClr val="0098DA"/>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eaLnBrk="0" fontAlgn="base" hangingPunct="0">
                <a:spcBef>
                  <a:spcPct val="0"/>
                </a:spcBef>
                <a:spcAft>
                  <a:spcPct val="0"/>
                </a:spcAft>
              </a:pPr>
              <a:endParaRPr lang="en-US" sz="2400">
                <a:latin typeface="Arial" charset="0"/>
                <a:ea typeface="ヒラギノ角ゴ Pro W3" pitchFamily="-80" charset="-128"/>
              </a:endParaRPr>
            </a:p>
          </p:txBody>
        </p:sp>
        <p:grpSp>
          <p:nvGrpSpPr>
            <p:cNvPr id="5" name="Group 4"/>
            <p:cNvGrpSpPr/>
            <p:nvPr userDrawn="1"/>
          </p:nvGrpSpPr>
          <p:grpSpPr>
            <a:xfrm>
              <a:off x="1938815" y="1265214"/>
              <a:ext cx="6310952" cy="5598067"/>
              <a:chOff x="1938815" y="0"/>
              <a:chExt cx="6310952" cy="6863282"/>
            </a:xfrm>
          </p:grpSpPr>
          <p:sp>
            <p:nvSpPr>
              <p:cNvPr id="18" name="Parallelogram 17"/>
              <p:cNvSpPr/>
              <p:nvPr userDrawn="1"/>
            </p:nvSpPr>
            <p:spPr bwMode="auto">
              <a:xfrm>
                <a:off x="2394857" y="0"/>
                <a:ext cx="5854910" cy="6858000"/>
              </a:xfrm>
              <a:prstGeom prst="parallelogram">
                <a:avLst>
                  <a:gd name="adj" fmla="val 35683"/>
                </a:avLst>
              </a:prstGeom>
              <a:solidFill>
                <a:srgbClr val="0098DA"/>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eaLnBrk="0" fontAlgn="base" hangingPunct="0">
                  <a:spcBef>
                    <a:spcPct val="0"/>
                  </a:spcBef>
                  <a:spcAft>
                    <a:spcPct val="0"/>
                  </a:spcAft>
                </a:pPr>
                <a:endParaRPr lang="en-US" sz="2400">
                  <a:latin typeface="Arial" charset="0"/>
                  <a:ea typeface="ヒラギノ角ゴ Pro W3" pitchFamily="-80" charset="-128"/>
                </a:endParaRPr>
              </a:p>
            </p:txBody>
          </p:sp>
          <p:sp>
            <p:nvSpPr>
              <p:cNvPr id="22" name="Parallelogram 21"/>
              <p:cNvSpPr/>
              <p:nvPr userDrawn="1"/>
            </p:nvSpPr>
            <p:spPr bwMode="auto">
              <a:xfrm>
                <a:off x="3510020" y="0"/>
                <a:ext cx="1344717" cy="3167630"/>
              </a:xfrm>
              <a:prstGeom prst="parallelogram">
                <a:avLst>
                  <a:gd name="adj" fmla="val 70967"/>
                </a:avLst>
              </a:prstGeom>
              <a:solidFill>
                <a:srgbClr val="DEEBF7">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ヒラギノ角ゴ Pro W3" pitchFamily="-80" charset="-128"/>
                </a:endParaRPr>
              </a:p>
            </p:txBody>
          </p:sp>
          <p:sp>
            <p:nvSpPr>
              <p:cNvPr id="37" name="Parallelogram 36"/>
              <p:cNvSpPr/>
              <p:nvPr userDrawn="1"/>
            </p:nvSpPr>
            <p:spPr bwMode="auto">
              <a:xfrm>
                <a:off x="1938815" y="3160198"/>
                <a:ext cx="1572026" cy="3703084"/>
              </a:xfrm>
              <a:prstGeom prst="parallelogram">
                <a:avLst>
                  <a:gd name="adj" fmla="val 70967"/>
                </a:avLst>
              </a:prstGeom>
              <a:solidFill>
                <a:srgbClr val="6FC2E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ヒラギノ角ゴ Pro W3" pitchFamily="-80" charset="-128"/>
                </a:endParaRPr>
              </a:p>
            </p:txBody>
          </p:sp>
        </p:grpSp>
      </p:grpSp>
      <p:sp>
        <p:nvSpPr>
          <p:cNvPr id="3" name="Subtitle 2"/>
          <p:cNvSpPr>
            <a:spLocks noGrp="1"/>
          </p:cNvSpPr>
          <p:nvPr>
            <p:ph type="subTitle" idx="1"/>
          </p:nvPr>
        </p:nvSpPr>
        <p:spPr bwMode="gray">
          <a:xfrm>
            <a:off x="4581945" y="3927537"/>
            <a:ext cx="4542164" cy="792162"/>
          </a:xfrm>
        </p:spPr>
        <p:txBody>
          <a:bodyPr>
            <a:normAutofit/>
          </a:bodyPr>
          <a:lstStyle>
            <a:lvl1pPr marL="0" indent="0" algn="l" defTabSz="914400" rtl="0" eaLnBrk="1" latinLnBrk="0" hangingPunct="1">
              <a:lnSpc>
                <a:spcPct val="90000"/>
              </a:lnSpc>
              <a:spcBef>
                <a:spcPts val="1000"/>
              </a:spcBef>
              <a:buFont typeface="Wingdings" panose="05000000000000000000" pitchFamily="2" charset="2"/>
              <a:buNone/>
              <a:defRPr lang="en-US" sz="3200" kern="1200" dirty="0">
                <a:solidFill>
                  <a:schemeClr val="bg1"/>
                </a:solidFill>
                <a:latin typeface="+mn-lt"/>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 name="Title 1"/>
          <p:cNvSpPr>
            <a:spLocks noGrp="1"/>
          </p:cNvSpPr>
          <p:nvPr>
            <p:ph type="ctrTitle"/>
          </p:nvPr>
        </p:nvSpPr>
        <p:spPr bwMode="gray">
          <a:xfrm>
            <a:off x="4581945" y="3126842"/>
            <a:ext cx="4542164" cy="715963"/>
          </a:xfrm>
        </p:spPr>
        <p:txBody>
          <a:bodyPr anchor="b">
            <a:noAutofit/>
          </a:bodyPr>
          <a:lstStyle>
            <a:lvl1pPr marL="0" algn="l" defTabSz="914400" rtl="0" eaLnBrk="1" latinLnBrk="0" hangingPunct="1">
              <a:lnSpc>
                <a:spcPct val="90000"/>
              </a:lnSpc>
              <a:spcBef>
                <a:spcPct val="0"/>
              </a:spcBef>
              <a:buNone/>
              <a:defRPr lang="en-US" sz="4000" b="1" kern="1200" dirty="0">
                <a:solidFill>
                  <a:schemeClr val="bg1"/>
                </a:solidFill>
                <a:latin typeface="+mn-lt"/>
                <a:ea typeface="+mj-ea"/>
                <a:cs typeface="+mj-cs"/>
              </a:defRPr>
            </a:lvl1pPr>
          </a:lstStyle>
          <a:p>
            <a:r>
              <a:rPr lang="en-US" dirty="0"/>
              <a:t>Click to edit Master title style</a:t>
            </a:r>
          </a:p>
        </p:txBody>
      </p:sp>
    </p:spTree>
    <p:extLst>
      <p:ext uri="{BB962C8B-B14F-4D97-AF65-F5344CB8AC3E}">
        <p14:creationId xmlns:p14="http://schemas.microsoft.com/office/powerpoint/2010/main" val="1285309565"/>
      </p:ext>
    </p:extLst>
  </p:cSld>
  <p:clrMapOvr>
    <a:masterClrMapping/>
  </p:clrMapOvr>
  <p:extLst mod="1">
    <p:ext uri="{DCECCB84-F9BA-43D5-87BE-67443E8EF086}">
      <p15:sldGuideLst xmlns:p15="http://schemas.microsoft.com/office/powerpoint/2012/main">
        <p15:guide id="1" orient="horz" pos="72" userDrawn="1">
          <p15:clr>
            <a:srgbClr val="FBAE40"/>
          </p15:clr>
        </p15:guide>
        <p15:guide id="2" pos="72" userDrawn="1">
          <p15:clr>
            <a:srgbClr val="FBAE40"/>
          </p15:clr>
        </p15:guide>
        <p15:guide id="3" pos="5664" userDrawn="1">
          <p15:clr>
            <a:srgbClr val="FBAE40"/>
          </p15:clr>
        </p15:guide>
        <p15:guide id="4" orient="horz" pos="4248" userDrawn="1">
          <p15:clr>
            <a:srgbClr val="FBAE40"/>
          </p15:clr>
        </p15:guide>
        <p15:guide id="5" orient="horz" pos="4032"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7" name="Content Placeholder 2"/>
          <p:cNvSpPr>
            <a:spLocks noGrp="1"/>
          </p:cNvSpPr>
          <p:nvPr>
            <p:ph idx="1"/>
          </p:nvPr>
        </p:nvSpPr>
        <p:spPr bwMode="gray">
          <a:xfrm>
            <a:off x="114300" y="1803124"/>
            <a:ext cx="4343400" cy="1999619"/>
          </a:xfrm>
        </p:spPr>
        <p:txBody>
          <a:bodyPr vert="horz" lIns="0" tIns="91440" rIns="91440" bIns="91440" rtlCol="0">
            <a:normAutofit/>
          </a:bodyPr>
          <a:lstStyle>
            <a:lvl1pPr>
              <a:defRPr lang="en-US" sz="1200" dirty="0"/>
            </a:lvl1pPr>
            <a:lvl2pPr>
              <a:defRPr lang="en-US" sz="1100" dirty="0"/>
            </a:lvl2pPr>
            <a:lvl3pPr>
              <a:defRPr lang="en-US" sz="1050" dirty="0"/>
            </a:lvl3pPr>
            <a:lvl4pPr>
              <a:defRPr lang="en-US" sz="900" dirty="0"/>
            </a:lvl4pPr>
            <a:lvl5pPr>
              <a:defRPr lang="en-US" sz="900"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Text Placeholder 2"/>
          <p:cNvSpPr>
            <a:spLocks noGrp="1"/>
          </p:cNvSpPr>
          <p:nvPr>
            <p:ph type="body" idx="12"/>
          </p:nvPr>
        </p:nvSpPr>
        <p:spPr bwMode="gray">
          <a:xfrm>
            <a:off x="114300" y="1333500"/>
            <a:ext cx="4343400" cy="470578"/>
          </a:xfrm>
          <a:solidFill>
            <a:schemeClr val="tx2">
              <a:lumMod val="20000"/>
              <a:lumOff val="80000"/>
            </a:schemeClr>
          </a:solidFill>
        </p:spPr>
        <p:txBody>
          <a:bodyPr vert="horz" lIns="91440" tIns="91440" rIns="91440" bIns="91440" rtlCol="0" anchor="ctr">
            <a:normAutofit/>
          </a:bodyPr>
          <a:lstStyle>
            <a:lvl1pPr marL="457200" indent="-457200">
              <a:tabLst/>
              <a:defRPr lang="en-US" sz="1500" b="0" dirty="0">
                <a:latin typeface="Franklin Gothic Medium Cond" panose="020B0606030402020204" pitchFamily="34" charset="0"/>
              </a:defRPr>
            </a:lvl1pPr>
          </a:lstStyle>
          <a:p>
            <a:pPr marL="0" lvl="0" indent="0">
              <a:buNone/>
            </a:pPr>
            <a:r>
              <a:rPr lang="en-US" dirty="0"/>
              <a:t>Click to edit Master text styles</a:t>
            </a:r>
          </a:p>
        </p:txBody>
      </p:sp>
      <p:sp>
        <p:nvSpPr>
          <p:cNvPr id="35" name="Content Placeholder 2"/>
          <p:cNvSpPr>
            <a:spLocks noGrp="1"/>
          </p:cNvSpPr>
          <p:nvPr>
            <p:ph idx="13"/>
          </p:nvPr>
        </p:nvSpPr>
        <p:spPr bwMode="gray">
          <a:xfrm>
            <a:off x="4648200" y="1803124"/>
            <a:ext cx="4343400" cy="1999619"/>
          </a:xfrm>
        </p:spPr>
        <p:txBody>
          <a:bodyPr vert="horz" lIns="0" tIns="91440" rIns="91440" bIns="91440" rtlCol="0">
            <a:normAutofit/>
          </a:bodyPr>
          <a:lstStyle>
            <a:lvl1pPr>
              <a:defRPr lang="en-US" sz="1200" dirty="0"/>
            </a:lvl1pPr>
            <a:lvl2pPr>
              <a:defRPr lang="en-US" sz="1100" dirty="0"/>
            </a:lvl2pPr>
            <a:lvl3pPr>
              <a:defRPr lang="en-US" sz="1050" dirty="0"/>
            </a:lvl3pPr>
            <a:lvl4pPr>
              <a:defRPr lang="en-US" sz="900" dirty="0"/>
            </a:lvl4pPr>
            <a:lvl5pPr>
              <a:defRPr lang="en-US" sz="900"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6" name="Text Placeholder 2"/>
          <p:cNvSpPr>
            <a:spLocks noGrp="1"/>
          </p:cNvSpPr>
          <p:nvPr>
            <p:ph type="body" idx="14"/>
          </p:nvPr>
        </p:nvSpPr>
        <p:spPr bwMode="gray">
          <a:xfrm>
            <a:off x="4648200" y="1333500"/>
            <a:ext cx="4343400" cy="470578"/>
          </a:xfrm>
          <a:solidFill>
            <a:schemeClr val="tx2">
              <a:lumMod val="20000"/>
              <a:lumOff val="80000"/>
            </a:schemeClr>
          </a:solidFill>
        </p:spPr>
        <p:txBody>
          <a:bodyPr vert="horz" lIns="91440" tIns="91440" rIns="91440" bIns="91440" rtlCol="0" anchor="ctr">
            <a:normAutofit/>
          </a:bodyPr>
          <a:lstStyle>
            <a:lvl1pPr>
              <a:defRPr lang="en-US" sz="1500" b="0">
                <a:latin typeface="Franklin Gothic Medium Cond" panose="020B0606030402020204" pitchFamily="34" charset="0"/>
              </a:defRPr>
            </a:lvl1pPr>
          </a:lstStyle>
          <a:p>
            <a:pPr marL="0" lvl="0" indent="0">
              <a:buNone/>
            </a:pPr>
            <a:r>
              <a:rPr lang="en-US"/>
              <a:t>Click to edit Master text styles</a:t>
            </a:r>
          </a:p>
        </p:txBody>
      </p:sp>
      <p:sp>
        <p:nvSpPr>
          <p:cNvPr id="38" name="Content Placeholder 2"/>
          <p:cNvSpPr>
            <a:spLocks noGrp="1"/>
          </p:cNvSpPr>
          <p:nvPr>
            <p:ph idx="15"/>
          </p:nvPr>
        </p:nvSpPr>
        <p:spPr bwMode="gray">
          <a:xfrm>
            <a:off x="114300" y="4360164"/>
            <a:ext cx="8869680" cy="2002536"/>
          </a:xfrm>
        </p:spPr>
        <p:txBody>
          <a:bodyPr vert="horz" lIns="0" tIns="91440" rIns="91440" bIns="91440" rtlCol="0">
            <a:normAutofit/>
          </a:bodyPr>
          <a:lstStyle>
            <a:lvl1pPr>
              <a:defRPr lang="en-US" sz="1200"/>
            </a:lvl1pPr>
            <a:lvl2pPr>
              <a:defRPr lang="en-US" sz="1100"/>
            </a:lvl2pPr>
            <a:lvl3pPr>
              <a:defRPr lang="en-US" sz="1050"/>
            </a:lvl3pPr>
            <a:lvl4pPr>
              <a:defRPr lang="en-US" sz="900"/>
            </a:lvl4pPr>
            <a:lvl5pPr>
              <a:defRPr lang="en-US" sz="9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
          <p:cNvSpPr>
            <a:spLocks noGrp="1"/>
          </p:cNvSpPr>
          <p:nvPr>
            <p:ph type="body" idx="16"/>
          </p:nvPr>
        </p:nvSpPr>
        <p:spPr bwMode="gray">
          <a:xfrm>
            <a:off x="114300" y="3890540"/>
            <a:ext cx="8869680" cy="470578"/>
          </a:xfrm>
          <a:solidFill>
            <a:schemeClr val="tx2">
              <a:lumMod val="20000"/>
              <a:lumOff val="80000"/>
            </a:schemeClr>
          </a:solidFill>
        </p:spPr>
        <p:txBody>
          <a:bodyPr vert="horz" lIns="91440" tIns="91440" rIns="91440" bIns="91440" rtlCol="0" anchor="ctr">
            <a:normAutofit/>
          </a:bodyPr>
          <a:lstStyle>
            <a:lvl1pPr>
              <a:defRPr lang="en-US" sz="1500" b="0">
                <a:latin typeface="Franklin Gothic Medium Cond" panose="020B0606030402020204" pitchFamily="34" charset="0"/>
              </a:defRPr>
            </a:lvl1pPr>
          </a:lstStyle>
          <a:p>
            <a:pPr marL="0" lvl="0" indent="0">
              <a:buNone/>
            </a:pPr>
            <a:r>
              <a:rPr lang="en-US"/>
              <a:t>Click to edit Master text styles</a:t>
            </a:r>
          </a:p>
        </p:txBody>
      </p:sp>
      <p:sp>
        <p:nvSpPr>
          <p:cNvPr id="2" name="Title 1"/>
          <p:cNvSpPr>
            <a:spLocks noGrp="1"/>
          </p:cNvSpPr>
          <p:nvPr>
            <p:ph type="title"/>
          </p:nvPr>
        </p:nvSpPr>
        <p:spPr/>
        <p:txBody>
          <a:bodyPr>
            <a:normAutofit/>
          </a:bodyPr>
          <a:lstStyle>
            <a:lvl1pPr>
              <a:defRPr sz="2000" b="0">
                <a:latin typeface="Franklin Gothic Medium Cond" panose="020B0606030402020204" pitchFamily="34" charset="0"/>
              </a:defRPr>
            </a:lvl1pPr>
          </a:lstStyle>
          <a:p>
            <a:r>
              <a:rPr lang="en-US" dirty="0"/>
              <a:t>Click to edit Master title style</a:t>
            </a:r>
          </a:p>
        </p:txBody>
      </p:sp>
    </p:spTree>
    <p:extLst>
      <p:ext uri="{BB962C8B-B14F-4D97-AF65-F5344CB8AC3E}">
        <p14:creationId xmlns:p14="http://schemas.microsoft.com/office/powerpoint/2010/main" val="1044177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Two Content">
    <p:spTree>
      <p:nvGrpSpPr>
        <p:cNvPr id="1" name=""/>
        <p:cNvGrpSpPr/>
        <p:nvPr/>
      </p:nvGrpSpPr>
      <p:grpSpPr>
        <a:xfrm>
          <a:off x="0" y="0"/>
          <a:ext cx="0" cy="0"/>
          <a:chOff x="0" y="0"/>
          <a:chExt cx="0" cy="0"/>
        </a:xfrm>
      </p:grpSpPr>
      <p:sp>
        <p:nvSpPr>
          <p:cNvPr id="27" name="Content Placeholder 2"/>
          <p:cNvSpPr>
            <a:spLocks noGrp="1"/>
          </p:cNvSpPr>
          <p:nvPr>
            <p:ph idx="1"/>
          </p:nvPr>
        </p:nvSpPr>
        <p:spPr bwMode="gray">
          <a:xfrm>
            <a:off x="114300" y="1803124"/>
            <a:ext cx="8864998" cy="1999619"/>
          </a:xfrm>
        </p:spPr>
        <p:txBody>
          <a:bodyPr vert="horz" lIns="0" tIns="91440" rIns="91440" bIns="91440" rtlCol="0">
            <a:normAutofit/>
          </a:bodyPr>
          <a:lstStyle>
            <a:lvl1pPr>
              <a:defRPr lang="en-US" sz="1200"/>
            </a:lvl1pPr>
            <a:lvl2pPr>
              <a:defRPr lang="en-US" sz="1100"/>
            </a:lvl2pPr>
            <a:lvl3pPr>
              <a:defRPr lang="en-US" sz="1050"/>
            </a:lvl3pPr>
            <a:lvl4pPr>
              <a:defRPr lang="en-US" sz="900"/>
            </a:lvl4pPr>
            <a:lvl5pPr>
              <a:defRPr lang="en-US" sz="9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2"/>
          <p:cNvSpPr>
            <a:spLocks noGrp="1"/>
          </p:cNvSpPr>
          <p:nvPr>
            <p:ph type="body" idx="12"/>
          </p:nvPr>
        </p:nvSpPr>
        <p:spPr bwMode="gray">
          <a:xfrm>
            <a:off x="114300" y="1333500"/>
            <a:ext cx="8864998" cy="470578"/>
          </a:xfrm>
          <a:solidFill>
            <a:schemeClr val="tx2">
              <a:lumMod val="20000"/>
              <a:lumOff val="80000"/>
            </a:schemeClr>
          </a:solidFill>
        </p:spPr>
        <p:txBody>
          <a:bodyPr vert="horz" lIns="91440" tIns="91440" rIns="91440" bIns="91440" rtlCol="0" anchor="ctr">
            <a:normAutofit/>
          </a:bodyPr>
          <a:lstStyle>
            <a:lvl1pPr>
              <a:defRPr lang="en-US" sz="1500" b="1"/>
            </a:lvl1pPr>
          </a:lstStyle>
          <a:p>
            <a:pPr marL="0" lvl="0" indent="0">
              <a:buNone/>
            </a:pPr>
            <a:r>
              <a:rPr lang="en-US"/>
              <a:t>Click to edit Master text styles</a:t>
            </a:r>
          </a:p>
        </p:txBody>
      </p:sp>
      <p:sp>
        <p:nvSpPr>
          <p:cNvPr id="38" name="Content Placeholder 2"/>
          <p:cNvSpPr>
            <a:spLocks noGrp="1"/>
          </p:cNvSpPr>
          <p:nvPr>
            <p:ph idx="15"/>
          </p:nvPr>
        </p:nvSpPr>
        <p:spPr bwMode="gray">
          <a:xfrm>
            <a:off x="114300" y="4360164"/>
            <a:ext cx="8869680" cy="2002536"/>
          </a:xfrm>
        </p:spPr>
        <p:txBody>
          <a:bodyPr vert="horz" lIns="0" tIns="91440" rIns="91440" bIns="91440" rtlCol="0">
            <a:normAutofit/>
          </a:bodyPr>
          <a:lstStyle>
            <a:lvl1pPr>
              <a:defRPr lang="en-US" sz="1200"/>
            </a:lvl1pPr>
            <a:lvl2pPr>
              <a:defRPr lang="en-US" sz="1100"/>
            </a:lvl2pPr>
            <a:lvl3pPr>
              <a:defRPr lang="en-US" sz="1050"/>
            </a:lvl3pPr>
            <a:lvl4pPr>
              <a:defRPr lang="en-US" sz="900"/>
            </a:lvl4pPr>
            <a:lvl5pPr>
              <a:defRPr lang="en-US" sz="9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
          <p:cNvSpPr>
            <a:spLocks noGrp="1"/>
          </p:cNvSpPr>
          <p:nvPr>
            <p:ph type="body" idx="16"/>
          </p:nvPr>
        </p:nvSpPr>
        <p:spPr bwMode="gray">
          <a:xfrm>
            <a:off x="114300" y="3890540"/>
            <a:ext cx="8869680" cy="470578"/>
          </a:xfrm>
          <a:solidFill>
            <a:schemeClr val="tx2">
              <a:lumMod val="20000"/>
              <a:lumOff val="80000"/>
            </a:schemeClr>
          </a:solidFill>
        </p:spPr>
        <p:txBody>
          <a:bodyPr vert="horz" lIns="91440" tIns="91440" rIns="91440" bIns="91440" rtlCol="0" anchor="ctr">
            <a:normAutofit/>
          </a:bodyPr>
          <a:lstStyle>
            <a:lvl1pPr>
              <a:defRPr lang="en-US" sz="1500" b="1"/>
            </a:lvl1pPr>
          </a:lstStyle>
          <a:p>
            <a:pPr marL="0" lvl="0" indent="0">
              <a:buNone/>
            </a:pPr>
            <a:r>
              <a:rPr lang="en-US"/>
              <a:t>Click to edit Master text styles</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549801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Two Content">
    <p:spTree>
      <p:nvGrpSpPr>
        <p:cNvPr id="1" name=""/>
        <p:cNvGrpSpPr/>
        <p:nvPr/>
      </p:nvGrpSpPr>
      <p:grpSpPr>
        <a:xfrm>
          <a:off x="0" y="0"/>
          <a:ext cx="0" cy="0"/>
          <a:chOff x="0" y="0"/>
          <a:chExt cx="0" cy="0"/>
        </a:xfrm>
      </p:grpSpPr>
      <p:sp>
        <p:nvSpPr>
          <p:cNvPr id="38" name="Content Placeholder 2"/>
          <p:cNvSpPr>
            <a:spLocks noGrp="1"/>
          </p:cNvSpPr>
          <p:nvPr>
            <p:ph idx="15"/>
          </p:nvPr>
        </p:nvSpPr>
        <p:spPr bwMode="gray">
          <a:xfrm>
            <a:off x="114300" y="4360164"/>
            <a:ext cx="8869680" cy="2002536"/>
          </a:xfrm>
        </p:spPr>
        <p:txBody>
          <a:bodyPr vert="horz" lIns="0" tIns="91440" rIns="91440" bIns="91440" rtlCol="0">
            <a:normAutofit/>
          </a:bodyPr>
          <a:lstStyle>
            <a:lvl1pPr>
              <a:defRPr lang="en-US" sz="1200"/>
            </a:lvl1pPr>
            <a:lvl2pPr>
              <a:defRPr lang="en-US" sz="1100"/>
            </a:lvl2pPr>
            <a:lvl3pPr>
              <a:defRPr lang="en-US" sz="1050"/>
            </a:lvl3pPr>
            <a:lvl4pPr>
              <a:defRPr lang="en-US" sz="900"/>
            </a:lvl4pPr>
            <a:lvl5pPr>
              <a:defRPr lang="en-US" sz="9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
          <p:cNvSpPr>
            <a:spLocks noGrp="1"/>
          </p:cNvSpPr>
          <p:nvPr>
            <p:ph type="body" idx="16"/>
          </p:nvPr>
        </p:nvSpPr>
        <p:spPr bwMode="gray">
          <a:xfrm>
            <a:off x="114300" y="3890540"/>
            <a:ext cx="8869680" cy="470578"/>
          </a:xfrm>
          <a:solidFill>
            <a:schemeClr val="tx2">
              <a:lumMod val="20000"/>
              <a:lumOff val="80000"/>
            </a:schemeClr>
          </a:solidFill>
        </p:spPr>
        <p:txBody>
          <a:bodyPr vert="horz" lIns="91440" tIns="91440" rIns="91440" bIns="91440" rtlCol="0" anchor="ctr">
            <a:normAutofit/>
          </a:bodyPr>
          <a:lstStyle>
            <a:lvl1pPr>
              <a:defRPr lang="en-US" sz="1500" b="0">
                <a:latin typeface="Franklin Gothic Medium Cond" panose="020B0606030402020204" pitchFamily="34" charset="0"/>
              </a:defRPr>
            </a:lvl1pPr>
          </a:lstStyle>
          <a:p>
            <a:pPr marL="0" lvl="0" indent="0">
              <a:buNone/>
            </a:pPr>
            <a:r>
              <a:rPr lang="en-US"/>
              <a:t>Click to edit Master text styles</a:t>
            </a:r>
          </a:p>
        </p:txBody>
      </p:sp>
      <p:sp>
        <p:nvSpPr>
          <p:cNvPr id="21" name="Content Placeholder 2"/>
          <p:cNvSpPr>
            <a:spLocks noGrp="1"/>
          </p:cNvSpPr>
          <p:nvPr>
            <p:ph idx="1"/>
          </p:nvPr>
        </p:nvSpPr>
        <p:spPr bwMode="gray">
          <a:xfrm>
            <a:off x="114300" y="1803123"/>
            <a:ext cx="2847633" cy="2002536"/>
          </a:xfrm>
        </p:spPr>
        <p:txBody>
          <a:bodyPr vert="horz" lIns="0" tIns="91440" rIns="91440" bIns="91440" rtlCol="0">
            <a:normAutofit/>
          </a:bodyPr>
          <a:lstStyle>
            <a:lvl1pPr>
              <a:defRPr lang="en-US" sz="1200"/>
            </a:lvl1pPr>
            <a:lvl2pPr>
              <a:defRPr lang="en-US" sz="1100"/>
            </a:lvl2pPr>
            <a:lvl3pPr>
              <a:defRPr lang="en-US" sz="1050"/>
            </a:lvl3pPr>
            <a:lvl4pPr>
              <a:defRPr lang="en-US" sz="900"/>
            </a:lvl4pPr>
            <a:lvl5pPr>
              <a:defRPr lang="en-US" sz="9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
          <p:cNvSpPr>
            <a:spLocks noGrp="1"/>
          </p:cNvSpPr>
          <p:nvPr>
            <p:ph type="body" idx="12"/>
          </p:nvPr>
        </p:nvSpPr>
        <p:spPr bwMode="gray">
          <a:xfrm>
            <a:off x="114300" y="1333500"/>
            <a:ext cx="2847633" cy="470578"/>
          </a:xfrm>
          <a:solidFill>
            <a:schemeClr val="tx2">
              <a:lumMod val="20000"/>
              <a:lumOff val="80000"/>
            </a:schemeClr>
          </a:solidFill>
        </p:spPr>
        <p:txBody>
          <a:bodyPr vert="horz" lIns="91440" tIns="91440" rIns="91440" bIns="91440" rtlCol="0" anchor="ctr">
            <a:normAutofit/>
          </a:bodyPr>
          <a:lstStyle>
            <a:lvl1pPr>
              <a:defRPr lang="en-US" sz="1500" b="0">
                <a:latin typeface="Franklin Gothic Medium Cond" panose="020B0606030402020204" pitchFamily="34" charset="0"/>
              </a:defRPr>
            </a:lvl1pPr>
          </a:lstStyle>
          <a:p>
            <a:pPr marL="0" lvl="0" indent="0">
              <a:buNone/>
            </a:pPr>
            <a:r>
              <a:rPr lang="en-US"/>
              <a:t>Click to edit Master text styles</a:t>
            </a:r>
          </a:p>
        </p:txBody>
      </p:sp>
      <p:sp>
        <p:nvSpPr>
          <p:cNvPr id="30" name="Content Placeholder 2"/>
          <p:cNvSpPr>
            <a:spLocks noGrp="1"/>
          </p:cNvSpPr>
          <p:nvPr>
            <p:ph idx="13"/>
          </p:nvPr>
        </p:nvSpPr>
        <p:spPr bwMode="gray">
          <a:xfrm>
            <a:off x="3122982" y="1803123"/>
            <a:ext cx="2847633" cy="2002536"/>
          </a:xfrm>
        </p:spPr>
        <p:txBody>
          <a:bodyPr vert="horz" lIns="0" tIns="91440" rIns="91440" bIns="91440" rtlCol="0">
            <a:normAutofit/>
          </a:bodyPr>
          <a:lstStyle>
            <a:lvl1pPr>
              <a:defRPr lang="en-US" sz="1200"/>
            </a:lvl1pPr>
            <a:lvl2pPr>
              <a:defRPr lang="en-US" sz="1100"/>
            </a:lvl2pPr>
            <a:lvl3pPr>
              <a:defRPr lang="en-US" sz="1050"/>
            </a:lvl3pPr>
            <a:lvl4pPr>
              <a:defRPr lang="en-US" sz="900"/>
            </a:lvl4pPr>
            <a:lvl5pPr>
              <a:defRPr lang="en-US" sz="9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2"/>
          <p:cNvSpPr>
            <a:spLocks noGrp="1"/>
          </p:cNvSpPr>
          <p:nvPr>
            <p:ph type="body" idx="14"/>
          </p:nvPr>
        </p:nvSpPr>
        <p:spPr bwMode="gray">
          <a:xfrm>
            <a:off x="3122982" y="1333500"/>
            <a:ext cx="2847633" cy="470578"/>
          </a:xfrm>
          <a:solidFill>
            <a:schemeClr val="tx2">
              <a:lumMod val="20000"/>
              <a:lumOff val="80000"/>
            </a:schemeClr>
          </a:solidFill>
        </p:spPr>
        <p:txBody>
          <a:bodyPr vert="horz" lIns="91440" tIns="91440" rIns="91440" bIns="91440" rtlCol="0" anchor="ctr">
            <a:normAutofit/>
          </a:bodyPr>
          <a:lstStyle>
            <a:lvl1pPr>
              <a:defRPr lang="en-US" sz="1500" b="0">
                <a:latin typeface="Franklin Gothic Medium Cond" panose="020B0606030402020204" pitchFamily="34" charset="0"/>
              </a:defRPr>
            </a:lvl1pPr>
          </a:lstStyle>
          <a:p>
            <a:pPr marL="0" lvl="0" indent="0">
              <a:buNone/>
            </a:pPr>
            <a:r>
              <a:rPr lang="en-US"/>
              <a:t>Click to edit Master text styles</a:t>
            </a:r>
          </a:p>
        </p:txBody>
      </p:sp>
      <p:sp>
        <p:nvSpPr>
          <p:cNvPr id="43" name="Content Placeholder 2"/>
          <p:cNvSpPr>
            <a:spLocks noGrp="1"/>
          </p:cNvSpPr>
          <p:nvPr>
            <p:ph idx="17"/>
          </p:nvPr>
        </p:nvSpPr>
        <p:spPr bwMode="gray">
          <a:xfrm>
            <a:off x="6131665" y="1803123"/>
            <a:ext cx="2847633" cy="2002536"/>
          </a:xfrm>
        </p:spPr>
        <p:txBody>
          <a:bodyPr vert="horz" lIns="0" tIns="91440" rIns="91440" bIns="91440" rtlCol="0">
            <a:normAutofit/>
          </a:bodyPr>
          <a:lstStyle>
            <a:lvl1pPr>
              <a:defRPr lang="en-US" sz="1200"/>
            </a:lvl1pPr>
            <a:lvl2pPr>
              <a:defRPr lang="en-US" sz="1100"/>
            </a:lvl2pPr>
            <a:lvl3pPr>
              <a:defRPr lang="en-US" sz="1050"/>
            </a:lvl3pPr>
            <a:lvl4pPr>
              <a:defRPr lang="en-US" sz="900"/>
            </a:lvl4pPr>
            <a:lvl5pPr>
              <a:defRPr lang="en-US" sz="9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
          <p:cNvSpPr>
            <a:spLocks noGrp="1"/>
          </p:cNvSpPr>
          <p:nvPr>
            <p:ph type="body" idx="18"/>
          </p:nvPr>
        </p:nvSpPr>
        <p:spPr bwMode="gray">
          <a:xfrm>
            <a:off x="6131665" y="1333500"/>
            <a:ext cx="2847633" cy="470578"/>
          </a:xfrm>
          <a:solidFill>
            <a:schemeClr val="tx2">
              <a:lumMod val="20000"/>
              <a:lumOff val="80000"/>
            </a:schemeClr>
          </a:solidFill>
        </p:spPr>
        <p:txBody>
          <a:bodyPr vert="horz" lIns="91440" tIns="91440" rIns="91440" bIns="91440" rtlCol="0" anchor="ctr">
            <a:normAutofit/>
          </a:bodyPr>
          <a:lstStyle>
            <a:lvl1pPr>
              <a:defRPr lang="en-US" sz="1500" b="0">
                <a:latin typeface="Franklin Gothic Medium Cond" panose="020B0606030402020204" pitchFamily="34" charset="0"/>
              </a:defRPr>
            </a:lvl1pPr>
          </a:lstStyle>
          <a:p>
            <a:pPr marL="0" lvl="0" indent="0">
              <a:buNone/>
            </a:pPr>
            <a:r>
              <a:rPr lang="en-US"/>
              <a:t>Click to edit Master text styles</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8895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27" name="Content Placeholder 2"/>
          <p:cNvSpPr>
            <a:spLocks noGrp="1"/>
          </p:cNvSpPr>
          <p:nvPr>
            <p:ph idx="1"/>
          </p:nvPr>
        </p:nvSpPr>
        <p:spPr bwMode="gray">
          <a:xfrm>
            <a:off x="114300" y="1803123"/>
            <a:ext cx="2847633" cy="4562856"/>
          </a:xfrm>
        </p:spPr>
        <p:txBody>
          <a:bodyPr vert="horz" lIns="0" tIns="91440" rIns="91440" bIns="91440" rtlCol="0">
            <a:normAutofit/>
          </a:bodyPr>
          <a:lstStyle>
            <a:lvl1pPr>
              <a:defRPr lang="en-US" sz="1200"/>
            </a:lvl1pPr>
            <a:lvl2pPr>
              <a:defRPr lang="en-US" sz="1100"/>
            </a:lvl2pPr>
            <a:lvl3pPr>
              <a:defRPr lang="en-US" sz="1050"/>
            </a:lvl3pPr>
            <a:lvl4pPr>
              <a:defRPr lang="en-US" sz="900"/>
            </a:lvl4pPr>
            <a:lvl5pPr>
              <a:defRPr lang="en-US" sz="9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2"/>
          <p:cNvSpPr>
            <a:spLocks noGrp="1"/>
          </p:cNvSpPr>
          <p:nvPr>
            <p:ph type="body" idx="12"/>
          </p:nvPr>
        </p:nvSpPr>
        <p:spPr bwMode="gray">
          <a:xfrm>
            <a:off x="114300" y="1333500"/>
            <a:ext cx="2847633" cy="470578"/>
          </a:xfrm>
          <a:solidFill>
            <a:schemeClr val="tx2">
              <a:lumMod val="20000"/>
              <a:lumOff val="80000"/>
            </a:schemeClr>
          </a:solidFill>
        </p:spPr>
        <p:txBody>
          <a:bodyPr vert="horz" lIns="91440" tIns="91440" rIns="91440" bIns="91440" rtlCol="0" anchor="ctr">
            <a:normAutofit/>
          </a:bodyPr>
          <a:lstStyle>
            <a:lvl1pPr>
              <a:defRPr lang="en-US" sz="1500" b="0">
                <a:latin typeface="Franklin Gothic Medium Cond" panose="020B0606030402020204" pitchFamily="34" charset="0"/>
              </a:defRPr>
            </a:lvl1pPr>
          </a:lstStyle>
          <a:p>
            <a:pPr marL="0" lvl="0" indent="0">
              <a:buNone/>
            </a:pPr>
            <a:r>
              <a:rPr lang="en-US"/>
              <a:t>Click to edit Master text styles</a:t>
            </a:r>
          </a:p>
        </p:txBody>
      </p:sp>
      <p:sp>
        <p:nvSpPr>
          <p:cNvPr id="35" name="Content Placeholder 2"/>
          <p:cNvSpPr>
            <a:spLocks noGrp="1"/>
          </p:cNvSpPr>
          <p:nvPr>
            <p:ph idx="13"/>
          </p:nvPr>
        </p:nvSpPr>
        <p:spPr bwMode="gray">
          <a:xfrm>
            <a:off x="3122982" y="1803123"/>
            <a:ext cx="2847633" cy="4562856"/>
          </a:xfrm>
        </p:spPr>
        <p:txBody>
          <a:bodyPr vert="horz" lIns="0" tIns="91440" rIns="91440" bIns="91440" rtlCol="0">
            <a:normAutofit/>
          </a:bodyPr>
          <a:lstStyle>
            <a:lvl1pPr>
              <a:defRPr lang="en-US" sz="1200"/>
            </a:lvl1pPr>
            <a:lvl2pPr>
              <a:defRPr lang="en-US" sz="1100"/>
            </a:lvl2pPr>
            <a:lvl3pPr>
              <a:defRPr lang="en-US" sz="1050"/>
            </a:lvl3pPr>
            <a:lvl4pPr>
              <a:defRPr lang="en-US" sz="900"/>
            </a:lvl4pPr>
            <a:lvl5pPr>
              <a:defRPr lang="en-US" sz="9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6" name="Text Placeholder 2"/>
          <p:cNvSpPr>
            <a:spLocks noGrp="1"/>
          </p:cNvSpPr>
          <p:nvPr>
            <p:ph type="body" idx="14"/>
          </p:nvPr>
        </p:nvSpPr>
        <p:spPr bwMode="gray">
          <a:xfrm>
            <a:off x="3122982" y="1333500"/>
            <a:ext cx="2847633" cy="470578"/>
          </a:xfrm>
          <a:solidFill>
            <a:schemeClr val="tx2">
              <a:lumMod val="20000"/>
              <a:lumOff val="80000"/>
            </a:schemeClr>
          </a:solidFill>
        </p:spPr>
        <p:txBody>
          <a:bodyPr vert="horz" lIns="91440" tIns="91440" rIns="91440" bIns="91440" rtlCol="0" anchor="ctr">
            <a:normAutofit/>
          </a:bodyPr>
          <a:lstStyle>
            <a:lvl1pPr>
              <a:defRPr lang="en-US" sz="1500" b="0">
                <a:latin typeface="Franklin Gothic Medium Cond" panose="020B0606030402020204" pitchFamily="34" charset="0"/>
              </a:defRPr>
            </a:lvl1pPr>
          </a:lstStyle>
          <a:p>
            <a:pPr marL="0" lvl="0" indent="0">
              <a:buNone/>
            </a:pPr>
            <a:r>
              <a:rPr lang="en-US"/>
              <a:t>Click to edit Master text styles</a:t>
            </a:r>
          </a:p>
        </p:txBody>
      </p:sp>
      <p:sp>
        <p:nvSpPr>
          <p:cNvPr id="29" name="Content Placeholder 2"/>
          <p:cNvSpPr>
            <a:spLocks noGrp="1"/>
          </p:cNvSpPr>
          <p:nvPr>
            <p:ph idx="15"/>
          </p:nvPr>
        </p:nvSpPr>
        <p:spPr bwMode="gray">
          <a:xfrm>
            <a:off x="6131665" y="1803123"/>
            <a:ext cx="2847633" cy="4562856"/>
          </a:xfrm>
        </p:spPr>
        <p:txBody>
          <a:bodyPr vert="horz" lIns="0" tIns="91440" rIns="91440" bIns="91440" rtlCol="0">
            <a:normAutofit/>
          </a:bodyPr>
          <a:lstStyle>
            <a:lvl1pPr>
              <a:defRPr lang="en-US" sz="1200"/>
            </a:lvl1pPr>
            <a:lvl2pPr>
              <a:defRPr lang="en-US" sz="1100"/>
            </a:lvl2pPr>
            <a:lvl3pPr>
              <a:defRPr lang="en-US" sz="1050"/>
            </a:lvl3pPr>
            <a:lvl4pPr>
              <a:defRPr lang="en-US" sz="900"/>
            </a:lvl4pPr>
            <a:lvl5pPr>
              <a:defRPr lang="en-US" sz="9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0" name="Text Placeholder 2"/>
          <p:cNvSpPr>
            <a:spLocks noGrp="1"/>
          </p:cNvSpPr>
          <p:nvPr>
            <p:ph type="body" idx="16"/>
          </p:nvPr>
        </p:nvSpPr>
        <p:spPr bwMode="gray">
          <a:xfrm>
            <a:off x="6131665" y="1333500"/>
            <a:ext cx="2847633" cy="470578"/>
          </a:xfrm>
          <a:solidFill>
            <a:schemeClr val="tx2">
              <a:lumMod val="20000"/>
              <a:lumOff val="80000"/>
            </a:schemeClr>
          </a:solidFill>
        </p:spPr>
        <p:txBody>
          <a:bodyPr vert="horz" lIns="91440" tIns="91440" rIns="91440" bIns="91440" rtlCol="0" anchor="ctr">
            <a:normAutofit/>
          </a:bodyPr>
          <a:lstStyle>
            <a:lvl1pPr>
              <a:defRPr lang="en-US" sz="1500" b="0">
                <a:latin typeface="Franklin Gothic Medium Cond" panose="020B0606030402020204" pitchFamily="34" charset="0"/>
              </a:defRPr>
            </a:lvl1pPr>
          </a:lstStyle>
          <a:p>
            <a:pPr marL="0" lvl="0" indent="0">
              <a:buNone/>
            </a:pPr>
            <a:r>
              <a:rPr lang="en-US"/>
              <a:t>Click to edit Master text styles</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39077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6" name="Content Placeholder 2"/>
          <p:cNvSpPr>
            <a:spLocks noGrp="1"/>
          </p:cNvSpPr>
          <p:nvPr>
            <p:ph idx="1"/>
          </p:nvPr>
        </p:nvSpPr>
        <p:spPr bwMode="gray">
          <a:xfrm>
            <a:off x="4650014" y="1803124"/>
            <a:ext cx="4343400" cy="1999619"/>
          </a:xfrm>
        </p:spPr>
        <p:txBody>
          <a:bodyPr vert="horz" lIns="0" tIns="91440" rIns="91440" bIns="91440" rtlCol="0">
            <a:normAutofit/>
          </a:bodyPr>
          <a:lstStyle>
            <a:lvl1pPr>
              <a:defRPr lang="en-US" sz="1200"/>
            </a:lvl1pPr>
            <a:lvl2pPr>
              <a:defRPr lang="en-US" sz="1100"/>
            </a:lvl2pPr>
            <a:lvl3pPr>
              <a:defRPr lang="en-US" sz="1050"/>
            </a:lvl3pPr>
            <a:lvl4pPr>
              <a:defRPr lang="en-US" sz="900"/>
            </a:lvl4pPr>
            <a:lvl5pPr>
              <a:defRPr lang="en-US" sz="9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2"/>
          <p:cNvSpPr>
            <a:spLocks noGrp="1"/>
          </p:cNvSpPr>
          <p:nvPr>
            <p:ph type="body" idx="12"/>
          </p:nvPr>
        </p:nvSpPr>
        <p:spPr bwMode="gray">
          <a:xfrm>
            <a:off x="4650014" y="1333500"/>
            <a:ext cx="4343400" cy="470578"/>
          </a:xfrm>
          <a:solidFill>
            <a:schemeClr val="tx2">
              <a:lumMod val="20000"/>
              <a:lumOff val="80000"/>
            </a:schemeClr>
          </a:solidFill>
        </p:spPr>
        <p:txBody>
          <a:bodyPr vert="horz" lIns="91440" tIns="91440" rIns="91440" bIns="91440" rtlCol="0" anchor="ctr">
            <a:normAutofit/>
          </a:bodyPr>
          <a:lstStyle>
            <a:lvl1pPr>
              <a:defRPr lang="en-US" sz="1500" b="0">
                <a:latin typeface="Franklin Gothic Medium Cond" panose="020B0606030402020204" pitchFamily="34" charset="0"/>
              </a:defRPr>
            </a:lvl1pPr>
          </a:lstStyle>
          <a:p>
            <a:pPr marL="0" lvl="0" indent="0">
              <a:buNone/>
            </a:pPr>
            <a:r>
              <a:rPr lang="en-US"/>
              <a:t>Click to edit Master text styles</a:t>
            </a:r>
          </a:p>
        </p:txBody>
      </p:sp>
      <p:sp>
        <p:nvSpPr>
          <p:cNvPr id="41" name="Content Placeholder 2"/>
          <p:cNvSpPr>
            <a:spLocks noGrp="1"/>
          </p:cNvSpPr>
          <p:nvPr>
            <p:ph idx="15"/>
          </p:nvPr>
        </p:nvSpPr>
        <p:spPr bwMode="gray">
          <a:xfrm>
            <a:off x="4650014" y="4360164"/>
            <a:ext cx="4343400" cy="2002536"/>
          </a:xfrm>
        </p:spPr>
        <p:txBody>
          <a:bodyPr vert="horz" lIns="0" tIns="91440" rIns="91440" bIns="91440" rtlCol="0">
            <a:normAutofit/>
          </a:bodyPr>
          <a:lstStyle>
            <a:lvl1pPr>
              <a:defRPr lang="en-US" sz="1200"/>
            </a:lvl1pPr>
            <a:lvl2pPr>
              <a:defRPr lang="en-US" sz="1100"/>
            </a:lvl2pPr>
            <a:lvl3pPr>
              <a:defRPr lang="en-US" sz="1050"/>
            </a:lvl3pPr>
            <a:lvl4pPr>
              <a:defRPr lang="en-US" sz="900"/>
            </a:lvl4pPr>
            <a:lvl5pPr>
              <a:defRPr lang="en-US" sz="9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
          <p:cNvSpPr>
            <a:spLocks noGrp="1"/>
          </p:cNvSpPr>
          <p:nvPr>
            <p:ph type="body" idx="16"/>
          </p:nvPr>
        </p:nvSpPr>
        <p:spPr bwMode="gray">
          <a:xfrm>
            <a:off x="4650014" y="3890540"/>
            <a:ext cx="4343400" cy="470578"/>
          </a:xfrm>
          <a:solidFill>
            <a:schemeClr val="tx2">
              <a:lumMod val="20000"/>
              <a:lumOff val="80000"/>
            </a:schemeClr>
          </a:solidFill>
        </p:spPr>
        <p:txBody>
          <a:bodyPr vert="horz" lIns="91440" tIns="91440" rIns="91440" bIns="91440" rtlCol="0" anchor="ctr">
            <a:normAutofit/>
          </a:bodyPr>
          <a:lstStyle>
            <a:lvl1pPr>
              <a:defRPr lang="en-US" sz="1500" b="0">
                <a:latin typeface="Franklin Gothic Medium Cond" panose="020B0606030402020204" pitchFamily="34" charset="0"/>
              </a:defRPr>
            </a:lvl1pPr>
          </a:lstStyle>
          <a:p>
            <a:pPr marL="0" lvl="0" indent="0">
              <a:buNone/>
            </a:pPr>
            <a:r>
              <a:rPr lang="en-US"/>
              <a:t>Click to edit Master text styles</a:t>
            </a:r>
          </a:p>
        </p:txBody>
      </p:sp>
      <p:sp>
        <p:nvSpPr>
          <p:cNvPr id="45" name="Content Placeholder 2"/>
          <p:cNvSpPr>
            <a:spLocks noGrp="1"/>
          </p:cNvSpPr>
          <p:nvPr>
            <p:ph idx="17"/>
          </p:nvPr>
        </p:nvSpPr>
        <p:spPr bwMode="gray">
          <a:xfrm>
            <a:off x="114300" y="1803124"/>
            <a:ext cx="4343400" cy="4559576"/>
          </a:xfrm>
        </p:spPr>
        <p:txBody>
          <a:bodyPr vert="horz" lIns="0" tIns="91440" rIns="91440" bIns="91440" rtlCol="0">
            <a:normAutofit/>
          </a:bodyPr>
          <a:lstStyle>
            <a:lvl1pPr>
              <a:defRPr lang="en-US" sz="1200"/>
            </a:lvl1pPr>
            <a:lvl2pPr>
              <a:defRPr lang="en-US" sz="1100"/>
            </a:lvl2pPr>
            <a:lvl3pPr>
              <a:defRPr lang="en-US" sz="1050"/>
            </a:lvl3pPr>
            <a:lvl4pPr>
              <a:defRPr lang="en-US" sz="900"/>
            </a:lvl4pPr>
            <a:lvl5pPr>
              <a:defRPr lang="en-US" sz="9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
          <p:cNvSpPr>
            <a:spLocks noGrp="1"/>
          </p:cNvSpPr>
          <p:nvPr>
            <p:ph type="body" idx="18"/>
          </p:nvPr>
        </p:nvSpPr>
        <p:spPr bwMode="gray">
          <a:xfrm>
            <a:off x="114300" y="1333500"/>
            <a:ext cx="4343400" cy="470578"/>
          </a:xfrm>
          <a:solidFill>
            <a:schemeClr val="tx2">
              <a:lumMod val="20000"/>
              <a:lumOff val="80000"/>
            </a:schemeClr>
          </a:solidFill>
        </p:spPr>
        <p:txBody>
          <a:bodyPr vert="horz" lIns="91440" tIns="91440" rIns="91440" bIns="91440" rtlCol="0" anchor="ctr">
            <a:normAutofit/>
          </a:bodyPr>
          <a:lstStyle>
            <a:lvl1pPr>
              <a:defRPr lang="en-US" sz="1500" b="0">
                <a:latin typeface="Franklin Gothic Medium Cond" panose="020B0606030402020204" pitchFamily="34" charset="0"/>
              </a:defRPr>
            </a:lvl1pPr>
          </a:lstStyle>
          <a:p>
            <a:pPr marL="0" lvl="0" indent="0">
              <a:buNone/>
            </a:pPr>
            <a:r>
              <a:rPr lang="en-US"/>
              <a:t>Click to edit Master text styles</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18411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Two Content">
    <p:spTree>
      <p:nvGrpSpPr>
        <p:cNvPr id="1" name=""/>
        <p:cNvGrpSpPr/>
        <p:nvPr/>
      </p:nvGrpSpPr>
      <p:grpSpPr>
        <a:xfrm>
          <a:off x="0" y="0"/>
          <a:ext cx="0" cy="0"/>
          <a:chOff x="0" y="0"/>
          <a:chExt cx="0" cy="0"/>
        </a:xfrm>
      </p:grpSpPr>
      <p:sp>
        <p:nvSpPr>
          <p:cNvPr id="26" name="Content Placeholder 2"/>
          <p:cNvSpPr>
            <a:spLocks noGrp="1"/>
          </p:cNvSpPr>
          <p:nvPr>
            <p:ph idx="1"/>
          </p:nvPr>
        </p:nvSpPr>
        <p:spPr bwMode="gray">
          <a:xfrm>
            <a:off x="4650014" y="1803124"/>
            <a:ext cx="4343400" cy="1999619"/>
          </a:xfrm>
        </p:spPr>
        <p:txBody>
          <a:bodyPr vert="horz" lIns="0" tIns="91440" rIns="91440" bIns="91440" rtlCol="0">
            <a:normAutofit/>
          </a:bodyPr>
          <a:lstStyle>
            <a:lvl1pPr>
              <a:defRPr lang="en-US" sz="1200"/>
            </a:lvl1pPr>
            <a:lvl2pPr>
              <a:defRPr lang="en-US" sz="1100"/>
            </a:lvl2pPr>
            <a:lvl3pPr>
              <a:defRPr lang="en-US" sz="1050"/>
            </a:lvl3pPr>
            <a:lvl4pPr>
              <a:defRPr lang="en-US" sz="900"/>
            </a:lvl4pPr>
            <a:lvl5pPr>
              <a:defRPr lang="en-US" sz="9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2"/>
          <p:cNvSpPr>
            <a:spLocks noGrp="1"/>
          </p:cNvSpPr>
          <p:nvPr>
            <p:ph type="body" idx="12"/>
          </p:nvPr>
        </p:nvSpPr>
        <p:spPr bwMode="gray">
          <a:xfrm>
            <a:off x="4650014" y="1333500"/>
            <a:ext cx="4343400" cy="470578"/>
          </a:xfrm>
          <a:solidFill>
            <a:schemeClr val="tx2">
              <a:lumMod val="20000"/>
              <a:lumOff val="80000"/>
            </a:schemeClr>
          </a:solidFill>
        </p:spPr>
        <p:txBody>
          <a:bodyPr vert="horz" lIns="91440" tIns="91440" rIns="91440" bIns="91440" rtlCol="0" anchor="ctr">
            <a:normAutofit/>
          </a:bodyPr>
          <a:lstStyle>
            <a:lvl1pPr>
              <a:defRPr lang="en-US" sz="1500" b="0">
                <a:latin typeface="Franklin Gothic Medium Cond" panose="020B0606030402020204" pitchFamily="34" charset="0"/>
              </a:defRPr>
            </a:lvl1pPr>
          </a:lstStyle>
          <a:p>
            <a:pPr marL="0" lvl="0" indent="0">
              <a:buNone/>
            </a:pPr>
            <a:r>
              <a:rPr lang="en-US"/>
              <a:t>Click to edit Master text styles</a:t>
            </a:r>
          </a:p>
        </p:txBody>
      </p:sp>
      <p:sp>
        <p:nvSpPr>
          <p:cNvPr id="41" name="Content Placeholder 2"/>
          <p:cNvSpPr>
            <a:spLocks noGrp="1"/>
          </p:cNvSpPr>
          <p:nvPr>
            <p:ph idx="15"/>
          </p:nvPr>
        </p:nvSpPr>
        <p:spPr bwMode="gray">
          <a:xfrm>
            <a:off x="4650014" y="4360164"/>
            <a:ext cx="4343400" cy="2002536"/>
          </a:xfrm>
        </p:spPr>
        <p:txBody>
          <a:bodyPr vert="horz" lIns="0" tIns="91440" rIns="91440" bIns="91440" rtlCol="0">
            <a:normAutofit/>
          </a:bodyPr>
          <a:lstStyle>
            <a:lvl1pPr>
              <a:defRPr lang="en-US" sz="1200"/>
            </a:lvl1pPr>
            <a:lvl2pPr>
              <a:defRPr lang="en-US" sz="1100"/>
            </a:lvl2pPr>
            <a:lvl3pPr>
              <a:defRPr lang="en-US" sz="1050"/>
            </a:lvl3pPr>
            <a:lvl4pPr>
              <a:defRPr lang="en-US" sz="900"/>
            </a:lvl4pPr>
            <a:lvl5pPr>
              <a:defRPr lang="en-US" sz="9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
          <p:cNvSpPr>
            <a:spLocks noGrp="1"/>
          </p:cNvSpPr>
          <p:nvPr>
            <p:ph type="body" idx="16"/>
          </p:nvPr>
        </p:nvSpPr>
        <p:spPr bwMode="gray">
          <a:xfrm>
            <a:off x="4650014" y="3890540"/>
            <a:ext cx="4343400" cy="470578"/>
          </a:xfrm>
          <a:solidFill>
            <a:schemeClr val="tx2">
              <a:lumMod val="20000"/>
              <a:lumOff val="80000"/>
            </a:schemeClr>
          </a:solidFill>
        </p:spPr>
        <p:txBody>
          <a:bodyPr vert="horz" lIns="91440" tIns="91440" rIns="91440" bIns="91440" rtlCol="0" anchor="ctr">
            <a:normAutofit/>
          </a:bodyPr>
          <a:lstStyle>
            <a:lvl1pPr>
              <a:defRPr lang="en-US" sz="1500" b="0">
                <a:latin typeface="Franklin Gothic Medium Cond" panose="020B0606030402020204" pitchFamily="34" charset="0"/>
              </a:defRPr>
            </a:lvl1pPr>
          </a:lstStyle>
          <a:p>
            <a:pPr marL="0" lvl="0" indent="0">
              <a:buNone/>
            </a:pPr>
            <a:r>
              <a:rPr lang="en-US"/>
              <a:t>Click to edit Master text styles</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821281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26" name="Content Placeholder 2"/>
          <p:cNvSpPr>
            <a:spLocks noGrp="1"/>
          </p:cNvSpPr>
          <p:nvPr>
            <p:ph idx="1"/>
          </p:nvPr>
        </p:nvSpPr>
        <p:spPr bwMode="gray">
          <a:xfrm>
            <a:off x="114300" y="1803124"/>
            <a:ext cx="4343400" cy="1999619"/>
          </a:xfrm>
        </p:spPr>
        <p:txBody>
          <a:bodyPr vert="horz" lIns="0" tIns="91440" rIns="91440" bIns="91440" rtlCol="0">
            <a:normAutofit/>
          </a:bodyPr>
          <a:lstStyle>
            <a:lvl1pPr>
              <a:defRPr lang="en-US" sz="1200"/>
            </a:lvl1pPr>
            <a:lvl2pPr>
              <a:defRPr lang="en-US" sz="1100"/>
            </a:lvl2pPr>
            <a:lvl3pPr>
              <a:defRPr lang="en-US" sz="1050"/>
            </a:lvl3pPr>
            <a:lvl4pPr>
              <a:defRPr lang="en-US" sz="900"/>
            </a:lvl4pPr>
            <a:lvl5pPr>
              <a:defRPr lang="en-US" sz="9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2"/>
          <p:cNvSpPr>
            <a:spLocks noGrp="1"/>
          </p:cNvSpPr>
          <p:nvPr>
            <p:ph type="body" idx="12"/>
          </p:nvPr>
        </p:nvSpPr>
        <p:spPr bwMode="gray">
          <a:xfrm>
            <a:off x="114300" y="1333500"/>
            <a:ext cx="4343400" cy="470578"/>
          </a:xfrm>
          <a:solidFill>
            <a:schemeClr val="tx2">
              <a:lumMod val="20000"/>
              <a:lumOff val="80000"/>
            </a:schemeClr>
          </a:solidFill>
        </p:spPr>
        <p:txBody>
          <a:bodyPr vert="horz" lIns="91440" tIns="91440" rIns="91440" bIns="91440" rtlCol="0" anchor="ctr">
            <a:normAutofit/>
          </a:bodyPr>
          <a:lstStyle>
            <a:lvl1pPr>
              <a:defRPr lang="en-US" sz="1500" b="0">
                <a:latin typeface="Franklin Gothic Medium Cond" panose="020B0606030402020204" pitchFamily="34" charset="0"/>
              </a:defRPr>
            </a:lvl1pPr>
          </a:lstStyle>
          <a:p>
            <a:pPr marL="0" lvl="0" indent="0">
              <a:buNone/>
            </a:pPr>
            <a:r>
              <a:rPr lang="en-US"/>
              <a:t>Click to edit Master text styles</a:t>
            </a:r>
          </a:p>
        </p:txBody>
      </p:sp>
      <p:sp>
        <p:nvSpPr>
          <p:cNvPr id="35" name="Content Placeholder 2"/>
          <p:cNvSpPr>
            <a:spLocks noGrp="1"/>
          </p:cNvSpPr>
          <p:nvPr>
            <p:ph idx="13"/>
          </p:nvPr>
        </p:nvSpPr>
        <p:spPr bwMode="gray">
          <a:xfrm>
            <a:off x="4648200" y="1803124"/>
            <a:ext cx="4343400" cy="4559576"/>
          </a:xfrm>
        </p:spPr>
        <p:txBody>
          <a:bodyPr vert="horz" lIns="0" tIns="91440" rIns="91440" bIns="91440" rtlCol="0">
            <a:normAutofit/>
          </a:bodyPr>
          <a:lstStyle>
            <a:lvl1pPr>
              <a:defRPr lang="en-US" sz="1200"/>
            </a:lvl1pPr>
            <a:lvl2pPr>
              <a:defRPr lang="en-US" sz="1100"/>
            </a:lvl2pPr>
            <a:lvl3pPr>
              <a:defRPr lang="en-US" sz="1050"/>
            </a:lvl3pPr>
            <a:lvl4pPr>
              <a:defRPr lang="en-US" sz="900"/>
            </a:lvl4pPr>
            <a:lvl5pPr>
              <a:defRPr lang="en-US" sz="9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6" name="Text Placeholder 2"/>
          <p:cNvSpPr>
            <a:spLocks noGrp="1"/>
          </p:cNvSpPr>
          <p:nvPr>
            <p:ph type="body" idx="14"/>
          </p:nvPr>
        </p:nvSpPr>
        <p:spPr bwMode="gray">
          <a:xfrm>
            <a:off x="4648200" y="1333500"/>
            <a:ext cx="4343400" cy="470578"/>
          </a:xfrm>
          <a:solidFill>
            <a:schemeClr val="tx2">
              <a:lumMod val="20000"/>
              <a:lumOff val="80000"/>
            </a:schemeClr>
          </a:solidFill>
        </p:spPr>
        <p:txBody>
          <a:bodyPr vert="horz" lIns="91440" tIns="91440" rIns="91440" bIns="91440" rtlCol="0" anchor="ctr">
            <a:normAutofit/>
          </a:bodyPr>
          <a:lstStyle>
            <a:lvl1pPr>
              <a:defRPr lang="en-US" sz="1500" b="0">
                <a:latin typeface="Franklin Gothic Medium Cond" panose="020B0606030402020204" pitchFamily="34" charset="0"/>
              </a:defRPr>
            </a:lvl1pPr>
          </a:lstStyle>
          <a:p>
            <a:pPr marL="0" lvl="0" indent="0">
              <a:buNone/>
            </a:pPr>
            <a:r>
              <a:rPr lang="en-US"/>
              <a:t>Click to edit Master text styles</a:t>
            </a:r>
          </a:p>
        </p:txBody>
      </p:sp>
      <p:sp>
        <p:nvSpPr>
          <p:cNvPr id="41" name="Content Placeholder 2"/>
          <p:cNvSpPr>
            <a:spLocks noGrp="1"/>
          </p:cNvSpPr>
          <p:nvPr>
            <p:ph idx="15"/>
          </p:nvPr>
        </p:nvSpPr>
        <p:spPr bwMode="gray">
          <a:xfrm>
            <a:off x="114300" y="4360164"/>
            <a:ext cx="4343400" cy="2002536"/>
          </a:xfrm>
        </p:spPr>
        <p:txBody>
          <a:bodyPr vert="horz" lIns="0" tIns="91440" rIns="91440" bIns="91440" rtlCol="0">
            <a:normAutofit/>
          </a:bodyPr>
          <a:lstStyle>
            <a:lvl1pPr>
              <a:defRPr lang="en-US" sz="1200"/>
            </a:lvl1pPr>
            <a:lvl2pPr>
              <a:defRPr lang="en-US" sz="1100"/>
            </a:lvl2pPr>
            <a:lvl3pPr>
              <a:defRPr lang="en-US" sz="1050"/>
            </a:lvl3pPr>
            <a:lvl4pPr>
              <a:defRPr lang="en-US" sz="900"/>
            </a:lvl4pPr>
            <a:lvl5pPr>
              <a:defRPr lang="en-US" sz="9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
          <p:cNvSpPr>
            <a:spLocks noGrp="1"/>
          </p:cNvSpPr>
          <p:nvPr>
            <p:ph type="body" idx="16"/>
          </p:nvPr>
        </p:nvSpPr>
        <p:spPr bwMode="gray">
          <a:xfrm>
            <a:off x="114300" y="3890540"/>
            <a:ext cx="4343400" cy="470578"/>
          </a:xfrm>
          <a:solidFill>
            <a:schemeClr val="tx2">
              <a:lumMod val="20000"/>
              <a:lumOff val="80000"/>
            </a:schemeClr>
          </a:solidFill>
        </p:spPr>
        <p:txBody>
          <a:bodyPr vert="horz" lIns="91440" tIns="91440" rIns="91440" bIns="91440" rtlCol="0" anchor="ctr">
            <a:normAutofit/>
          </a:bodyPr>
          <a:lstStyle>
            <a:lvl1pPr>
              <a:defRPr lang="en-US" sz="1500" b="0">
                <a:latin typeface="Franklin Gothic Medium Cond" panose="020B0606030402020204" pitchFamily="34" charset="0"/>
              </a:defRPr>
            </a:lvl1pPr>
          </a:lstStyle>
          <a:p>
            <a:pPr marL="0" lvl="0" indent="0">
              <a:buNone/>
            </a:pPr>
            <a:r>
              <a:rPr lang="en-US"/>
              <a:t>Click to edit Master text styles</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959383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8_Two Content">
    <p:spTree>
      <p:nvGrpSpPr>
        <p:cNvPr id="1" name=""/>
        <p:cNvGrpSpPr/>
        <p:nvPr/>
      </p:nvGrpSpPr>
      <p:grpSpPr>
        <a:xfrm>
          <a:off x="0" y="0"/>
          <a:ext cx="0" cy="0"/>
          <a:chOff x="0" y="0"/>
          <a:chExt cx="0" cy="0"/>
        </a:xfrm>
      </p:grpSpPr>
      <p:sp>
        <p:nvSpPr>
          <p:cNvPr id="26" name="Content Placeholder 2"/>
          <p:cNvSpPr>
            <a:spLocks noGrp="1"/>
          </p:cNvSpPr>
          <p:nvPr>
            <p:ph idx="1"/>
          </p:nvPr>
        </p:nvSpPr>
        <p:spPr bwMode="gray">
          <a:xfrm>
            <a:off x="114300" y="1803124"/>
            <a:ext cx="4343400" cy="1999619"/>
          </a:xfrm>
        </p:spPr>
        <p:txBody>
          <a:bodyPr vert="horz" lIns="0" tIns="91440" rIns="91440" bIns="91440" rtlCol="0">
            <a:normAutofit/>
          </a:bodyPr>
          <a:lstStyle>
            <a:lvl1pPr>
              <a:defRPr lang="en-US" sz="1200" dirty="0"/>
            </a:lvl1pPr>
            <a:lvl2pPr>
              <a:defRPr lang="en-US" sz="1100" dirty="0"/>
            </a:lvl2pPr>
            <a:lvl3pPr>
              <a:defRPr lang="en-US" sz="1050" dirty="0"/>
            </a:lvl3pPr>
            <a:lvl4pPr>
              <a:defRPr lang="en-US" sz="900" dirty="0"/>
            </a:lvl4pPr>
            <a:lvl5pPr>
              <a:defRPr lang="en-US" sz="900"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Text Placeholder 2"/>
          <p:cNvSpPr>
            <a:spLocks noGrp="1"/>
          </p:cNvSpPr>
          <p:nvPr>
            <p:ph type="body" idx="12"/>
          </p:nvPr>
        </p:nvSpPr>
        <p:spPr bwMode="gray">
          <a:xfrm>
            <a:off x="114300" y="1333500"/>
            <a:ext cx="4343400" cy="470578"/>
          </a:xfrm>
          <a:solidFill>
            <a:schemeClr val="tx2">
              <a:lumMod val="20000"/>
              <a:lumOff val="80000"/>
            </a:schemeClr>
          </a:solidFill>
        </p:spPr>
        <p:txBody>
          <a:bodyPr vert="horz" lIns="91440" tIns="91440" rIns="91440" bIns="91440" rtlCol="0" anchor="ctr">
            <a:normAutofit/>
          </a:bodyPr>
          <a:lstStyle>
            <a:lvl1pPr>
              <a:defRPr lang="en-US" sz="1500" b="0">
                <a:latin typeface="Franklin Gothic Medium Cond" panose="020B0606030402020204" pitchFamily="34" charset="0"/>
              </a:defRPr>
            </a:lvl1pPr>
          </a:lstStyle>
          <a:p>
            <a:pPr marL="0" lvl="0" indent="0">
              <a:buNone/>
            </a:pPr>
            <a:r>
              <a:rPr lang="en-US"/>
              <a:t>Click to edit Master text styles</a:t>
            </a:r>
          </a:p>
        </p:txBody>
      </p:sp>
      <p:sp>
        <p:nvSpPr>
          <p:cNvPr id="41" name="Content Placeholder 2"/>
          <p:cNvSpPr>
            <a:spLocks noGrp="1"/>
          </p:cNvSpPr>
          <p:nvPr>
            <p:ph idx="15"/>
          </p:nvPr>
        </p:nvSpPr>
        <p:spPr bwMode="gray">
          <a:xfrm>
            <a:off x="114300" y="4360164"/>
            <a:ext cx="4343400" cy="2002536"/>
          </a:xfrm>
        </p:spPr>
        <p:txBody>
          <a:bodyPr vert="horz" lIns="0" tIns="91440" rIns="91440" bIns="91440" rtlCol="0">
            <a:normAutofit/>
          </a:bodyPr>
          <a:lstStyle>
            <a:lvl1pPr>
              <a:defRPr lang="en-US" sz="1200"/>
            </a:lvl1pPr>
            <a:lvl2pPr>
              <a:defRPr lang="en-US" sz="1100"/>
            </a:lvl2pPr>
            <a:lvl3pPr>
              <a:defRPr lang="en-US" sz="1050"/>
            </a:lvl3pPr>
            <a:lvl4pPr>
              <a:defRPr lang="en-US" sz="900"/>
            </a:lvl4pPr>
            <a:lvl5pPr>
              <a:defRPr lang="en-US" sz="9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
          <p:cNvSpPr>
            <a:spLocks noGrp="1"/>
          </p:cNvSpPr>
          <p:nvPr>
            <p:ph type="body" idx="16"/>
          </p:nvPr>
        </p:nvSpPr>
        <p:spPr bwMode="gray">
          <a:xfrm>
            <a:off x="114300" y="3890540"/>
            <a:ext cx="4343400" cy="470578"/>
          </a:xfrm>
          <a:solidFill>
            <a:schemeClr val="tx2">
              <a:lumMod val="20000"/>
              <a:lumOff val="80000"/>
            </a:schemeClr>
          </a:solidFill>
        </p:spPr>
        <p:txBody>
          <a:bodyPr vert="horz" lIns="91440" tIns="91440" rIns="91440" bIns="91440" rtlCol="0" anchor="ctr">
            <a:normAutofit/>
          </a:bodyPr>
          <a:lstStyle>
            <a:lvl1pPr>
              <a:defRPr lang="en-US" sz="1500" b="0">
                <a:latin typeface="Franklin Gothic Medium Cond" panose="020B0606030402020204" pitchFamily="34" charset="0"/>
              </a:defRPr>
            </a:lvl1pPr>
          </a:lstStyle>
          <a:p>
            <a:pPr marL="0" lvl="0" indent="0">
              <a:buNone/>
            </a:pPr>
            <a:r>
              <a:rPr lang="en-US"/>
              <a:t>Click to edit Master text styles</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342097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9_Two Content">
    <p:spTree>
      <p:nvGrpSpPr>
        <p:cNvPr id="1" name=""/>
        <p:cNvGrpSpPr/>
        <p:nvPr/>
      </p:nvGrpSpPr>
      <p:grpSpPr>
        <a:xfrm>
          <a:off x="0" y="0"/>
          <a:ext cx="0" cy="0"/>
          <a:chOff x="0" y="0"/>
          <a:chExt cx="0" cy="0"/>
        </a:xfrm>
      </p:grpSpPr>
      <p:sp>
        <p:nvSpPr>
          <p:cNvPr id="26" name="Content Placeholder 2"/>
          <p:cNvSpPr>
            <a:spLocks noGrp="1"/>
          </p:cNvSpPr>
          <p:nvPr>
            <p:ph idx="1"/>
          </p:nvPr>
        </p:nvSpPr>
        <p:spPr bwMode="gray">
          <a:xfrm>
            <a:off x="114300" y="1803124"/>
            <a:ext cx="4343400" cy="1999619"/>
          </a:xfrm>
        </p:spPr>
        <p:txBody>
          <a:bodyPr vert="horz" lIns="0" tIns="91440" rIns="91440" bIns="91440" rtlCol="0">
            <a:normAutofit/>
          </a:bodyPr>
          <a:lstStyle>
            <a:lvl1pPr>
              <a:defRPr lang="en-US" sz="1200"/>
            </a:lvl1pPr>
            <a:lvl2pPr>
              <a:defRPr lang="en-US" sz="1100"/>
            </a:lvl2pPr>
            <a:lvl3pPr>
              <a:defRPr lang="en-US" sz="1050"/>
            </a:lvl3pPr>
            <a:lvl4pPr>
              <a:defRPr lang="en-US" sz="900"/>
            </a:lvl4pPr>
            <a:lvl5pPr>
              <a:defRPr lang="en-US" sz="9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2"/>
          <p:cNvSpPr>
            <a:spLocks noGrp="1"/>
          </p:cNvSpPr>
          <p:nvPr>
            <p:ph type="body" idx="12"/>
          </p:nvPr>
        </p:nvSpPr>
        <p:spPr bwMode="gray">
          <a:xfrm>
            <a:off x="114300" y="1333500"/>
            <a:ext cx="4343400" cy="470578"/>
          </a:xfrm>
          <a:solidFill>
            <a:schemeClr val="tx2">
              <a:lumMod val="20000"/>
              <a:lumOff val="80000"/>
            </a:schemeClr>
          </a:solidFill>
        </p:spPr>
        <p:txBody>
          <a:bodyPr vert="horz" lIns="91440" tIns="91440" rIns="91440" bIns="91440" rtlCol="0" anchor="ctr">
            <a:normAutofit/>
          </a:bodyPr>
          <a:lstStyle>
            <a:lvl1pPr>
              <a:defRPr lang="en-US" sz="1500" b="0" dirty="0">
                <a:latin typeface="Franklin Gothic Medium Cond" panose="020B0606030402020204" pitchFamily="34" charset="0"/>
              </a:defRPr>
            </a:lvl1pPr>
          </a:lstStyle>
          <a:p>
            <a:pPr marL="0" lvl="0" indent="0">
              <a:buNone/>
            </a:pPr>
            <a:r>
              <a:rPr lang="en-US" dirty="0"/>
              <a:t>Click to edit Master text styles</a:t>
            </a:r>
          </a:p>
        </p:txBody>
      </p:sp>
      <p:sp>
        <p:nvSpPr>
          <p:cNvPr id="41" name="Content Placeholder 2"/>
          <p:cNvSpPr>
            <a:spLocks noGrp="1"/>
          </p:cNvSpPr>
          <p:nvPr>
            <p:ph idx="15"/>
          </p:nvPr>
        </p:nvSpPr>
        <p:spPr bwMode="gray">
          <a:xfrm>
            <a:off x="114300" y="4360164"/>
            <a:ext cx="4343400" cy="2002536"/>
          </a:xfrm>
        </p:spPr>
        <p:txBody>
          <a:bodyPr vert="horz" lIns="0" tIns="91440" rIns="91440" bIns="91440" rtlCol="0">
            <a:normAutofit/>
          </a:bodyPr>
          <a:lstStyle>
            <a:lvl1pPr>
              <a:defRPr lang="en-US" sz="1200"/>
            </a:lvl1pPr>
            <a:lvl2pPr>
              <a:defRPr lang="en-US" sz="1100"/>
            </a:lvl2pPr>
            <a:lvl3pPr>
              <a:defRPr lang="en-US" sz="1050"/>
            </a:lvl3pPr>
            <a:lvl4pPr>
              <a:defRPr lang="en-US" sz="900"/>
            </a:lvl4pPr>
            <a:lvl5pPr>
              <a:defRPr lang="en-US" sz="9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
          <p:cNvSpPr>
            <a:spLocks noGrp="1"/>
          </p:cNvSpPr>
          <p:nvPr>
            <p:ph type="body" idx="16"/>
          </p:nvPr>
        </p:nvSpPr>
        <p:spPr bwMode="gray">
          <a:xfrm>
            <a:off x="114300" y="3890540"/>
            <a:ext cx="4343400" cy="470578"/>
          </a:xfrm>
          <a:solidFill>
            <a:schemeClr val="tx2">
              <a:lumMod val="20000"/>
              <a:lumOff val="80000"/>
            </a:schemeClr>
          </a:solidFill>
        </p:spPr>
        <p:txBody>
          <a:bodyPr vert="horz" lIns="91440" tIns="91440" rIns="91440" bIns="91440" rtlCol="0" anchor="ctr">
            <a:normAutofit/>
          </a:bodyPr>
          <a:lstStyle>
            <a:lvl1pPr>
              <a:defRPr lang="en-US" sz="1500" b="0">
                <a:latin typeface="Franklin Gothic Medium Cond" panose="020B0606030402020204" pitchFamily="34" charset="0"/>
              </a:defRPr>
            </a:lvl1pPr>
          </a:lstStyle>
          <a:p>
            <a:pPr marL="0" lvl="0" indent="0">
              <a:buNone/>
            </a:pPr>
            <a:r>
              <a:rPr lang="en-US"/>
              <a:t>Click to edit Master text styles</a:t>
            </a:r>
          </a:p>
        </p:txBody>
      </p:sp>
      <p:sp>
        <p:nvSpPr>
          <p:cNvPr id="17" name="Content Placeholder 2"/>
          <p:cNvSpPr>
            <a:spLocks noGrp="1"/>
          </p:cNvSpPr>
          <p:nvPr>
            <p:ph idx="17"/>
          </p:nvPr>
        </p:nvSpPr>
        <p:spPr bwMode="gray">
          <a:xfrm>
            <a:off x="4635898" y="1803124"/>
            <a:ext cx="4343400" cy="1999619"/>
          </a:xfrm>
        </p:spPr>
        <p:txBody>
          <a:bodyPr vert="horz" lIns="0" tIns="91440" rIns="91440" bIns="91440" rtlCol="0">
            <a:normAutofit/>
          </a:bodyPr>
          <a:lstStyle>
            <a:lvl1pPr>
              <a:defRPr lang="en-US" sz="1200"/>
            </a:lvl1pPr>
            <a:lvl2pPr>
              <a:defRPr lang="en-US" sz="1100"/>
            </a:lvl2pPr>
            <a:lvl3pPr>
              <a:defRPr lang="en-US" sz="1050"/>
            </a:lvl3pPr>
            <a:lvl4pPr>
              <a:defRPr lang="en-US" sz="900"/>
            </a:lvl4pPr>
            <a:lvl5pPr>
              <a:defRPr lang="en-US" sz="9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
          <p:cNvSpPr>
            <a:spLocks noGrp="1"/>
          </p:cNvSpPr>
          <p:nvPr>
            <p:ph type="body" idx="18"/>
          </p:nvPr>
        </p:nvSpPr>
        <p:spPr bwMode="gray">
          <a:xfrm>
            <a:off x="4635898" y="1333500"/>
            <a:ext cx="4343400" cy="470578"/>
          </a:xfrm>
          <a:solidFill>
            <a:schemeClr val="tx2">
              <a:lumMod val="20000"/>
              <a:lumOff val="80000"/>
            </a:schemeClr>
          </a:solidFill>
        </p:spPr>
        <p:txBody>
          <a:bodyPr vert="horz" lIns="91440" tIns="91440" rIns="91440" bIns="91440" rtlCol="0" anchor="ctr">
            <a:normAutofit/>
          </a:bodyPr>
          <a:lstStyle>
            <a:lvl1pPr>
              <a:defRPr lang="en-US" sz="1500" b="0">
                <a:latin typeface="Franklin Gothic Medium Cond" panose="020B0606030402020204" pitchFamily="34" charset="0"/>
              </a:defRPr>
            </a:lvl1pPr>
          </a:lstStyle>
          <a:p>
            <a:pPr marL="0" lvl="0" indent="0">
              <a:buNone/>
            </a:pPr>
            <a:r>
              <a:rPr lang="en-US"/>
              <a:t>Click to edit Master text styles</a:t>
            </a:r>
          </a:p>
        </p:txBody>
      </p:sp>
      <p:sp>
        <p:nvSpPr>
          <p:cNvPr id="21" name="Content Placeholder 2"/>
          <p:cNvSpPr>
            <a:spLocks noGrp="1"/>
          </p:cNvSpPr>
          <p:nvPr>
            <p:ph idx="19"/>
          </p:nvPr>
        </p:nvSpPr>
        <p:spPr bwMode="gray">
          <a:xfrm>
            <a:off x="4635898" y="4360164"/>
            <a:ext cx="4343400" cy="2002536"/>
          </a:xfrm>
        </p:spPr>
        <p:txBody>
          <a:bodyPr vert="horz" lIns="0" tIns="91440" rIns="91440" bIns="91440" rtlCol="0">
            <a:normAutofit/>
          </a:bodyPr>
          <a:lstStyle>
            <a:lvl1pPr>
              <a:defRPr lang="en-US" sz="1200"/>
            </a:lvl1pPr>
            <a:lvl2pPr>
              <a:defRPr lang="en-US" sz="1100"/>
            </a:lvl2pPr>
            <a:lvl3pPr>
              <a:defRPr lang="en-US" sz="1050"/>
            </a:lvl3pPr>
            <a:lvl4pPr>
              <a:defRPr lang="en-US" sz="900"/>
            </a:lvl4pPr>
            <a:lvl5pPr>
              <a:defRPr lang="en-US" sz="9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
          <p:cNvSpPr>
            <a:spLocks noGrp="1"/>
          </p:cNvSpPr>
          <p:nvPr>
            <p:ph type="body" idx="20"/>
          </p:nvPr>
        </p:nvSpPr>
        <p:spPr bwMode="gray">
          <a:xfrm>
            <a:off x="4635898" y="3890540"/>
            <a:ext cx="4343400" cy="470578"/>
          </a:xfrm>
          <a:solidFill>
            <a:schemeClr val="tx2">
              <a:lumMod val="20000"/>
              <a:lumOff val="80000"/>
            </a:schemeClr>
          </a:solidFill>
        </p:spPr>
        <p:txBody>
          <a:bodyPr vert="horz" lIns="91440" tIns="91440" rIns="91440" bIns="91440" rtlCol="0" anchor="ctr">
            <a:normAutofit/>
          </a:bodyPr>
          <a:lstStyle>
            <a:lvl1pPr>
              <a:defRPr lang="en-US" sz="1500" b="0">
                <a:latin typeface="Franklin Gothic Medium Cond" panose="020B0606030402020204" pitchFamily="34" charset="0"/>
              </a:defRPr>
            </a:lvl1pPr>
          </a:lstStyle>
          <a:p>
            <a:pPr marL="0" lvl="0" indent="0">
              <a:buNone/>
            </a:pPr>
            <a:r>
              <a:rPr lang="en-US"/>
              <a:t>Click to edit Master text styles</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845688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0_Two Content">
    <p:spTree>
      <p:nvGrpSpPr>
        <p:cNvPr id="1" name=""/>
        <p:cNvGrpSpPr/>
        <p:nvPr/>
      </p:nvGrpSpPr>
      <p:grpSpPr>
        <a:xfrm>
          <a:off x="0" y="0"/>
          <a:ext cx="0" cy="0"/>
          <a:chOff x="0" y="0"/>
          <a:chExt cx="0" cy="0"/>
        </a:xfrm>
      </p:grpSpPr>
      <p:sp>
        <p:nvSpPr>
          <p:cNvPr id="26" name="Content Placeholder 2"/>
          <p:cNvSpPr>
            <a:spLocks noGrp="1"/>
          </p:cNvSpPr>
          <p:nvPr>
            <p:ph idx="1"/>
          </p:nvPr>
        </p:nvSpPr>
        <p:spPr bwMode="gray">
          <a:xfrm>
            <a:off x="114300" y="1803124"/>
            <a:ext cx="3042159" cy="1999619"/>
          </a:xfrm>
        </p:spPr>
        <p:txBody>
          <a:bodyPr vert="horz" lIns="0" tIns="91440" rIns="91440" bIns="91440" rtlCol="0">
            <a:normAutofit/>
          </a:bodyPr>
          <a:lstStyle>
            <a:lvl1pPr>
              <a:defRPr lang="en-US" sz="1200"/>
            </a:lvl1pPr>
            <a:lvl2pPr>
              <a:defRPr lang="en-US" sz="1100"/>
            </a:lvl2pPr>
            <a:lvl3pPr>
              <a:defRPr lang="en-US" sz="1050"/>
            </a:lvl3pPr>
            <a:lvl4pPr>
              <a:defRPr lang="en-US" sz="900"/>
            </a:lvl4pPr>
            <a:lvl5pPr>
              <a:defRPr lang="en-US" sz="9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2"/>
          <p:cNvSpPr>
            <a:spLocks noGrp="1"/>
          </p:cNvSpPr>
          <p:nvPr>
            <p:ph type="body" idx="12"/>
          </p:nvPr>
        </p:nvSpPr>
        <p:spPr bwMode="gray">
          <a:xfrm>
            <a:off x="114300" y="1333500"/>
            <a:ext cx="3042159" cy="470578"/>
          </a:xfrm>
          <a:solidFill>
            <a:schemeClr val="tx2">
              <a:lumMod val="20000"/>
              <a:lumOff val="80000"/>
            </a:schemeClr>
          </a:solidFill>
        </p:spPr>
        <p:txBody>
          <a:bodyPr vert="horz" lIns="91440" tIns="91440" rIns="91440" bIns="91440" rtlCol="0" anchor="ctr">
            <a:normAutofit/>
          </a:bodyPr>
          <a:lstStyle>
            <a:lvl1pPr>
              <a:defRPr lang="en-US" sz="1500" b="0" dirty="0">
                <a:latin typeface="Franklin Gothic Medium Cond" panose="020B0606030402020204" pitchFamily="34" charset="0"/>
              </a:defRPr>
            </a:lvl1pPr>
          </a:lstStyle>
          <a:p>
            <a:pPr marL="0" lvl="0" indent="0">
              <a:buNone/>
            </a:pPr>
            <a:r>
              <a:rPr lang="en-US" dirty="0"/>
              <a:t>Click to edit Master text styles</a:t>
            </a:r>
          </a:p>
        </p:txBody>
      </p:sp>
      <p:sp>
        <p:nvSpPr>
          <p:cNvPr id="41" name="Content Placeholder 2"/>
          <p:cNvSpPr>
            <a:spLocks noGrp="1"/>
          </p:cNvSpPr>
          <p:nvPr>
            <p:ph idx="15"/>
          </p:nvPr>
        </p:nvSpPr>
        <p:spPr bwMode="gray">
          <a:xfrm>
            <a:off x="114300" y="4360164"/>
            <a:ext cx="3042159" cy="2002536"/>
          </a:xfrm>
        </p:spPr>
        <p:txBody>
          <a:bodyPr vert="horz" lIns="0" tIns="91440" rIns="91440" bIns="91440" rtlCol="0">
            <a:normAutofit/>
          </a:bodyPr>
          <a:lstStyle>
            <a:lvl1pPr>
              <a:defRPr lang="en-US" sz="1200"/>
            </a:lvl1pPr>
            <a:lvl2pPr>
              <a:defRPr lang="en-US" sz="1100"/>
            </a:lvl2pPr>
            <a:lvl3pPr>
              <a:defRPr lang="en-US" sz="1050"/>
            </a:lvl3pPr>
            <a:lvl4pPr>
              <a:defRPr lang="en-US" sz="900"/>
            </a:lvl4pPr>
            <a:lvl5pPr>
              <a:defRPr lang="en-US" sz="9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
          <p:cNvSpPr>
            <a:spLocks noGrp="1"/>
          </p:cNvSpPr>
          <p:nvPr>
            <p:ph type="body" idx="16"/>
          </p:nvPr>
        </p:nvSpPr>
        <p:spPr bwMode="gray">
          <a:xfrm>
            <a:off x="114300" y="3890540"/>
            <a:ext cx="3042159" cy="470578"/>
          </a:xfrm>
          <a:solidFill>
            <a:schemeClr val="tx2">
              <a:lumMod val="20000"/>
              <a:lumOff val="80000"/>
            </a:schemeClr>
          </a:solidFill>
        </p:spPr>
        <p:txBody>
          <a:bodyPr vert="horz" lIns="91440" tIns="91440" rIns="91440" bIns="91440" rtlCol="0" anchor="ctr">
            <a:normAutofit/>
          </a:bodyPr>
          <a:lstStyle>
            <a:lvl1pPr>
              <a:defRPr lang="en-US" sz="1500" b="0">
                <a:latin typeface="Franklin Gothic Medium Cond" panose="020B0606030402020204" pitchFamily="34" charset="0"/>
              </a:defRPr>
            </a:lvl1pPr>
          </a:lstStyle>
          <a:p>
            <a:pPr marL="0" lvl="0" indent="0">
              <a:buNone/>
            </a:pPr>
            <a:r>
              <a:rPr lang="en-US"/>
              <a:t>Click to edit Master text styles</a:t>
            </a:r>
          </a:p>
        </p:txBody>
      </p:sp>
      <p:sp>
        <p:nvSpPr>
          <p:cNvPr id="17" name="Content Placeholder 2"/>
          <p:cNvSpPr>
            <a:spLocks noGrp="1"/>
          </p:cNvSpPr>
          <p:nvPr>
            <p:ph idx="17"/>
          </p:nvPr>
        </p:nvSpPr>
        <p:spPr bwMode="gray">
          <a:xfrm>
            <a:off x="3373664" y="1803124"/>
            <a:ext cx="3042159" cy="1999619"/>
          </a:xfrm>
        </p:spPr>
        <p:txBody>
          <a:bodyPr vert="horz" lIns="0" tIns="91440" rIns="91440" bIns="91440" rtlCol="0">
            <a:normAutofit/>
          </a:bodyPr>
          <a:lstStyle>
            <a:lvl1pPr>
              <a:defRPr lang="en-US" sz="1200"/>
            </a:lvl1pPr>
            <a:lvl2pPr>
              <a:defRPr lang="en-US" sz="1100"/>
            </a:lvl2pPr>
            <a:lvl3pPr>
              <a:defRPr lang="en-US" sz="1050"/>
            </a:lvl3pPr>
            <a:lvl4pPr>
              <a:defRPr lang="en-US" sz="900"/>
            </a:lvl4pPr>
            <a:lvl5pPr>
              <a:defRPr lang="en-US" sz="9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
          <p:cNvSpPr>
            <a:spLocks noGrp="1"/>
          </p:cNvSpPr>
          <p:nvPr>
            <p:ph type="body" idx="18"/>
          </p:nvPr>
        </p:nvSpPr>
        <p:spPr bwMode="gray">
          <a:xfrm>
            <a:off x="3373664" y="1333500"/>
            <a:ext cx="3042159" cy="470578"/>
          </a:xfrm>
          <a:solidFill>
            <a:schemeClr val="tx2">
              <a:lumMod val="20000"/>
              <a:lumOff val="80000"/>
            </a:schemeClr>
          </a:solidFill>
        </p:spPr>
        <p:txBody>
          <a:bodyPr vert="horz" lIns="91440" tIns="91440" rIns="91440" bIns="91440" rtlCol="0" anchor="ctr">
            <a:normAutofit/>
          </a:bodyPr>
          <a:lstStyle>
            <a:lvl1pPr>
              <a:defRPr lang="en-US" sz="1500" b="0" dirty="0">
                <a:latin typeface="Franklin Gothic Medium Cond" panose="020B0606030402020204" pitchFamily="34" charset="0"/>
              </a:defRPr>
            </a:lvl1pPr>
          </a:lstStyle>
          <a:p>
            <a:pPr marL="0" lvl="0" indent="0">
              <a:buNone/>
            </a:pPr>
            <a:r>
              <a:rPr lang="en-US" dirty="0"/>
              <a:t>Click to edit Master text styles</a:t>
            </a:r>
          </a:p>
        </p:txBody>
      </p:sp>
      <p:sp>
        <p:nvSpPr>
          <p:cNvPr id="21" name="Content Placeholder 2"/>
          <p:cNvSpPr>
            <a:spLocks noGrp="1"/>
          </p:cNvSpPr>
          <p:nvPr>
            <p:ph idx="19"/>
          </p:nvPr>
        </p:nvSpPr>
        <p:spPr bwMode="gray">
          <a:xfrm>
            <a:off x="3373664" y="4360164"/>
            <a:ext cx="3042159" cy="2002536"/>
          </a:xfrm>
        </p:spPr>
        <p:txBody>
          <a:bodyPr vert="horz" lIns="0" tIns="91440" rIns="91440" bIns="91440" rtlCol="0">
            <a:normAutofit/>
          </a:bodyPr>
          <a:lstStyle>
            <a:lvl1pPr>
              <a:defRPr lang="en-US" sz="1200"/>
            </a:lvl1pPr>
            <a:lvl2pPr>
              <a:defRPr lang="en-US" sz="1100"/>
            </a:lvl2pPr>
            <a:lvl3pPr>
              <a:defRPr lang="en-US" sz="1050"/>
            </a:lvl3pPr>
            <a:lvl4pPr>
              <a:defRPr lang="en-US" sz="900"/>
            </a:lvl4pPr>
            <a:lvl5pPr>
              <a:defRPr lang="en-US" sz="9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
          <p:cNvSpPr>
            <a:spLocks noGrp="1"/>
          </p:cNvSpPr>
          <p:nvPr>
            <p:ph type="body" idx="20"/>
          </p:nvPr>
        </p:nvSpPr>
        <p:spPr bwMode="gray">
          <a:xfrm>
            <a:off x="3373664" y="3890540"/>
            <a:ext cx="3042159" cy="470578"/>
          </a:xfrm>
          <a:solidFill>
            <a:schemeClr val="tx2">
              <a:lumMod val="20000"/>
              <a:lumOff val="80000"/>
            </a:schemeClr>
          </a:solidFill>
        </p:spPr>
        <p:txBody>
          <a:bodyPr vert="horz" lIns="91440" tIns="91440" rIns="91440" bIns="91440" rtlCol="0" anchor="ctr">
            <a:normAutofit/>
          </a:bodyPr>
          <a:lstStyle>
            <a:lvl1pPr>
              <a:defRPr lang="en-US" sz="1500" b="0">
                <a:latin typeface="Franklin Gothic Medium Cond" panose="020B0606030402020204" pitchFamily="34" charset="0"/>
              </a:defRPr>
            </a:lvl1pPr>
          </a:lstStyle>
          <a:p>
            <a:pPr marL="0" lvl="0" indent="0">
              <a:buNone/>
            </a:pPr>
            <a:r>
              <a:rPr lang="en-US"/>
              <a:t>Click to edit Master text styles</a:t>
            </a:r>
          </a:p>
        </p:txBody>
      </p:sp>
      <p:sp>
        <p:nvSpPr>
          <p:cNvPr id="34" name="Content Placeholder 2"/>
          <p:cNvSpPr>
            <a:spLocks noGrp="1"/>
          </p:cNvSpPr>
          <p:nvPr>
            <p:ph idx="21"/>
          </p:nvPr>
        </p:nvSpPr>
        <p:spPr bwMode="gray">
          <a:xfrm>
            <a:off x="6633029" y="1803124"/>
            <a:ext cx="2346269" cy="4559576"/>
          </a:xfrm>
        </p:spPr>
        <p:txBody>
          <a:bodyPr vert="horz" lIns="0" tIns="91440" rIns="91440" bIns="91440" rtlCol="0">
            <a:normAutofit/>
          </a:bodyPr>
          <a:lstStyle>
            <a:lvl1pPr>
              <a:defRPr lang="en-US" sz="1200"/>
            </a:lvl1pPr>
            <a:lvl2pPr>
              <a:defRPr lang="en-US" sz="1100"/>
            </a:lvl2pPr>
            <a:lvl3pPr>
              <a:defRPr lang="en-US" sz="1050"/>
            </a:lvl3pPr>
            <a:lvl4pPr>
              <a:defRPr lang="en-US" sz="900"/>
            </a:lvl4pPr>
            <a:lvl5pPr>
              <a:defRPr lang="en-US" sz="9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2"/>
          <p:cNvSpPr>
            <a:spLocks noGrp="1"/>
          </p:cNvSpPr>
          <p:nvPr>
            <p:ph type="body" idx="22"/>
          </p:nvPr>
        </p:nvSpPr>
        <p:spPr bwMode="gray">
          <a:xfrm>
            <a:off x="6633029" y="1333500"/>
            <a:ext cx="2346269" cy="470578"/>
          </a:xfrm>
          <a:solidFill>
            <a:schemeClr val="tx2">
              <a:lumMod val="20000"/>
              <a:lumOff val="80000"/>
            </a:schemeClr>
          </a:solidFill>
        </p:spPr>
        <p:txBody>
          <a:bodyPr vert="horz" lIns="91440" tIns="91440" rIns="91440" bIns="91440" rtlCol="0" anchor="ctr">
            <a:normAutofit/>
          </a:bodyPr>
          <a:lstStyle>
            <a:lvl1pPr>
              <a:defRPr lang="en-US" sz="1500" b="0" dirty="0">
                <a:latin typeface="Franklin Gothic Medium Cond" panose="020B0606030402020204" pitchFamily="34" charset="0"/>
              </a:defRPr>
            </a:lvl1pPr>
          </a:lstStyle>
          <a:p>
            <a:pPr marL="0" lvl="0" indent="0">
              <a:buNone/>
            </a:pPr>
            <a:r>
              <a:rPr lang="en-US" dirty="0"/>
              <a:t>Click to edit Master text styles</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86435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1" name="Rectangle 10"/>
          <p:cNvSpPr/>
          <p:nvPr userDrawn="1"/>
        </p:nvSpPr>
        <p:spPr bwMode="auto">
          <a:xfrm>
            <a:off x="1" y="-14515"/>
            <a:ext cx="9143999" cy="6858000"/>
          </a:xfrm>
          <a:prstGeom prst="rect">
            <a:avLst/>
          </a:prstGeom>
          <a:solidFill>
            <a:srgbClr val="21314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ヒラギノ角ゴ Pro W3" pitchFamily="-80" charset="-128"/>
            </a:endParaRPr>
          </a:p>
        </p:txBody>
      </p:sp>
      <p:sp>
        <p:nvSpPr>
          <p:cNvPr id="2" name="Title 1"/>
          <p:cNvSpPr>
            <a:spLocks noGrp="1"/>
          </p:cNvSpPr>
          <p:nvPr>
            <p:ph type="title"/>
          </p:nvPr>
        </p:nvSpPr>
        <p:spPr bwMode="gray">
          <a:xfrm>
            <a:off x="3061304" y="2659312"/>
            <a:ext cx="8877299" cy="749457"/>
          </a:xfrm>
          <a:noFill/>
          <a:ln>
            <a:noFill/>
          </a:ln>
        </p:spPr>
        <p:txBody>
          <a:bodyPr lIns="91440" anchor="ctr">
            <a:normAutofit/>
          </a:bodyPr>
          <a:lstStyle>
            <a:lvl1pPr>
              <a:defRPr lang="en-US" sz="3000" b="1" kern="1200" dirty="0">
                <a:solidFill>
                  <a:schemeClr val="bg1"/>
                </a:solidFill>
                <a:latin typeface="+mn-lt"/>
                <a:ea typeface="+mn-ea"/>
                <a:cs typeface="+mn-cs"/>
              </a:defRPr>
            </a:lvl1pPr>
          </a:lstStyle>
          <a:p>
            <a:pPr marL="0" lvl="0" indent="0" algn="l" defTabSz="914400" rtl="0" eaLnBrk="1" latinLnBrk="0" hangingPunct="1">
              <a:lnSpc>
                <a:spcPct val="90000"/>
              </a:lnSpc>
              <a:spcBef>
                <a:spcPts val="1000"/>
              </a:spcBef>
              <a:buFont typeface="Wingdings" panose="05000000000000000000" pitchFamily="2" charset="2"/>
              <a:buNone/>
            </a:pPr>
            <a:r>
              <a:rPr lang="en-US" dirty="0"/>
              <a:t>Click to edit Master title style</a:t>
            </a:r>
          </a:p>
        </p:txBody>
      </p:sp>
      <p:grpSp>
        <p:nvGrpSpPr>
          <p:cNvPr id="5" name="Group 4"/>
          <p:cNvGrpSpPr/>
          <p:nvPr userDrawn="1"/>
        </p:nvGrpSpPr>
        <p:grpSpPr>
          <a:xfrm>
            <a:off x="6468361" y="346794"/>
            <a:ext cx="2303177" cy="1549323"/>
            <a:chOff x="8389156" y="300227"/>
            <a:chExt cx="2786844" cy="1874680"/>
          </a:xfrm>
        </p:grpSpPr>
        <p:sp>
          <p:nvSpPr>
            <p:cNvPr id="12" name="Oval 11"/>
            <p:cNvSpPr/>
            <p:nvPr userDrawn="1"/>
          </p:nvSpPr>
          <p:spPr bwMode="auto">
            <a:xfrm>
              <a:off x="9390743" y="300227"/>
              <a:ext cx="1785257" cy="1785257"/>
            </a:xfrm>
            <a:prstGeom prst="ellipse">
              <a:avLst/>
            </a:prstGeom>
            <a:solidFill>
              <a:srgbClr val="324A60">
                <a:alpha val="49804"/>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ヒラギノ角ゴ Pro W3" pitchFamily="-80" charset="-128"/>
              </a:endParaRPr>
            </a:p>
          </p:txBody>
        </p:sp>
        <p:sp>
          <p:nvSpPr>
            <p:cNvPr id="13" name="Oval 12"/>
            <p:cNvSpPr/>
            <p:nvPr userDrawn="1"/>
          </p:nvSpPr>
          <p:spPr bwMode="auto">
            <a:xfrm>
              <a:off x="8389156" y="399749"/>
              <a:ext cx="1248228" cy="1248228"/>
            </a:xfrm>
            <a:prstGeom prst="ellipse">
              <a:avLst/>
            </a:prstGeom>
            <a:solidFill>
              <a:srgbClr val="324A60">
                <a:alpha val="49804"/>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ヒラギノ角ゴ Pro W3" pitchFamily="-80" charset="-128"/>
              </a:endParaRPr>
            </a:p>
          </p:txBody>
        </p:sp>
        <p:sp>
          <p:nvSpPr>
            <p:cNvPr id="14" name="Oval 13"/>
            <p:cNvSpPr/>
            <p:nvPr userDrawn="1"/>
          </p:nvSpPr>
          <p:spPr bwMode="auto">
            <a:xfrm>
              <a:off x="8760279" y="1297802"/>
              <a:ext cx="877105" cy="877105"/>
            </a:xfrm>
            <a:prstGeom prst="ellipse">
              <a:avLst/>
            </a:prstGeom>
            <a:solidFill>
              <a:srgbClr val="324A60">
                <a:alpha val="49804"/>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ヒラギノ角ゴ Pro W3" pitchFamily="-80" charset="-128"/>
              </a:endParaRPr>
            </a:p>
          </p:txBody>
        </p:sp>
      </p:grpSp>
      <p:sp>
        <p:nvSpPr>
          <p:cNvPr id="16" name="Oval 15"/>
          <p:cNvSpPr/>
          <p:nvPr userDrawn="1"/>
        </p:nvSpPr>
        <p:spPr bwMode="auto">
          <a:xfrm>
            <a:off x="663856" y="2503024"/>
            <a:ext cx="2339079" cy="2339079"/>
          </a:xfrm>
          <a:prstGeom prst="ellipse">
            <a:avLst/>
          </a:prstGeom>
          <a:gradFill flip="none" rotWithShape="1">
            <a:gsLst>
              <a:gs pos="0">
                <a:schemeClr val="bg2">
                  <a:lumMod val="90000"/>
                  <a:shade val="30000"/>
                  <a:satMod val="115000"/>
                </a:schemeClr>
              </a:gs>
              <a:gs pos="50000">
                <a:schemeClr val="bg2">
                  <a:lumMod val="90000"/>
                  <a:shade val="67500"/>
                  <a:satMod val="115000"/>
                </a:schemeClr>
              </a:gs>
              <a:gs pos="100000">
                <a:schemeClr val="bg2">
                  <a:lumMod val="90000"/>
                  <a:shade val="100000"/>
                  <a:satMod val="115000"/>
                </a:schemeClr>
              </a:gs>
            </a:gsLst>
            <a:lin ang="162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kumimoji="0" lang="en-US" sz="8800" b="0" i="0" u="none" strike="noStrike" cap="none" normalizeH="0" baseline="0" dirty="0">
              <a:ln>
                <a:noFill/>
              </a:ln>
              <a:solidFill>
                <a:schemeClr val="tx1"/>
              </a:solidFill>
              <a:effectLst/>
              <a:latin typeface="Arial" charset="0"/>
              <a:ea typeface="ヒラギノ角ゴ Pro W3" pitchFamily="-80" charset="-128"/>
            </a:endParaRPr>
          </a:p>
        </p:txBody>
      </p:sp>
      <p:sp>
        <p:nvSpPr>
          <p:cNvPr id="17" name="Oval 16"/>
          <p:cNvSpPr/>
          <p:nvPr userDrawn="1"/>
        </p:nvSpPr>
        <p:spPr bwMode="auto">
          <a:xfrm>
            <a:off x="793740" y="2632908"/>
            <a:ext cx="2079311" cy="2079311"/>
          </a:xfrm>
          <a:prstGeom prst="ellipse">
            <a:avLst/>
          </a:prstGeom>
          <a:solidFill>
            <a:srgbClr val="21314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kumimoji="0" lang="en-US" sz="8800" b="0" i="0" u="none" strike="noStrike" cap="none" normalizeH="0" baseline="0" dirty="0">
              <a:ln>
                <a:noFill/>
              </a:ln>
              <a:solidFill>
                <a:schemeClr val="tx1"/>
              </a:solidFill>
              <a:effectLst/>
              <a:latin typeface="Arial" charset="0"/>
              <a:ea typeface="ヒラギノ角ゴ Pro W3" pitchFamily="-80" charset="-128"/>
            </a:endParaRPr>
          </a:p>
        </p:txBody>
      </p:sp>
      <p:sp>
        <p:nvSpPr>
          <p:cNvPr id="18" name="Text Placeholder 16"/>
          <p:cNvSpPr>
            <a:spLocks noGrp="1"/>
          </p:cNvSpPr>
          <p:nvPr>
            <p:ph type="body" sz="quarter" idx="10"/>
          </p:nvPr>
        </p:nvSpPr>
        <p:spPr>
          <a:xfrm>
            <a:off x="960269" y="3095918"/>
            <a:ext cx="1746250" cy="1285744"/>
          </a:xfrm>
          <a:prstGeom prst="rect">
            <a:avLst/>
          </a:prstGeom>
        </p:spPr>
        <p:txBody>
          <a:bodyPr anchor="ctr">
            <a:normAutofit/>
          </a:bodyPr>
          <a:lstStyle>
            <a:lvl1pPr marL="0" indent="0" algn="ctr" defTabSz="914400" rtl="0" eaLnBrk="0" fontAlgn="base" latinLnBrk="0" hangingPunct="0">
              <a:spcBef>
                <a:spcPct val="0"/>
              </a:spcBef>
              <a:spcAft>
                <a:spcPct val="0"/>
              </a:spcAft>
              <a:buNone/>
              <a:defRPr lang="en-US" sz="8000" kern="1200" dirty="0">
                <a:solidFill>
                  <a:schemeClr val="bg2"/>
                </a:solidFill>
                <a:latin typeface="Impact" panose="020B0806030902050204" pitchFamily="34" charset="0"/>
                <a:ea typeface="+mn-ea"/>
                <a:cs typeface="+mn-cs"/>
              </a:defRPr>
            </a:lvl1pPr>
            <a:lvl2pPr marL="0" algn="ctr" defTabSz="914400" rtl="0" eaLnBrk="0" fontAlgn="base" latinLnBrk="0" hangingPunct="0">
              <a:spcBef>
                <a:spcPct val="0"/>
              </a:spcBef>
              <a:spcAft>
                <a:spcPct val="0"/>
              </a:spcAft>
              <a:defRPr lang="en-US" sz="8800" kern="1200" dirty="0" smtClean="0">
                <a:solidFill>
                  <a:schemeClr val="bg2"/>
                </a:solidFill>
                <a:latin typeface="+mn-lt"/>
                <a:ea typeface="+mn-ea"/>
                <a:cs typeface="+mn-cs"/>
              </a:defRPr>
            </a:lvl2pPr>
            <a:lvl3pPr marL="0" algn="ctr" defTabSz="914400" rtl="0" eaLnBrk="0" fontAlgn="base" latinLnBrk="0" hangingPunct="0">
              <a:spcBef>
                <a:spcPct val="0"/>
              </a:spcBef>
              <a:spcAft>
                <a:spcPct val="0"/>
              </a:spcAft>
              <a:defRPr lang="en-US" sz="8800" kern="1200" dirty="0" smtClean="0">
                <a:solidFill>
                  <a:schemeClr val="bg2"/>
                </a:solidFill>
                <a:latin typeface="+mn-lt"/>
                <a:ea typeface="+mn-ea"/>
                <a:cs typeface="+mn-cs"/>
              </a:defRPr>
            </a:lvl3pPr>
            <a:lvl4pPr marL="0" algn="ctr" defTabSz="914400" rtl="0" eaLnBrk="0" fontAlgn="base" latinLnBrk="0" hangingPunct="0">
              <a:spcBef>
                <a:spcPct val="0"/>
              </a:spcBef>
              <a:spcAft>
                <a:spcPct val="0"/>
              </a:spcAft>
              <a:defRPr lang="en-US" sz="8800" kern="1200" dirty="0" smtClean="0">
                <a:solidFill>
                  <a:schemeClr val="bg2"/>
                </a:solidFill>
                <a:latin typeface="+mn-lt"/>
                <a:ea typeface="+mn-ea"/>
                <a:cs typeface="+mn-cs"/>
              </a:defRPr>
            </a:lvl4pPr>
            <a:lvl5pPr marL="0" algn="ctr" defTabSz="914400" rtl="0" eaLnBrk="0" fontAlgn="base" latinLnBrk="0" hangingPunct="0">
              <a:spcBef>
                <a:spcPct val="0"/>
              </a:spcBef>
              <a:spcAft>
                <a:spcPct val="0"/>
              </a:spcAft>
              <a:defRPr lang="en-US" sz="8800" kern="1200" dirty="0">
                <a:solidFill>
                  <a:schemeClr val="bg2"/>
                </a:solidFill>
                <a:latin typeface="+mn-lt"/>
                <a:ea typeface="+mn-ea"/>
                <a:cs typeface="+mn-cs"/>
              </a:defRPr>
            </a:lvl5pPr>
          </a:lstStyle>
          <a:p>
            <a:pPr lvl="0"/>
            <a:endParaRPr lang="en-US" dirty="0"/>
          </a:p>
        </p:txBody>
      </p:sp>
    </p:spTree>
    <p:extLst>
      <p:ext uri="{BB962C8B-B14F-4D97-AF65-F5344CB8AC3E}">
        <p14:creationId xmlns:p14="http://schemas.microsoft.com/office/powerpoint/2010/main" val="286358336"/>
      </p:ext>
    </p:extLst>
  </p:cSld>
  <p:clrMapOvr>
    <a:masterClrMapping/>
  </p:clrMapOvr>
  <p:extLst mod="1">
    <p:ext uri="{DCECCB84-F9BA-43D5-87BE-67443E8EF086}">
      <p15:sldGuideLst xmlns:p15="http://schemas.microsoft.com/office/powerpoint/2012/main">
        <p15:guide id="1" orient="horz" pos="72" userDrawn="1">
          <p15:clr>
            <a:srgbClr val="FBAE40"/>
          </p15:clr>
        </p15:guide>
        <p15:guide id="2" pos="72" userDrawn="1">
          <p15:clr>
            <a:srgbClr val="FBAE40"/>
          </p15:clr>
        </p15:guide>
        <p15:guide id="3" pos="5664" userDrawn="1">
          <p15:clr>
            <a:srgbClr val="FBAE40"/>
          </p15:clr>
        </p15:guide>
        <p15:guide id="4" orient="horz" pos="4248" userDrawn="1">
          <p15:clr>
            <a:srgbClr val="FBAE40"/>
          </p15:clr>
        </p15:guide>
        <p15:guide id="5" orient="horz" pos="4008"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1_Two Content">
    <p:spTree>
      <p:nvGrpSpPr>
        <p:cNvPr id="1" name=""/>
        <p:cNvGrpSpPr/>
        <p:nvPr/>
      </p:nvGrpSpPr>
      <p:grpSpPr>
        <a:xfrm>
          <a:off x="0" y="0"/>
          <a:ext cx="0" cy="0"/>
          <a:chOff x="0" y="0"/>
          <a:chExt cx="0" cy="0"/>
        </a:xfrm>
      </p:grpSpPr>
      <p:sp>
        <p:nvSpPr>
          <p:cNvPr id="26" name="Content Placeholder 2"/>
          <p:cNvSpPr>
            <a:spLocks noGrp="1"/>
          </p:cNvSpPr>
          <p:nvPr>
            <p:ph idx="1"/>
          </p:nvPr>
        </p:nvSpPr>
        <p:spPr bwMode="gray">
          <a:xfrm>
            <a:off x="2251162" y="1803124"/>
            <a:ext cx="3731986" cy="1999619"/>
          </a:xfrm>
        </p:spPr>
        <p:txBody>
          <a:bodyPr vert="horz" lIns="0" tIns="91440" rIns="91440" bIns="91440" rtlCol="0">
            <a:normAutofit/>
          </a:bodyPr>
          <a:lstStyle>
            <a:lvl1pPr>
              <a:defRPr lang="en-US" sz="1200" dirty="0" smtClean="0"/>
            </a:lvl1pPr>
            <a:lvl2pPr>
              <a:defRPr lang="en-US" sz="1100" dirty="0" smtClean="0"/>
            </a:lvl2pPr>
            <a:lvl3pPr>
              <a:defRPr lang="en-US" sz="1050" dirty="0" smtClean="0"/>
            </a:lvl3pPr>
            <a:lvl4pPr>
              <a:defRPr lang="en-US" sz="900" dirty="0" smtClean="0"/>
            </a:lvl4pPr>
            <a:lvl5pPr>
              <a:defRPr lang="en-US" sz="900"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Text Placeholder 2"/>
          <p:cNvSpPr>
            <a:spLocks noGrp="1"/>
          </p:cNvSpPr>
          <p:nvPr>
            <p:ph type="body" idx="12"/>
          </p:nvPr>
        </p:nvSpPr>
        <p:spPr bwMode="gray">
          <a:xfrm>
            <a:off x="2251162" y="1333500"/>
            <a:ext cx="3731986" cy="470578"/>
          </a:xfrm>
          <a:solidFill>
            <a:schemeClr val="tx2">
              <a:lumMod val="20000"/>
              <a:lumOff val="80000"/>
            </a:schemeClr>
          </a:solidFill>
        </p:spPr>
        <p:txBody>
          <a:bodyPr vert="horz" lIns="91440" tIns="91440" rIns="91440" bIns="91440" rtlCol="0" anchor="ctr">
            <a:normAutofit/>
          </a:bodyPr>
          <a:lstStyle>
            <a:lvl1pPr>
              <a:defRPr lang="en-US" sz="1500" b="0">
                <a:latin typeface="Franklin Gothic Medium Cond" panose="020B0606030402020204" pitchFamily="34" charset="0"/>
              </a:defRPr>
            </a:lvl1pPr>
          </a:lstStyle>
          <a:p>
            <a:pPr marL="0" lvl="0" indent="0">
              <a:buNone/>
            </a:pPr>
            <a:r>
              <a:rPr lang="en-US"/>
              <a:t>Click to edit Master text styles</a:t>
            </a:r>
          </a:p>
        </p:txBody>
      </p:sp>
      <p:sp>
        <p:nvSpPr>
          <p:cNvPr id="41" name="Content Placeholder 2"/>
          <p:cNvSpPr>
            <a:spLocks noGrp="1"/>
          </p:cNvSpPr>
          <p:nvPr>
            <p:ph idx="15"/>
          </p:nvPr>
        </p:nvSpPr>
        <p:spPr bwMode="gray">
          <a:xfrm>
            <a:off x="2251162" y="4360164"/>
            <a:ext cx="3731986" cy="2002536"/>
          </a:xfrm>
        </p:spPr>
        <p:txBody>
          <a:bodyPr vert="horz" lIns="0" tIns="91440" rIns="91440" bIns="91440" rtlCol="0">
            <a:normAutofit/>
          </a:bodyPr>
          <a:lstStyle>
            <a:lvl1pPr>
              <a:defRPr lang="en-US" sz="1200"/>
            </a:lvl1pPr>
            <a:lvl2pPr>
              <a:defRPr lang="en-US" sz="1100"/>
            </a:lvl2pPr>
            <a:lvl3pPr>
              <a:defRPr lang="en-US" sz="1050"/>
            </a:lvl3pPr>
            <a:lvl4pPr>
              <a:defRPr lang="en-US" sz="900"/>
            </a:lvl4pPr>
            <a:lvl5pPr>
              <a:defRPr lang="en-US" sz="9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
          <p:cNvSpPr>
            <a:spLocks noGrp="1"/>
          </p:cNvSpPr>
          <p:nvPr>
            <p:ph type="body" idx="16"/>
          </p:nvPr>
        </p:nvSpPr>
        <p:spPr bwMode="gray">
          <a:xfrm>
            <a:off x="2251162" y="3890540"/>
            <a:ext cx="3731986" cy="470578"/>
          </a:xfrm>
          <a:solidFill>
            <a:schemeClr val="tx2">
              <a:lumMod val="20000"/>
              <a:lumOff val="80000"/>
            </a:schemeClr>
          </a:solidFill>
        </p:spPr>
        <p:txBody>
          <a:bodyPr vert="horz" lIns="91440" tIns="91440" rIns="91440" bIns="91440" rtlCol="0" anchor="ctr">
            <a:normAutofit/>
          </a:bodyPr>
          <a:lstStyle>
            <a:lvl1pPr>
              <a:defRPr lang="en-US" sz="1500" b="0">
                <a:latin typeface="Franklin Gothic Medium Cond" panose="020B0606030402020204" pitchFamily="34" charset="0"/>
              </a:defRPr>
            </a:lvl1pPr>
          </a:lstStyle>
          <a:p>
            <a:pPr marL="0" lvl="0" indent="0">
              <a:buNone/>
            </a:pPr>
            <a:r>
              <a:rPr lang="en-US"/>
              <a:t>Click to edit Master text styles</a:t>
            </a:r>
          </a:p>
        </p:txBody>
      </p:sp>
      <p:sp>
        <p:nvSpPr>
          <p:cNvPr id="17" name="Content Placeholder 2"/>
          <p:cNvSpPr>
            <a:spLocks noGrp="1"/>
          </p:cNvSpPr>
          <p:nvPr>
            <p:ph idx="17"/>
          </p:nvPr>
        </p:nvSpPr>
        <p:spPr bwMode="gray">
          <a:xfrm>
            <a:off x="6161346" y="1803124"/>
            <a:ext cx="2817952" cy="1999619"/>
          </a:xfrm>
        </p:spPr>
        <p:txBody>
          <a:bodyPr vert="horz" lIns="0" tIns="91440" rIns="91440" bIns="91440" rtlCol="0">
            <a:normAutofit/>
          </a:bodyPr>
          <a:lstStyle>
            <a:lvl1pPr>
              <a:defRPr lang="en-US" sz="1200" dirty="0" smtClean="0"/>
            </a:lvl1pPr>
            <a:lvl2pPr>
              <a:defRPr lang="en-US" sz="1100" dirty="0" smtClean="0"/>
            </a:lvl2pPr>
            <a:lvl3pPr>
              <a:defRPr lang="en-US" sz="1050" dirty="0" smtClean="0"/>
            </a:lvl3pPr>
            <a:lvl4pPr>
              <a:defRPr lang="en-US" sz="900" dirty="0" smtClean="0"/>
            </a:lvl4pPr>
            <a:lvl5pPr>
              <a:defRPr lang="en-US" sz="900"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2"/>
          <p:cNvSpPr>
            <a:spLocks noGrp="1"/>
          </p:cNvSpPr>
          <p:nvPr>
            <p:ph type="body" idx="18"/>
          </p:nvPr>
        </p:nvSpPr>
        <p:spPr bwMode="gray">
          <a:xfrm>
            <a:off x="6161346" y="1333500"/>
            <a:ext cx="2817952" cy="470578"/>
          </a:xfrm>
          <a:solidFill>
            <a:schemeClr val="tx2">
              <a:lumMod val="20000"/>
              <a:lumOff val="80000"/>
            </a:schemeClr>
          </a:solidFill>
        </p:spPr>
        <p:txBody>
          <a:bodyPr vert="horz" lIns="91440" tIns="91440" rIns="91440" bIns="91440" rtlCol="0" anchor="ctr">
            <a:normAutofit/>
          </a:bodyPr>
          <a:lstStyle>
            <a:lvl1pPr>
              <a:defRPr lang="en-US" sz="1500" b="0">
                <a:latin typeface="Franklin Gothic Medium Cond" panose="020B0606030402020204" pitchFamily="34" charset="0"/>
              </a:defRPr>
            </a:lvl1pPr>
          </a:lstStyle>
          <a:p>
            <a:pPr marL="0" lvl="0" indent="0">
              <a:buNone/>
            </a:pPr>
            <a:r>
              <a:rPr lang="en-US"/>
              <a:t>Click to edit Master text styles</a:t>
            </a:r>
          </a:p>
        </p:txBody>
      </p:sp>
      <p:sp>
        <p:nvSpPr>
          <p:cNvPr id="21" name="Content Placeholder 2"/>
          <p:cNvSpPr>
            <a:spLocks noGrp="1"/>
          </p:cNvSpPr>
          <p:nvPr>
            <p:ph idx="19"/>
          </p:nvPr>
        </p:nvSpPr>
        <p:spPr bwMode="gray">
          <a:xfrm>
            <a:off x="6161346" y="4360164"/>
            <a:ext cx="2817952" cy="2002536"/>
          </a:xfrm>
        </p:spPr>
        <p:txBody>
          <a:bodyPr vert="horz" lIns="0" tIns="91440" rIns="91440" bIns="91440" rtlCol="0">
            <a:normAutofit/>
          </a:bodyPr>
          <a:lstStyle>
            <a:lvl1pPr>
              <a:defRPr lang="en-US" sz="1200"/>
            </a:lvl1pPr>
            <a:lvl2pPr>
              <a:defRPr lang="en-US" sz="1100"/>
            </a:lvl2pPr>
            <a:lvl3pPr>
              <a:defRPr lang="en-US" sz="1050"/>
            </a:lvl3pPr>
            <a:lvl4pPr>
              <a:defRPr lang="en-US" sz="900"/>
            </a:lvl4pPr>
            <a:lvl5pPr>
              <a:defRPr lang="en-US" sz="9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
          <p:cNvSpPr>
            <a:spLocks noGrp="1"/>
          </p:cNvSpPr>
          <p:nvPr>
            <p:ph type="body" idx="20"/>
          </p:nvPr>
        </p:nvSpPr>
        <p:spPr bwMode="gray">
          <a:xfrm>
            <a:off x="6161346" y="3890540"/>
            <a:ext cx="2817952" cy="470578"/>
          </a:xfrm>
          <a:solidFill>
            <a:schemeClr val="tx2">
              <a:lumMod val="20000"/>
              <a:lumOff val="80000"/>
            </a:schemeClr>
          </a:solidFill>
        </p:spPr>
        <p:txBody>
          <a:bodyPr vert="horz" lIns="91440" tIns="91440" rIns="91440" bIns="91440" rtlCol="0" anchor="ctr">
            <a:normAutofit/>
          </a:bodyPr>
          <a:lstStyle>
            <a:lvl1pPr>
              <a:defRPr lang="en-US" sz="1500" b="0">
                <a:latin typeface="Franklin Gothic Medium Cond" panose="020B0606030402020204" pitchFamily="34" charset="0"/>
              </a:defRPr>
            </a:lvl1pPr>
          </a:lstStyle>
          <a:p>
            <a:pPr marL="0" lvl="0" indent="0">
              <a:buNone/>
            </a:pPr>
            <a:r>
              <a:rPr lang="en-US"/>
              <a:t>Click to edit Master text styles</a:t>
            </a:r>
          </a:p>
        </p:txBody>
      </p:sp>
      <p:sp>
        <p:nvSpPr>
          <p:cNvPr id="34" name="Rectangle 33"/>
          <p:cNvSpPr/>
          <p:nvPr userDrawn="1"/>
        </p:nvSpPr>
        <p:spPr>
          <a:xfrm>
            <a:off x="114300" y="1638300"/>
            <a:ext cx="1548095" cy="4762500"/>
          </a:xfrm>
          <a:prstGeom prst="rect">
            <a:avLst/>
          </a:prstGeom>
          <a:solidFill>
            <a:schemeClr val="tx2">
              <a:lumMod val="20000"/>
              <a:lumOff val="80000"/>
            </a:schemeClr>
          </a:solidFill>
        </p:spPr>
        <p:txBody>
          <a:bodyPr vert="horz" lIns="91440" tIns="91440" rIns="91440" bIns="91440" rtlCol="0" anchor="ctr">
            <a:normAutofit/>
          </a:bodyPr>
          <a:lstStyle/>
          <a:p>
            <a:pPr lvl="0" indent="0">
              <a:lnSpc>
                <a:spcPct val="90000"/>
              </a:lnSpc>
              <a:spcBef>
                <a:spcPts val="1000"/>
              </a:spcBef>
              <a:buFont typeface="Wingdings" panose="05000000000000000000" pitchFamily="2" charset="2"/>
              <a:buNone/>
            </a:pPr>
            <a:endParaRPr lang="en-GB" sz="1500" b="1" dirty="0"/>
          </a:p>
        </p:txBody>
      </p:sp>
      <p:sp>
        <p:nvSpPr>
          <p:cNvPr id="35" name="Rectangle 34"/>
          <p:cNvSpPr/>
          <p:nvPr userDrawn="1"/>
        </p:nvSpPr>
        <p:spPr>
          <a:xfrm>
            <a:off x="467453" y="2151742"/>
            <a:ext cx="1216152" cy="838593"/>
          </a:xfrm>
          <a:prstGeom prst="rect">
            <a:avLst/>
          </a:prstGeom>
          <a:solidFill>
            <a:srgbClr val="084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6" name="Rectangle 35"/>
          <p:cNvSpPr/>
          <p:nvPr userDrawn="1"/>
        </p:nvSpPr>
        <p:spPr>
          <a:xfrm>
            <a:off x="467453" y="4608663"/>
            <a:ext cx="1216152" cy="838593"/>
          </a:xfrm>
          <a:prstGeom prst="rect">
            <a:avLst/>
          </a:prstGeom>
          <a:solidFill>
            <a:srgbClr val="084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7" name="Isosceles Triangle 36"/>
          <p:cNvSpPr/>
          <p:nvPr userDrawn="1"/>
        </p:nvSpPr>
        <p:spPr>
          <a:xfrm rot="5400000">
            <a:off x="1459360" y="2454884"/>
            <a:ext cx="845622" cy="225287"/>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8" name="Isosceles Triangle 37"/>
          <p:cNvSpPr/>
          <p:nvPr userDrawn="1"/>
        </p:nvSpPr>
        <p:spPr>
          <a:xfrm rot="5400000">
            <a:off x="1459360" y="4911801"/>
            <a:ext cx="845622" cy="225287"/>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9" name="Content Placeholder 2"/>
          <p:cNvSpPr>
            <a:spLocks noGrp="1"/>
          </p:cNvSpPr>
          <p:nvPr>
            <p:ph idx="21"/>
          </p:nvPr>
        </p:nvSpPr>
        <p:spPr bwMode="gray">
          <a:xfrm>
            <a:off x="488663" y="2194703"/>
            <a:ext cx="1173733" cy="752671"/>
          </a:xfrm>
          <a:ln>
            <a:noFill/>
          </a:ln>
        </p:spPr>
        <p:txBody>
          <a:bodyPr lIns="91440" anchor="ctr">
            <a:normAutofit/>
          </a:bodyPr>
          <a:lstStyle>
            <a:lvl1pPr marL="0" indent="0" algn="ctr">
              <a:spcAft>
                <a:spcPts val="1000"/>
              </a:spcAft>
              <a:buFont typeface="Wingdings" panose="05000000000000000000" pitchFamily="2" charset="2"/>
              <a:buNone/>
              <a:defRPr sz="1200" b="1">
                <a:solidFill>
                  <a:schemeClr val="bg1"/>
                </a:solidFill>
              </a:defRPr>
            </a:lvl1pPr>
            <a:lvl2pPr marL="236538" indent="0" algn="just">
              <a:spcAft>
                <a:spcPts val="500"/>
              </a:spcAft>
              <a:buFont typeface="Wingdings" panose="05000000000000000000" pitchFamily="2" charset="2"/>
              <a:buNone/>
              <a:defRPr sz="1100"/>
            </a:lvl2pPr>
            <a:lvl3pPr marL="454025" indent="0" algn="just">
              <a:spcAft>
                <a:spcPts val="500"/>
              </a:spcAft>
              <a:buFont typeface="Arial" panose="020B0604020202020204" pitchFamily="34" charset="0"/>
              <a:buNone/>
              <a:defRPr sz="1000"/>
            </a:lvl3pPr>
            <a:lvl4pPr marL="685800" indent="0" algn="just">
              <a:spcAft>
                <a:spcPts val="500"/>
              </a:spcAft>
              <a:buNone/>
              <a:defRPr sz="900"/>
            </a:lvl4pPr>
            <a:lvl5pPr marL="917575" indent="0" algn="just">
              <a:buNone/>
              <a:defRPr sz="700"/>
            </a:lvl5pPr>
          </a:lstStyle>
          <a:p>
            <a:pPr lvl="0"/>
            <a:r>
              <a:rPr lang="en-US" dirty="0"/>
              <a:t>Click to edit Master text styles</a:t>
            </a:r>
          </a:p>
        </p:txBody>
      </p:sp>
      <p:sp>
        <p:nvSpPr>
          <p:cNvPr id="40" name="Content Placeholder 2"/>
          <p:cNvSpPr>
            <a:spLocks noGrp="1"/>
          </p:cNvSpPr>
          <p:nvPr>
            <p:ph idx="22"/>
          </p:nvPr>
        </p:nvSpPr>
        <p:spPr bwMode="gray">
          <a:xfrm>
            <a:off x="488663" y="4651624"/>
            <a:ext cx="1173733" cy="752671"/>
          </a:xfrm>
          <a:ln>
            <a:noFill/>
          </a:ln>
        </p:spPr>
        <p:txBody>
          <a:bodyPr lIns="91440" anchor="ctr">
            <a:normAutofit/>
          </a:bodyPr>
          <a:lstStyle>
            <a:lvl1pPr marL="0" indent="0" algn="ctr">
              <a:spcAft>
                <a:spcPts val="1000"/>
              </a:spcAft>
              <a:buFont typeface="Wingdings" panose="05000000000000000000" pitchFamily="2" charset="2"/>
              <a:buNone/>
              <a:defRPr sz="1200" b="1">
                <a:solidFill>
                  <a:schemeClr val="bg1"/>
                </a:solidFill>
              </a:defRPr>
            </a:lvl1pPr>
            <a:lvl2pPr marL="236538" indent="0" algn="just">
              <a:spcAft>
                <a:spcPts val="500"/>
              </a:spcAft>
              <a:buFont typeface="Wingdings" panose="05000000000000000000" pitchFamily="2" charset="2"/>
              <a:buNone/>
              <a:defRPr sz="1100"/>
            </a:lvl2pPr>
            <a:lvl3pPr marL="454025" indent="0" algn="just">
              <a:spcAft>
                <a:spcPts val="500"/>
              </a:spcAft>
              <a:buFont typeface="Arial" panose="020B0604020202020204" pitchFamily="34" charset="0"/>
              <a:buNone/>
              <a:defRPr sz="1000"/>
            </a:lvl3pPr>
            <a:lvl4pPr marL="685800" indent="0" algn="just">
              <a:spcAft>
                <a:spcPts val="500"/>
              </a:spcAft>
              <a:buNone/>
              <a:defRPr sz="900"/>
            </a:lvl4pPr>
            <a:lvl5pPr marL="917575" indent="0" algn="just">
              <a:buNone/>
              <a:defRPr sz="700"/>
            </a:lvl5pPr>
          </a:lstStyle>
          <a:p>
            <a:pPr lvl="0"/>
            <a:r>
              <a:rPr lang="en-US"/>
              <a:t>Click to edit Master text styles</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6457579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2_Two Content">
    <p:spTree>
      <p:nvGrpSpPr>
        <p:cNvPr id="1" name=""/>
        <p:cNvGrpSpPr/>
        <p:nvPr/>
      </p:nvGrpSpPr>
      <p:grpSpPr>
        <a:xfrm>
          <a:off x="0" y="0"/>
          <a:ext cx="0" cy="0"/>
          <a:chOff x="0" y="0"/>
          <a:chExt cx="0" cy="0"/>
        </a:xfrm>
      </p:grpSpPr>
      <p:sp>
        <p:nvSpPr>
          <p:cNvPr id="26" name="Content Placeholder 2"/>
          <p:cNvSpPr>
            <a:spLocks noGrp="1"/>
          </p:cNvSpPr>
          <p:nvPr>
            <p:ph idx="1"/>
          </p:nvPr>
        </p:nvSpPr>
        <p:spPr bwMode="gray">
          <a:xfrm>
            <a:off x="2251162" y="1803124"/>
            <a:ext cx="3731986" cy="1999619"/>
          </a:xfrm>
        </p:spPr>
        <p:txBody>
          <a:bodyPr vert="horz" lIns="0" tIns="91440" rIns="91440" bIns="91440" rtlCol="0">
            <a:normAutofit/>
          </a:bodyPr>
          <a:lstStyle>
            <a:lvl1pPr>
              <a:defRPr lang="en-US" sz="1200" dirty="0"/>
            </a:lvl1pPr>
            <a:lvl2pPr>
              <a:defRPr lang="en-US" sz="1100" dirty="0"/>
            </a:lvl2pPr>
            <a:lvl3pPr>
              <a:defRPr lang="en-US" sz="1050" dirty="0"/>
            </a:lvl3pPr>
            <a:lvl4pPr>
              <a:defRPr lang="en-US" sz="900" dirty="0"/>
            </a:lvl4pPr>
            <a:lvl5pPr>
              <a:defRPr lang="en-US" sz="900"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Text Placeholder 2"/>
          <p:cNvSpPr>
            <a:spLocks noGrp="1"/>
          </p:cNvSpPr>
          <p:nvPr>
            <p:ph type="body" idx="12"/>
          </p:nvPr>
        </p:nvSpPr>
        <p:spPr bwMode="gray">
          <a:xfrm>
            <a:off x="2251162" y="1333500"/>
            <a:ext cx="3731986" cy="470578"/>
          </a:xfrm>
          <a:solidFill>
            <a:schemeClr val="tx2">
              <a:lumMod val="20000"/>
              <a:lumOff val="80000"/>
            </a:schemeClr>
          </a:solidFill>
        </p:spPr>
        <p:txBody>
          <a:bodyPr vert="horz" lIns="91440" tIns="91440" rIns="91440" bIns="91440" rtlCol="0" anchor="ctr">
            <a:normAutofit/>
          </a:bodyPr>
          <a:lstStyle>
            <a:lvl1pPr>
              <a:defRPr lang="en-US" sz="1500" b="0" dirty="0">
                <a:latin typeface="Franklin Gothic Medium Cond" panose="020B0606030402020204" pitchFamily="34" charset="0"/>
              </a:defRPr>
            </a:lvl1pPr>
          </a:lstStyle>
          <a:p>
            <a:pPr marL="0" lvl="0" indent="0">
              <a:buNone/>
            </a:pPr>
            <a:r>
              <a:rPr lang="en-US" dirty="0"/>
              <a:t>Click to edit Master text styles</a:t>
            </a:r>
          </a:p>
        </p:txBody>
      </p:sp>
      <p:sp>
        <p:nvSpPr>
          <p:cNvPr id="17" name="Content Placeholder 2"/>
          <p:cNvSpPr>
            <a:spLocks noGrp="1"/>
          </p:cNvSpPr>
          <p:nvPr>
            <p:ph idx="17"/>
          </p:nvPr>
        </p:nvSpPr>
        <p:spPr bwMode="gray">
          <a:xfrm>
            <a:off x="6161346" y="1803124"/>
            <a:ext cx="2817952" cy="1999619"/>
          </a:xfrm>
        </p:spPr>
        <p:txBody>
          <a:bodyPr vert="horz" lIns="0" tIns="91440" rIns="91440" bIns="91440" rtlCol="0">
            <a:normAutofit/>
          </a:bodyPr>
          <a:lstStyle>
            <a:lvl1pPr>
              <a:defRPr lang="en-US" sz="1200" dirty="0" smtClean="0"/>
            </a:lvl1pPr>
            <a:lvl2pPr>
              <a:defRPr lang="en-US" sz="1100" dirty="0" smtClean="0"/>
            </a:lvl2pPr>
            <a:lvl3pPr>
              <a:defRPr lang="en-US" sz="1050" dirty="0" smtClean="0"/>
            </a:lvl3pPr>
            <a:lvl4pPr>
              <a:defRPr lang="en-US" sz="900" dirty="0" smtClean="0"/>
            </a:lvl4pPr>
            <a:lvl5pPr>
              <a:defRPr lang="en-US" sz="900"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2"/>
          <p:cNvSpPr>
            <a:spLocks noGrp="1"/>
          </p:cNvSpPr>
          <p:nvPr>
            <p:ph type="body" idx="18"/>
          </p:nvPr>
        </p:nvSpPr>
        <p:spPr bwMode="gray">
          <a:xfrm>
            <a:off x="6161346" y="1333500"/>
            <a:ext cx="2817952" cy="470578"/>
          </a:xfrm>
          <a:solidFill>
            <a:schemeClr val="tx2">
              <a:lumMod val="20000"/>
              <a:lumOff val="80000"/>
            </a:schemeClr>
          </a:solidFill>
        </p:spPr>
        <p:txBody>
          <a:bodyPr vert="horz" lIns="91440" tIns="91440" rIns="91440" bIns="91440" rtlCol="0" anchor="ctr">
            <a:normAutofit/>
          </a:bodyPr>
          <a:lstStyle>
            <a:lvl1pPr>
              <a:defRPr lang="en-US" sz="1500" b="0">
                <a:latin typeface="Franklin Gothic Medium Cond" panose="020B0606030402020204" pitchFamily="34" charset="0"/>
              </a:defRPr>
            </a:lvl1pPr>
          </a:lstStyle>
          <a:p>
            <a:pPr marL="0" lvl="0" indent="0">
              <a:buNone/>
            </a:pPr>
            <a:r>
              <a:rPr lang="en-US"/>
              <a:t>Click to edit Master text styles</a:t>
            </a:r>
          </a:p>
        </p:txBody>
      </p:sp>
      <p:sp>
        <p:nvSpPr>
          <p:cNvPr id="34" name="Rectangle 33"/>
          <p:cNvSpPr/>
          <p:nvPr userDrawn="1"/>
        </p:nvSpPr>
        <p:spPr>
          <a:xfrm>
            <a:off x="114301" y="1638300"/>
            <a:ext cx="1569304" cy="4762500"/>
          </a:xfrm>
          <a:prstGeom prst="rect">
            <a:avLst/>
          </a:prstGeom>
          <a:solidFill>
            <a:schemeClr val="tx2">
              <a:lumMod val="20000"/>
              <a:lumOff val="80000"/>
            </a:schemeClr>
          </a:solidFill>
        </p:spPr>
        <p:txBody>
          <a:bodyPr vert="horz" lIns="91440" tIns="91440" rIns="91440" bIns="91440" rtlCol="0" anchor="ctr">
            <a:normAutofit/>
          </a:bodyPr>
          <a:lstStyle/>
          <a:p>
            <a:pPr lvl="0" indent="0">
              <a:lnSpc>
                <a:spcPct val="90000"/>
              </a:lnSpc>
              <a:spcBef>
                <a:spcPts val="1000"/>
              </a:spcBef>
              <a:buFont typeface="Wingdings" panose="05000000000000000000" pitchFamily="2" charset="2"/>
              <a:buNone/>
            </a:pPr>
            <a:endParaRPr lang="en-GB" sz="1500" b="1" dirty="0"/>
          </a:p>
        </p:txBody>
      </p:sp>
      <p:sp>
        <p:nvSpPr>
          <p:cNvPr id="35" name="Rectangle 34"/>
          <p:cNvSpPr/>
          <p:nvPr userDrawn="1"/>
        </p:nvSpPr>
        <p:spPr>
          <a:xfrm>
            <a:off x="467453" y="2151742"/>
            <a:ext cx="1216152" cy="838593"/>
          </a:xfrm>
          <a:prstGeom prst="rect">
            <a:avLst/>
          </a:prstGeom>
          <a:solidFill>
            <a:srgbClr val="084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7" name="Isosceles Triangle 36"/>
          <p:cNvSpPr/>
          <p:nvPr userDrawn="1"/>
        </p:nvSpPr>
        <p:spPr>
          <a:xfrm rot="5400000">
            <a:off x="1459360" y="2454884"/>
            <a:ext cx="845622" cy="225287"/>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9" name="Content Placeholder 2"/>
          <p:cNvSpPr>
            <a:spLocks noGrp="1"/>
          </p:cNvSpPr>
          <p:nvPr>
            <p:ph idx="21"/>
          </p:nvPr>
        </p:nvSpPr>
        <p:spPr bwMode="gray">
          <a:xfrm>
            <a:off x="488663" y="2194703"/>
            <a:ext cx="1173733" cy="752671"/>
          </a:xfrm>
          <a:ln>
            <a:noFill/>
          </a:ln>
        </p:spPr>
        <p:txBody>
          <a:bodyPr lIns="91440" anchor="ctr">
            <a:normAutofit/>
          </a:bodyPr>
          <a:lstStyle>
            <a:lvl1pPr marL="0" indent="0" algn="ctr">
              <a:spcAft>
                <a:spcPts val="1000"/>
              </a:spcAft>
              <a:buFont typeface="Wingdings" panose="05000000000000000000" pitchFamily="2" charset="2"/>
              <a:buNone/>
              <a:defRPr sz="1200" b="1">
                <a:solidFill>
                  <a:schemeClr val="bg1"/>
                </a:solidFill>
              </a:defRPr>
            </a:lvl1pPr>
            <a:lvl2pPr marL="236538" indent="0" algn="just">
              <a:spcAft>
                <a:spcPts val="500"/>
              </a:spcAft>
              <a:buFont typeface="Wingdings" panose="05000000000000000000" pitchFamily="2" charset="2"/>
              <a:buNone/>
              <a:defRPr sz="1100"/>
            </a:lvl2pPr>
            <a:lvl3pPr marL="454025" indent="0" algn="just">
              <a:spcAft>
                <a:spcPts val="500"/>
              </a:spcAft>
              <a:buFont typeface="Arial" panose="020B0604020202020204" pitchFamily="34" charset="0"/>
              <a:buNone/>
              <a:defRPr sz="1000"/>
            </a:lvl3pPr>
            <a:lvl4pPr marL="685800" indent="0" algn="just">
              <a:spcAft>
                <a:spcPts val="500"/>
              </a:spcAft>
              <a:buNone/>
              <a:defRPr sz="900"/>
            </a:lvl4pPr>
            <a:lvl5pPr marL="917575" indent="0" algn="just">
              <a:buNone/>
              <a:defRPr sz="700"/>
            </a:lvl5pPr>
          </a:lstStyle>
          <a:p>
            <a:pPr lvl="0"/>
            <a:r>
              <a:rPr lang="en-US"/>
              <a:t>Click to edit Master text styles</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718471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2720975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Blank - Header">
    <p:spTree>
      <p:nvGrpSpPr>
        <p:cNvPr id="1" name=""/>
        <p:cNvGrpSpPr/>
        <p:nvPr/>
      </p:nvGrpSpPr>
      <p:grpSpPr>
        <a:xfrm>
          <a:off x="0" y="0"/>
          <a:ext cx="0" cy="0"/>
          <a:chOff x="0" y="0"/>
          <a:chExt cx="0" cy="0"/>
        </a:xfrm>
      </p:grpSpPr>
      <p:sp>
        <p:nvSpPr>
          <p:cNvPr id="2" name="Title 1"/>
          <p:cNvSpPr>
            <a:spLocks noGrp="1"/>
          </p:cNvSpPr>
          <p:nvPr>
            <p:ph type="title"/>
          </p:nvPr>
        </p:nvSpPr>
        <p:spPr>
          <a:xfrm>
            <a:off x="159027" y="-3656"/>
            <a:ext cx="8229600" cy="732525"/>
          </a:xfrm>
          <a:prstGeom prst="rect">
            <a:avLst/>
          </a:prstGeom>
        </p:spPr>
        <p:txBody>
          <a:bodyPr anchor="ctr"/>
          <a:lstStyle>
            <a:lvl1pPr algn="l">
              <a:defRPr sz="1800">
                <a:solidFill>
                  <a:schemeClr val="bg1"/>
                </a:solidFill>
                <a:latin typeface="Franklin Gothic Medium Cond" panose="020B0606030402020204" pitchFamily="34" charset="0"/>
              </a:defRPr>
            </a:lvl1pPr>
          </a:lstStyle>
          <a:p>
            <a:r>
              <a:rPr lang="en-US" dirty="0"/>
              <a:t>Click to edit Master title style</a:t>
            </a:r>
            <a:endParaRPr lang="en-GB" dirty="0"/>
          </a:p>
        </p:txBody>
      </p:sp>
    </p:spTree>
    <p:extLst>
      <p:ext uri="{BB962C8B-B14F-4D97-AF65-F5344CB8AC3E}">
        <p14:creationId xmlns:p14="http://schemas.microsoft.com/office/powerpoint/2010/main" val="1133657231"/>
      </p:ext>
    </p:extLst>
  </p:cSld>
  <p:clrMapOvr>
    <a:masterClrMapping/>
  </p:clrMapOvr>
  <p:extLst>
    <p:ext uri="{DCECCB84-F9BA-43D5-87BE-67443E8EF086}">
      <p15:sldGuideLst xmlns:p15="http://schemas.microsoft.com/office/powerpoint/2012/main">
        <p15:guide id="1" orient="horz" pos="528">
          <p15:clr>
            <a:srgbClr val="FBAE40"/>
          </p15:clr>
        </p15:guide>
        <p15:guide id="2" pos="168">
          <p15:clr>
            <a:srgbClr val="FBAE40"/>
          </p15:clr>
        </p15:guide>
        <p15:guide id="3" pos="7512">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3F6CE498-9962-4342-A9AF-AA93A724F769}"/>
              </a:ext>
            </a:extLst>
          </p:cNvPr>
          <p:cNvSpPr>
            <a:spLocks noGrp="1"/>
          </p:cNvSpPr>
          <p:nvPr>
            <p:ph type="sldNum" sz="quarter" idx="10"/>
          </p:nvPr>
        </p:nvSpPr>
        <p:spPr/>
        <p:txBody>
          <a:bodyPr/>
          <a:lstStyle>
            <a:lvl1pPr>
              <a:defRPr/>
            </a:lvl1pPr>
          </a:lstStyle>
          <a:p>
            <a:pPr>
              <a:defRPr/>
            </a:pPr>
            <a:fld id="{7BC585A3-ED9B-44C9-8DA3-03237B99369F}" type="slidenum">
              <a:rPr lang="en-US" altLang="en-US"/>
              <a:pPr>
                <a:defRPr/>
              </a:pPr>
              <a:t>‹#›</a:t>
            </a:fld>
            <a:endParaRPr lang="en-US" altLang="en-US"/>
          </a:p>
        </p:txBody>
      </p:sp>
    </p:spTree>
    <p:extLst>
      <p:ext uri="{BB962C8B-B14F-4D97-AF65-F5344CB8AC3E}">
        <p14:creationId xmlns:p14="http://schemas.microsoft.com/office/powerpoint/2010/main" val="29267062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cSld name="13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1176A7-B091-469C-82C8-89C693043C40}" type="datetimeFigureOut">
              <a:rPr lang="en-US" smtClean="0"/>
              <a:pPr/>
              <a:t>6/28/2018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9B1FA-81F2-4940-9AF3-5EAFB5D6669B}" type="slidenum">
              <a:rPr lang="en-US" smtClean="0"/>
              <a:pPr/>
              <a:t>‹#›</a:t>
            </a:fld>
            <a:endParaRPr lang="en-US"/>
          </a:p>
        </p:txBody>
      </p:sp>
    </p:spTree>
    <p:extLst>
      <p:ext uri="{BB962C8B-B14F-4D97-AF65-F5344CB8AC3E}">
        <p14:creationId xmlns:p14="http://schemas.microsoft.com/office/powerpoint/2010/main" val="171614816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pPr/>
              <a:t>6/28/2018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9B1FA-81F2-4940-9AF3-5EAFB5D6669B}" type="slidenum">
              <a:rPr lang="en-US" smtClean="0"/>
              <a:pPr/>
              <a:t>‹#›</a:t>
            </a:fld>
            <a:endParaRPr lang="en-US"/>
          </a:p>
        </p:txBody>
      </p:sp>
      <p:sp>
        <p:nvSpPr>
          <p:cNvPr id="6" name="Title 1"/>
          <p:cNvSpPr>
            <a:spLocks noGrp="1"/>
          </p:cNvSpPr>
          <p:nvPr>
            <p:ph type="title"/>
          </p:nvPr>
        </p:nvSpPr>
        <p:spPr>
          <a:xfrm>
            <a:off x="457200" y="274641"/>
            <a:ext cx="8229600" cy="715961"/>
          </a:xfrm>
        </p:spPr>
        <p:txBody>
          <a:bodyPr>
            <a:normAutofit/>
          </a:bodyPr>
          <a:lstStyle>
            <a:lvl1pPr algn="l">
              <a:defRPr sz="2800">
                <a:solidFill>
                  <a:schemeClr val="accent6"/>
                </a:solidFill>
              </a:defRPr>
            </a:lvl1pPr>
          </a:lstStyle>
          <a:p>
            <a:r>
              <a:rPr lang="en-US" dirty="0"/>
              <a:t>Click to edit Master title style</a:t>
            </a:r>
          </a:p>
        </p:txBody>
      </p:sp>
      <p:sp>
        <p:nvSpPr>
          <p:cNvPr id="7" name="Text Placeholder 9"/>
          <p:cNvSpPr>
            <a:spLocks noGrp="1"/>
          </p:cNvSpPr>
          <p:nvPr>
            <p:ph type="body" sz="quarter" idx="13" hasCustomPrompt="1"/>
          </p:nvPr>
        </p:nvSpPr>
        <p:spPr>
          <a:xfrm>
            <a:off x="457200" y="990600"/>
            <a:ext cx="8229600" cy="508000"/>
          </a:xfrm>
        </p:spPr>
        <p:txBody>
          <a:bodyPr>
            <a:noAutofit/>
          </a:bodyPr>
          <a:lstStyle>
            <a:lvl1pPr marL="0" indent="0">
              <a:buNone/>
              <a:defRPr sz="1400">
                <a:solidFill>
                  <a:schemeClr val="bg1">
                    <a:lumMod val="50000"/>
                  </a:schemeClr>
                </a:solidFill>
              </a:defRPr>
            </a:lvl1pPr>
          </a:lstStyle>
          <a:p>
            <a:pPr lvl="0"/>
            <a:r>
              <a:rPr lang="en-US"/>
              <a:t>Subtitle</a:t>
            </a:r>
          </a:p>
        </p:txBody>
      </p:sp>
    </p:spTree>
    <p:extLst>
      <p:ext uri="{BB962C8B-B14F-4D97-AF65-F5344CB8AC3E}">
        <p14:creationId xmlns:p14="http://schemas.microsoft.com/office/powerpoint/2010/main" val="2017539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email">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280452" y="282904"/>
            <a:ext cx="4245882" cy="2393704"/>
          </a:xfrm>
          <a:prstGeom prst="rect">
            <a:avLst/>
          </a:prstGeom>
        </p:spPr>
      </p:pic>
      <p:pic>
        <p:nvPicPr>
          <p:cNvPr id="3078" name="Picture 6" descr="http://s3.amazonaws.com/siteninja/site-ninja1-com/1378255776/original/bigstock-illustration-of-bar-graph-with-25624589.jpg"/>
          <p:cNvPicPr>
            <a:picLocks noChangeAspect="1" noChangeArrowheads="1"/>
          </p:cNvPicPr>
          <p:nvPr userDrawn="1"/>
        </p:nvPicPr>
        <p:blipFill rotWithShape="1">
          <a:blip r:embed="rId3" cstate="email">
            <a:clrChange>
              <a:clrFrom>
                <a:srgbClr val="FAFFFF"/>
              </a:clrFrom>
              <a:clrTo>
                <a:srgbClr val="FAFFFF">
                  <a:alpha val="0"/>
                </a:srgbClr>
              </a:clrTo>
            </a:clrChange>
            <a:duotone>
              <a:schemeClr val="bg2">
                <a:shade val="45000"/>
                <a:satMod val="135000"/>
              </a:schemeClr>
              <a:prstClr val="white"/>
            </a:duotone>
            <a:extLst>
              <a:ext uri="{BEBA8EAE-BF5A-486C-A8C5-ECC9F3942E4B}">
                <a14:imgProps xmlns:a14="http://schemas.microsoft.com/office/drawing/2010/main">
                  <a14:imgLayer r:embed="rId4">
                    <a14:imgEffect>
                      <a14:colorTemperature colorTemp="5900"/>
                    </a14:imgEffect>
                  </a14:imgLayer>
                </a14:imgProps>
              </a:ext>
              <a:ext uri="{28A0092B-C50C-407E-A947-70E740481C1C}">
                <a14:useLocalDpi xmlns:a14="http://schemas.microsoft.com/office/drawing/2010/main" val="0"/>
              </a:ext>
            </a:extLst>
          </a:blip>
          <a:srcRect/>
          <a:stretch/>
        </p:blipFill>
        <p:spPr bwMode="gray">
          <a:xfrm>
            <a:off x="3938650" y="1973979"/>
            <a:ext cx="5052948" cy="469202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userDrawn="1"/>
        </p:nvPicPr>
        <p:blipFill>
          <a:blip r:embed="rId5"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bwMode="gray">
          <a:xfrm>
            <a:off x="114299" y="2662207"/>
            <a:ext cx="3911924" cy="4003793"/>
          </a:xfrm>
          <a:prstGeom prst="rect">
            <a:avLst/>
          </a:prstGeom>
        </p:spPr>
      </p:pic>
      <p:grpSp>
        <p:nvGrpSpPr>
          <p:cNvPr id="33" name="Group 32"/>
          <p:cNvGrpSpPr/>
          <p:nvPr userDrawn="1"/>
        </p:nvGrpSpPr>
        <p:grpSpPr bwMode="gray">
          <a:xfrm>
            <a:off x="114300" y="2968993"/>
            <a:ext cx="8877300" cy="66260"/>
            <a:chOff x="114300" y="2974146"/>
            <a:chExt cx="8877300" cy="66260"/>
          </a:xfrm>
          <a:solidFill>
            <a:srgbClr val="084E66"/>
          </a:solidFill>
        </p:grpSpPr>
        <p:sp>
          <p:nvSpPr>
            <p:cNvPr id="34" name="Rectangle 33"/>
            <p:cNvSpPr/>
            <p:nvPr userDrawn="1"/>
          </p:nvSpPr>
          <p:spPr bwMode="gray">
            <a:xfrm>
              <a:off x="114300" y="2974146"/>
              <a:ext cx="2240280" cy="662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chemeClr val="bg1">
                    <a:lumMod val="95000"/>
                  </a:schemeClr>
                </a:solidFill>
              </a:endParaRPr>
            </a:p>
          </p:txBody>
        </p:sp>
        <p:sp>
          <p:nvSpPr>
            <p:cNvPr id="35" name="Rectangle 34"/>
            <p:cNvSpPr/>
            <p:nvPr userDrawn="1"/>
          </p:nvSpPr>
          <p:spPr bwMode="gray">
            <a:xfrm>
              <a:off x="2326640" y="2974146"/>
              <a:ext cx="2240280" cy="662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chemeClr val="bg1">
                    <a:lumMod val="95000"/>
                  </a:schemeClr>
                </a:solidFill>
              </a:endParaRPr>
            </a:p>
          </p:txBody>
        </p:sp>
        <p:sp>
          <p:nvSpPr>
            <p:cNvPr id="36" name="Rectangle 35"/>
            <p:cNvSpPr/>
            <p:nvPr userDrawn="1"/>
          </p:nvSpPr>
          <p:spPr bwMode="gray">
            <a:xfrm>
              <a:off x="4538980" y="2974146"/>
              <a:ext cx="2240280" cy="662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chemeClr val="bg1">
                    <a:lumMod val="95000"/>
                  </a:schemeClr>
                </a:solidFill>
              </a:endParaRPr>
            </a:p>
          </p:txBody>
        </p:sp>
        <p:sp>
          <p:nvSpPr>
            <p:cNvPr id="37" name="Rectangle 36"/>
            <p:cNvSpPr/>
            <p:nvPr userDrawn="1"/>
          </p:nvSpPr>
          <p:spPr bwMode="gray">
            <a:xfrm>
              <a:off x="6751320" y="2974146"/>
              <a:ext cx="2240280" cy="662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5" name="Text Placeholder 2"/>
          <p:cNvSpPr>
            <a:spLocks noGrp="1"/>
          </p:cNvSpPr>
          <p:nvPr>
            <p:ph type="body" idx="1"/>
          </p:nvPr>
        </p:nvSpPr>
        <p:spPr bwMode="gray">
          <a:xfrm>
            <a:off x="114299" y="3069263"/>
            <a:ext cx="8877299" cy="1049336"/>
          </a:xfrm>
        </p:spPr>
        <p:txBody>
          <a:bodyPr lIns="91440" rIns="91440">
            <a:normAutofit/>
          </a:bodyPr>
          <a:lstStyle>
            <a:lvl1pPr marL="0" indent="0" algn="l">
              <a:buNone/>
              <a:defRPr sz="3000" b="1">
                <a:solidFill>
                  <a:schemeClr val="tx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6" name="Text Placeholder 2"/>
          <p:cNvSpPr>
            <a:spLocks noGrp="1"/>
          </p:cNvSpPr>
          <p:nvPr>
            <p:ph type="body" idx="13"/>
          </p:nvPr>
        </p:nvSpPr>
        <p:spPr bwMode="gray">
          <a:xfrm>
            <a:off x="114299" y="1837703"/>
            <a:ext cx="8869680" cy="1097280"/>
          </a:xfrm>
        </p:spPr>
        <p:txBody>
          <a:bodyPr lIns="91440" rIns="91440" anchor="b" anchorCtr="0">
            <a:normAutofit/>
          </a:bodyPr>
          <a:lstStyle>
            <a:lvl1pPr marL="0" indent="0" algn="l">
              <a:spcBef>
                <a:spcPts val="0"/>
              </a:spcBef>
              <a:buNone/>
              <a:defRPr sz="25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641346208"/>
      </p:ext>
    </p:extLst>
  </p:cSld>
  <p:clrMapOvr>
    <a:masterClrMapping/>
  </p:clrMapOvr>
  <p:extLst mod="1">
    <p:ext uri="{DCECCB84-F9BA-43D5-87BE-67443E8EF086}">
      <p15:sldGuideLst xmlns:p15="http://schemas.microsoft.com/office/powerpoint/2012/main">
        <p15:guide id="1" orient="horz" pos="72">
          <p15:clr>
            <a:srgbClr val="FBAE40"/>
          </p15:clr>
        </p15:guide>
        <p15:guide id="2" pos="72">
          <p15:clr>
            <a:srgbClr val="FBAE40"/>
          </p15:clr>
        </p15:guide>
        <p15:guide id="3" pos="5664">
          <p15:clr>
            <a:srgbClr val="FBAE40"/>
          </p15:clr>
        </p15:guide>
        <p15:guide id="4" orient="horz" pos="4248">
          <p15:clr>
            <a:srgbClr val="FBAE40"/>
          </p15:clr>
        </p15:guide>
        <p15:guide id="5" orient="horz" pos="400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email">
            <a:extLst>
              <a:ext uri="{28A0092B-C50C-407E-A947-70E740481C1C}">
                <a14:useLocalDpi xmlns:a14="http://schemas.microsoft.com/office/drawing/2010/main" val="0"/>
              </a:ext>
            </a:extLst>
          </a:blip>
          <a:srcRect/>
          <a:stretch/>
        </p:blipFill>
        <p:spPr>
          <a:xfrm>
            <a:off x="4850020" y="940904"/>
            <a:ext cx="4145113" cy="2050587"/>
          </a:xfrm>
          <a:prstGeom prst="rect">
            <a:avLst/>
          </a:prstGeom>
        </p:spPr>
      </p:pic>
      <p:pic>
        <p:nvPicPr>
          <p:cNvPr id="2" name="Picture 1"/>
          <p:cNvPicPr>
            <a:picLocks noChangeAspect="1"/>
          </p:cNvPicPr>
          <p:nvPr userDrawn="1"/>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0" y="3048000"/>
            <a:ext cx="9144000" cy="3810000"/>
          </a:xfrm>
          <a:prstGeom prst="rect">
            <a:avLst/>
          </a:prstGeom>
        </p:spPr>
      </p:pic>
      <p:sp>
        <p:nvSpPr>
          <p:cNvPr id="25" name="Slide Number Placeholder 5"/>
          <p:cNvSpPr>
            <a:spLocks noGrp="1"/>
          </p:cNvSpPr>
          <p:nvPr>
            <p:ph type="sldNum" sz="quarter" idx="4"/>
          </p:nvPr>
        </p:nvSpPr>
        <p:spPr bwMode="gray">
          <a:xfrm>
            <a:off x="8636794" y="6531061"/>
            <a:ext cx="415698" cy="235867"/>
          </a:xfrm>
          <a:prstGeom prst="rect">
            <a:avLst/>
          </a:prstGeom>
        </p:spPr>
        <p:txBody>
          <a:bodyPr lIns="0" tIns="0" rIns="0" bIns="0" anchor="ctr" anchorCtr="0"/>
          <a:lstStyle>
            <a:lvl1pPr algn="ctr">
              <a:defRPr sz="1000">
                <a:solidFill>
                  <a:sysClr val="windowText" lastClr="000000"/>
                </a:solidFill>
                <a:latin typeface="+mn-lt"/>
              </a:defRPr>
            </a:lvl1pPr>
          </a:lstStyle>
          <a:p>
            <a:fld id="{4B17068C-EB94-40A3-A5F2-664CDD77FDAC}" type="slidenum">
              <a:rPr lang="en-US" smtClean="0"/>
              <a:pPr/>
              <a:t>‹#›</a:t>
            </a:fld>
            <a:endParaRPr lang="en-US" dirty="0"/>
          </a:p>
        </p:txBody>
      </p:sp>
      <p:grpSp>
        <p:nvGrpSpPr>
          <p:cNvPr id="33" name="Group 32"/>
          <p:cNvGrpSpPr/>
          <p:nvPr userDrawn="1"/>
        </p:nvGrpSpPr>
        <p:grpSpPr bwMode="gray">
          <a:xfrm>
            <a:off x="114300" y="2968993"/>
            <a:ext cx="8877300" cy="66260"/>
            <a:chOff x="114300" y="2974146"/>
            <a:chExt cx="8877300" cy="66260"/>
          </a:xfrm>
          <a:solidFill>
            <a:srgbClr val="084E66"/>
          </a:solidFill>
        </p:grpSpPr>
        <p:sp>
          <p:nvSpPr>
            <p:cNvPr id="34" name="Rectangle 33"/>
            <p:cNvSpPr/>
            <p:nvPr userDrawn="1"/>
          </p:nvSpPr>
          <p:spPr bwMode="gray">
            <a:xfrm>
              <a:off x="114300" y="2974146"/>
              <a:ext cx="2240280" cy="662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chemeClr val="bg1">
                    <a:lumMod val="95000"/>
                  </a:schemeClr>
                </a:solidFill>
              </a:endParaRPr>
            </a:p>
          </p:txBody>
        </p:sp>
        <p:sp>
          <p:nvSpPr>
            <p:cNvPr id="35" name="Rectangle 34"/>
            <p:cNvSpPr/>
            <p:nvPr userDrawn="1"/>
          </p:nvSpPr>
          <p:spPr bwMode="gray">
            <a:xfrm>
              <a:off x="2326640" y="2974146"/>
              <a:ext cx="2240280" cy="662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chemeClr val="bg1">
                    <a:lumMod val="95000"/>
                  </a:schemeClr>
                </a:solidFill>
              </a:endParaRPr>
            </a:p>
          </p:txBody>
        </p:sp>
        <p:sp>
          <p:nvSpPr>
            <p:cNvPr id="36" name="Rectangle 35"/>
            <p:cNvSpPr/>
            <p:nvPr userDrawn="1"/>
          </p:nvSpPr>
          <p:spPr bwMode="gray">
            <a:xfrm>
              <a:off x="4538980" y="2974146"/>
              <a:ext cx="2240280" cy="662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chemeClr val="bg1">
                    <a:lumMod val="95000"/>
                  </a:schemeClr>
                </a:solidFill>
              </a:endParaRPr>
            </a:p>
          </p:txBody>
        </p:sp>
        <p:sp>
          <p:nvSpPr>
            <p:cNvPr id="37" name="Rectangle 36"/>
            <p:cNvSpPr/>
            <p:nvPr userDrawn="1"/>
          </p:nvSpPr>
          <p:spPr bwMode="gray">
            <a:xfrm>
              <a:off x="6751320" y="2974146"/>
              <a:ext cx="2240280" cy="662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5" name="Text Placeholder 2"/>
          <p:cNvSpPr>
            <a:spLocks noGrp="1"/>
          </p:cNvSpPr>
          <p:nvPr>
            <p:ph type="body" idx="1"/>
          </p:nvPr>
        </p:nvSpPr>
        <p:spPr bwMode="gray">
          <a:xfrm>
            <a:off x="114299" y="3069263"/>
            <a:ext cx="8877299" cy="1049336"/>
          </a:xfrm>
        </p:spPr>
        <p:txBody>
          <a:bodyPr lIns="91440" rIns="91440">
            <a:normAutofit/>
          </a:bodyPr>
          <a:lstStyle>
            <a:lvl1pPr marL="0" indent="0" algn="l">
              <a:buNone/>
              <a:defRPr sz="3000" b="1">
                <a:solidFill>
                  <a:schemeClr val="tx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6" name="Text Placeholder 2"/>
          <p:cNvSpPr>
            <a:spLocks noGrp="1"/>
          </p:cNvSpPr>
          <p:nvPr>
            <p:ph type="body" idx="13"/>
          </p:nvPr>
        </p:nvSpPr>
        <p:spPr bwMode="gray">
          <a:xfrm>
            <a:off x="114299" y="1837703"/>
            <a:ext cx="8869680" cy="1097280"/>
          </a:xfrm>
        </p:spPr>
        <p:txBody>
          <a:bodyPr lIns="91440" rIns="91440" anchor="b" anchorCtr="0">
            <a:normAutofit/>
          </a:bodyPr>
          <a:lstStyle>
            <a:lvl1pPr marL="0" indent="0" algn="l">
              <a:spcBef>
                <a:spcPts val="0"/>
              </a:spcBef>
              <a:buNone/>
              <a:defRPr sz="25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422771550"/>
      </p:ext>
    </p:extLst>
  </p:cSld>
  <p:clrMapOvr>
    <a:masterClrMapping/>
  </p:clrMapOvr>
  <p:extLst mod="1">
    <p:ext uri="{DCECCB84-F9BA-43D5-87BE-67443E8EF086}">
      <p15:sldGuideLst xmlns:p15="http://schemas.microsoft.com/office/powerpoint/2012/main">
        <p15:guide id="1" orient="horz" pos="72">
          <p15:clr>
            <a:srgbClr val="FBAE40"/>
          </p15:clr>
        </p15:guide>
        <p15:guide id="2" pos="72">
          <p15:clr>
            <a:srgbClr val="FBAE40"/>
          </p15:clr>
        </p15:guide>
        <p15:guide id="3" pos="5664">
          <p15:clr>
            <a:srgbClr val="FBAE40"/>
          </p15:clr>
        </p15:guide>
        <p15:guide id="4" orient="horz" pos="4248">
          <p15:clr>
            <a:srgbClr val="FBAE40"/>
          </p15:clr>
        </p15:guide>
        <p15:guide id="5" orient="horz" pos="400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1166" y="1479001"/>
            <a:ext cx="5311140" cy="5052060"/>
          </a:xfrm>
          <a:prstGeom prst="rect">
            <a:avLst/>
          </a:prstGeom>
        </p:spPr>
      </p:pic>
      <p:grpSp>
        <p:nvGrpSpPr>
          <p:cNvPr id="33" name="Group 32"/>
          <p:cNvGrpSpPr/>
          <p:nvPr userDrawn="1"/>
        </p:nvGrpSpPr>
        <p:grpSpPr bwMode="gray">
          <a:xfrm>
            <a:off x="114300" y="2968993"/>
            <a:ext cx="8877300" cy="66260"/>
            <a:chOff x="114300" y="2974146"/>
            <a:chExt cx="8877300" cy="66260"/>
          </a:xfrm>
          <a:solidFill>
            <a:srgbClr val="084E66"/>
          </a:solidFill>
        </p:grpSpPr>
        <p:sp>
          <p:nvSpPr>
            <p:cNvPr id="34" name="Rectangle 33"/>
            <p:cNvSpPr/>
            <p:nvPr userDrawn="1"/>
          </p:nvSpPr>
          <p:spPr bwMode="gray">
            <a:xfrm>
              <a:off x="114300" y="2974146"/>
              <a:ext cx="2240280" cy="662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chemeClr val="bg1">
                    <a:lumMod val="95000"/>
                  </a:schemeClr>
                </a:solidFill>
              </a:endParaRPr>
            </a:p>
          </p:txBody>
        </p:sp>
        <p:sp>
          <p:nvSpPr>
            <p:cNvPr id="35" name="Rectangle 34"/>
            <p:cNvSpPr/>
            <p:nvPr userDrawn="1"/>
          </p:nvSpPr>
          <p:spPr bwMode="gray">
            <a:xfrm>
              <a:off x="2326640" y="2974146"/>
              <a:ext cx="2240280" cy="662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chemeClr val="bg1">
                    <a:lumMod val="95000"/>
                  </a:schemeClr>
                </a:solidFill>
              </a:endParaRPr>
            </a:p>
          </p:txBody>
        </p:sp>
        <p:sp>
          <p:nvSpPr>
            <p:cNvPr id="36" name="Rectangle 35"/>
            <p:cNvSpPr/>
            <p:nvPr userDrawn="1"/>
          </p:nvSpPr>
          <p:spPr bwMode="gray">
            <a:xfrm>
              <a:off x="4538980" y="2974146"/>
              <a:ext cx="2240280" cy="662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chemeClr val="bg1">
                    <a:lumMod val="95000"/>
                  </a:schemeClr>
                </a:solidFill>
              </a:endParaRPr>
            </a:p>
          </p:txBody>
        </p:sp>
        <p:sp>
          <p:nvSpPr>
            <p:cNvPr id="37" name="Rectangle 36"/>
            <p:cNvSpPr/>
            <p:nvPr userDrawn="1"/>
          </p:nvSpPr>
          <p:spPr bwMode="gray">
            <a:xfrm>
              <a:off x="6751320" y="2974146"/>
              <a:ext cx="2240280" cy="662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5" name="Text Placeholder 2"/>
          <p:cNvSpPr>
            <a:spLocks noGrp="1"/>
          </p:cNvSpPr>
          <p:nvPr>
            <p:ph type="body" idx="1"/>
          </p:nvPr>
        </p:nvSpPr>
        <p:spPr bwMode="gray">
          <a:xfrm>
            <a:off x="114299" y="3069263"/>
            <a:ext cx="8877299" cy="1049336"/>
          </a:xfrm>
        </p:spPr>
        <p:txBody>
          <a:bodyPr lIns="91440" rIns="91440">
            <a:normAutofit/>
          </a:bodyPr>
          <a:lstStyle>
            <a:lvl1pPr marL="0" indent="0" algn="l">
              <a:buNone/>
              <a:defRPr sz="3000" b="1">
                <a:solidFill>
                  <a:schemeClr val="tx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6" name="Text Placeholder 2"/>
          <p:cNvSpPr>
            <a:spLocks noGrp="1"/>
          </p:cNvSpPr>
          <p:nvPr>
            <p:ph type="body" idx="13"/>
          </p:nvPr>
        </p:nvSpPr>
        <p:spPr bwMode="gray">
          <a:xfrm>
            <a:off x="114299" y="1837703"/>
            <a:ext cx="8869680" cy="1097280"/>
          </a:xfrm>
        </p:spPr>
        <p:txBody>
          <a:bodyPr lIns="91440" rIns="91440" anchor="b" anchorCtr="0">
            <a:normAutofit/>
          </a:bodyPr>
          <a:lstStyle>
            <a:lvl1pPr marL="0" indent="0" algn="l">
              <a:spcBef>
                <a:spcPts val="0"/>
              </a:spcBef>
              <a:buNone/>
              <a:defRPr sz="25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189414429"/>
      </p:ext>
    </p:extLst>
  </p:cSld>
  <p:clrMapOvr>
    <a:masterClrMapping/>
  </p:clrMapOvr>
  <p:extLst mod="1">
    <p:ext uri="{DCECCB84-F9BA-43D5-87BE-67443E8EF086}">
      <p15:sldGuideLst xmlns:p15="http://schemas.microsoft.com/office/powerpoint/2012/main">
        <p15:guide id="1" orient="horz" pos="72">
          <p15:clr>
            <a:srgbClr val="FBAE40"/>
          </p15:clr>
        </p15:guide>
        <p15:guide id="2" pos="72">
          <p15:clr>
            <a:srgbClr val="FBAE40"/>
          </p15:clr>
        </p15:guide>
        <p15:guide id="3" pos="5664">
          <p15:clr>
            <a:srgbClr val="FBAE40"/>
          </p15:clr>
        </p15:guide>
        <p15:guide id="4" orient="horz" pos="4248">
          <p15:clr>
            <a:srgbClr val="FBAE40"/>
          </p15:clr>
        </p15:guide>
        <p15:guide id="5" orient="horz" pos="400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20640" y="1237556"/>
            <a:ext cx="4023360" cy="5242560"/>
          </a:xfrm>
          <a:prstGeom prst="rect">
            <a:avLst/>
          </a:prstGeom>
        </p:spPr>
      </p:pic>
      <p:pic>
        <p:nvPicPr>
          <p:cNvPr id="2" name="Picture 1"/>
          <p:cNvPicPr>
            <a:picLocks noChangeAspect="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0" y="4200354"/>
            <a:ext cx="9157252" cy="2657646"/>
          </a:xfrm>
          <a:prstGeom prst="rect">
            <a:avLst/>
          </a:prstGeom>
        </p:spPr>
      </p:pic>
      <p:sp>
        <p:nvSpPr>
          <p:cNvPr id="25" name="Slide Number Placeholder 5"/>
          <p:cNvSpPr>
            <a:spLocks noGrp="1"/>
          </p:cNvSpPr>
          <p:nvPr>
            <p:ph type="sldNum" sz="quarter" idx="4"/>
          </p:nvPr>
        </p:nvSpPr>
        <p:spPr bwMode="gray">
          <a:xfrm>
            <a:off x="8636794" y="6531061"/>
            <a:ext cx="415698" cy="235867"/>
          </a:xfrm>
          <a:prstGeom prst="rect">
            <a:avLst/>
          </a:prstGeom>
        </p:spPr>
        <p:txBody>
          <a:bodyPr lIns="0" tIns="0" rIns="0" bIns="0" anchor="ctr" anchorCtr="0"/>
          <a:lstStyle>
            <a:lvl1pPr algn="ctr">
              <a:defRPr sz="1000">
                <a:solidFill>
                  <a:sysClr val="windowText" lastClr="000000"/>
                </a:solidFill>
                <a:latin typeface="+mn-lt"/>
              </a:defRPr>
            </a:lvl1pPr>
          </a:lstStyle>
          <a:p>
            <a:fld id="{4B17068C-EB94-40A3-A5F2-664CDD77FDAC}" type="slidenum">
              <a:rPr lang="en-US" smtClean="0"/>
              <a:pPr/>
              <a:t>‹#›</a:t>
            </a:fld>
            <a:endParaRPr lang="en-US" dirty="0"/>
          </a:p>
        </p:txBody>
      </p:sp>
      <p:grpSp>
        <p:nvGrpSpPr>
          <p:cNvPr id="33" name="Group 32"/>
          <p:cNvGrpSpPr/>
          <p:nvPr userDrawn="1"/>
        </p:nvGrpSpPr>
        <p:grpSpPr bwMode="gray">
          <a:xfrm>
            <a:off x="114300" y="2968993"/>
            <a:ext cx="8877300" cy="66260"/>
            <a:chOff x="114300" y="2974146"/>
            <a:chExt cx="8877300" cy="66260"/>
          </a:xfrm>
          <a:solidFill>
            <a:srgbClr val="084E66"/>
          </a:solidFill>
        </p:grpSpPr>
        <p:sp>
          <p:nvSpPr>
            <p:cNvPr id="34" name="Rectangle 33"/>
            <p:cNvSpPr/>
            <p:nvPr userDrawn="1"/>
          </p:nvSpPr>
          <p:spPr bwMode="gray">
            <a:xfrm>
              <a:off x="114300" y="2974146"/>
              <a:ext cx="2240280" cy="662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chemeClr val="bg1">
                    <a:lumMod val="95000"/>
                  </a:schemeClr>
                </a:solidFill>
              </a:endParaRPr>
            </a:p>
          </p:txBody>
        </p:sp>
        <p:sp>
          <p:nvSpPr>
            <p:cNvPr id="35" name="Rectangle 34"/>
            <p:cNvSpPr/>
            <p:nvPr userDrawn="1"/>
          </p:nvSpPr>
          <p:spPr bwMode="gray">
            <a:xfrm>
              <a:off x="2326640" y="2974146"/>
              <a:ext cx="2240280" cy="662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chemeClr val="bg1">
                    <a:lumMod val="95000"/>
                  </a:schemeClr>
                </a:solidFill>
              </a:endParaRPr>
            </a:p>
          </p:txBody>
        </p:sp>
        <p:sp>
          <p:nvSpPr>
            <p:cNvPr id="36" name="Rectangle 35"/>
            <p:cNvSpPr/>
            <p:nvPr userDrawn="1"/>
          </p:nvSpPr>
          <p:spPr bwMode="gray">
            <a:xfrm>
              <a:off x="4538980" y="2974146"/>
              <a:ext cx="2240280" cy="662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chemeClr val="bg1">
                    <a:lumMod val="95000"/>
                  </a:schemeClr>
                </a:solidFill>
              </a:endParaRPr>
            </a:p>
          </p:txBody>
        </p:sp>
        <p:sp>
          <p:nvSpPr>
            <p:cNvPr id="37" name="Rectangle 36"/>
            <p:cNvSpPr/>
            <p:nvPr userDrawn="1"/>
          </p:nvSpPr>
          <p:spPr bwMode="gray">
            <a:xfrm>
              <a:off x="6751320" y="2974146"/>
              <a:ext cx="2240280" cy="662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5" name="Text Placeholder 2"/>
          <p:cNvSpPr>
            <a:spLocks noGrp="1"/>
          </p:cNvSpPr>
          <p:nvPr>
            <p:ph type="body" idx="1"/>
          </p:nvPr>
        </p:nvSpPr>
        <p:spPr bwMode="gray">
          <a:xfrm>
            <a:off x="114299" y="3069263"/>
            <a:ext cx="8877299" cy="1049336"/>
          </a:xfrm>
        </p:spPr>
        <p:txBody>
          <a:bodyPr lIns="91440" rIns="91440">
            <a:normAutofit/>
          </a:bodyPr>
          <a:lstStyle>
            <a:lvl1pPr marL="0" indent="0" algn="l">
              <a:buNone/>
              <a:defRPr sz="3000" b="1">
                <a:solidFill>
                  <a:schemeClr val="tx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6" name="Text Placeholder 2"/>
          <p:cNvSpPr>
            <a:spLocks noGrp="1"/>
          </p:cNvSpPr>
          <p:nvPr>
            <p:ph type="body" idx="13"/>
          </p:nvPr>
        </p:nvSpPr>
        <p:spPr bwMode="gray">
          <a:xfrm>
            <a:off x="114299" y="1837703"/>
            <a:ext cx="8869680" cy="1097280"/>
          </a:xfrm>
        </p:spPr>
        <p:txBody>
          <a:bodyPr lIns="91440" rIns="91440" anchor="b" anchorCtr="0">
            <a:normAutofit/>
          </a:bodyPr>
          <a:lstStyle>
            <a:lvl1pPr marL="0" indent="0" algn="l">
              <a:spcBef>
                <a:spcPts val="0"/>
              </a:spcBef>
              <a:buNone/>
              <a:defRPr sz="25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959084793"/>
      </p:ext>
    </p:extLst>
  </p:cSld>
  <p:clrMapOvr>
    <a:masterClrMapping/>
  </p:clrMapOvr>
  <p:extLst mod="1">
    <p:ext uri="{DCECCB84-F9BA-43D5-87BE-67443E8EF086}">
      <p15:sldGuideLst xmlns:p15="http://schemas.microsoft.com/office/powerpoint/2012/main">
        <p15:guide id="1" orient="horz" pos="72">
          <p15:clr>
            <a:srgbClr val="FBAE40"/>
          </p15:clr>
        </p15:guide>
        <p15:guide id="2" pos="72">
          <p15:clr>
            <a:srgbClr val="FBAE40"/>
          </p15:clr>
        </p15:guide>
        <p15:guide id="3" pos="5664">
          <p15:clr>
            <a:srgbClr val="FBAE40"/>
          </p15:clr>
        </p15:guide>
        <p15:guide id="4" orient="horz" pos="4248">
          <p15:clr>
            <a:srgbClr val="FBAE40"/>
          </p15:clr>
        </p15:guide>
        <p15:guide id="5" orient="horz" pos="400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5" name="Text Placeholder 2"/>
          <p:cNvSpPr>
            <a:spLocks noGrp="1"/>
          </p:cNvSpPr>
          <p:nvPr>
            <p:ph type="body" idx="12"/>
          </p:nvPr>
        </p:nvSpPr>
        <p:spPr bwMode="gray">
          <a:xfrm>
            <a:off x="114300" y="1333500"/>
            <a:ext cx="8864998" cy="470578"/>
          </a:xfrm>
          <a:solidFill>
            <a:schemeClr val="tx2">
              <a:lumMod val="20000"/>
              <a:lumOff val="80000"/>
            </a:schemeClr>
          </a:solidFill>
        </p:spPr>
        <p:txBody>
          <a:bodyPr vert="horz" lIns="91440" tIns="91440" rIns="91440" bIns="91440" rtlCol="0" anchor="ctr">
            <a:normAutofit/>
          </a:bodyPr>
          <a:lstStyle>
            <a:lvl1pPr>
              <a:defRPr lang="en-US" sz="1500" b="1" dirty="0"/>
            </a:lvl1pPr>
          </a:lstStyle>
          <a:p>
            <a:pPr marL="0" lvl="0" indent="0">
              <a:buNone/>
            </a:pPr>
            <a:r>
              <a:rPr lang="en-US" dirty="0"/>
              <a:t>Click to edit Master text styles</a:t>
            </a:r>
          </a:p>
        </p:txBody>
      </p:sp>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04401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userDrawn="1">
            <p:ph idx="1"/>
          </p:nvPr>
        </p:nvSpPr>
        <p:spPr bwMode="gray">
          <a:xfrm>
            <a:off x="114300" y="1803124"/>
            <a:ext cx="8864998" cy="4559576"/>
          </a:xfrm>
          <a:ln>
            <a:solidFill>
              <a:srgbClr val="B4C9D0"/>
            </a:solidFill>
          </a:ln>
        </p:spPr>
        <p:txBody>
          <a:bodyPr lIns="91440"/>
          <a:lstStyle>
            <a:lvl1pPr marL="228600" indent="-228600" algn="just">
              <a:spcAft>
                <a:spcPts val="1000"/>
              </a:spcAft>
              <a:buFont typeface="Wingdings" panose="05000000000000000000" pitchFamily="2" charset="2"/>
              <a:buChar char="q"/>
              <a:defRPr sz="1200"/>
            </a:lvl1pPr>
            <a:lvl2pPr marL="465138" indent="-228600" algn="just">
              <a:spcAft>
                <a:spcPts val="500"/>
              </a:spcAft>
              <a:buFont typeface="Wingdings" panose="05000000000000000000" pitchFamily="2" charset="2"/>
              <a:buChar char="Ø"/>
              <a:defRPr sz="1100"/>
            </a:lvl2pPr>
            <a:lvl3pPr marL="682625" indent="-228600" algn="just">
              <a:spcAft>
                <a:spcPts val="500"/>
              </a:spcAft>
              <a:buFont typeface="Arial" panose="020B0604020202020204" pitchFamily="34" charset="0"/>
              <a:buChar char="•"/>
              <a:defRPr sz="1000"/>
            </a:lvl3pPr>
            <a:lvl4pPr marL="914400" indent="-228600" algn="just">
              <a:spcAft>
                <a:spcPts val="500"/>
              </a:spcAft>
              <a:defRPr sz="900"/>
            </a:lvl4pPr>
            <a:lvl5pPr marL="1146175" indent="-228600" algn="just">
              <a:defRPr sz="7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2"/>
          <p:cNvSpPr>
            <a:spLocks noGrp="1"/>
          </p:cNvSpPr>
          <p:nvPr>
            <p:ph type="body" idx="12"/>
          </p:nvPr>
        </p:nvSpPr>
        <p:spPr bwMode="gray">
          <a:xfrm>
            <a:off x="114300" y="1333500"/>
            <a:ext cx="8864998" cy="470578"/>
          </a:xfrm>
          <a:solidFill>
            <a:schemeClr val="tx2">
              <a:lumMod val="20000"/>
              <a:lumOff val="80000"/>
            </a:schemeClr>
          </a:solidFill>
        </p:spPr>
        <p:txBody>
          <a:bodyPr vert="horz" lIns="91440" tIns="91440" rIns="91440" bIns="91440" rtlCol="0" anchor="ctr">
            <a:normAutofit/>
          </a:bodyPr>
          <a:lstStyle>
            <a:lvl1pPr>
              <a:defRPr lang="en-US" sz="1500" b="1"/>
            </a:lvl1pPr>
          </a:lstStyle>
          <a:p>
            <a:pPr marL="0" lvl="0" indent="0">
              <a:buNone/>
            </a:pPr>
            <a:r>
              <a:rPr lang="en-US"/>
              <a:t>Click to edit Master text styles</a:t>
            </a:r>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62322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4" name="Content Placeholder 2"/>
          <p:cNvSpPr>
            <a:spLocks noGrp="1"/>
          </p:cNvSpPr>
          <p:nvPr>
            <p:ph idx="1"/>
          </p:nvPr>
        </p:nvSpPr>
        <p:spPr bwMode="gray">
          <a:xfrm>
            <a:off x="114300" y="1803124"/>
            <a:ext cx="4343400" cy="4559576"/>
          </a:xfrm>
        </p:spPr>
        <p:txBody>
          <a:bodyPr vert="horz" lIns="0" tIns="91440" rIns="91440" bIns="91440" rtlCol="0">
            <a:normAutofit/>
          </a:bodyPr>
          <a:lstStyle>
            <a:lvl1pPr>
              <a:defRPr lang="en-US" sz="1400"/>
            </a:lvl1pPr>
            <a:lvl2pPr marL="514350" indent="-285750">
              <a:defRPr lang="en-US" sz="1200"/>
            </a:lvl2pPr>
            <a:lvl3pPr marL="742950" indent="-228600">
              <a:defRPr lang="en-US" sz="1100"/>
            </a:lvl3pPr>
            <a:lvl4pPr marL="971550" indent="-228600">
              <a:defRPr lang="en-US"/>
            </a:lvl4pPr>
            <a:lvl5pPr marL="1257300" indent="-285750">
              <a:tabLst>
                <a:tab pos="1257300" algn="l"/>
              </a:tabLst>
              <a:defRPr lang="en-US" sz="1000"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2"/>
          <p:cNvSpPr>
            <a:spLocks noGrp="1"/>
          </p:cNvSpPr>
          <p:nvPr>
            <p:ph type="body" idx="12"/>
          </p:nvPr>
        </p:nvSpPr>
        <p:spPr bwMode="gray">
          <a:xfrm>
            <a:off x="114300" y="1333500"/>
            <a:ext cx="4343400" cy="470578"/>
          </a:xfrm>
          <a:solidFill>
            <a:schemeClr val="tx2">
              <a:lumMod val="20000"/>
              <a:lumOff val="80000"/>
            </a:schemeClr>
          </a:solidFill>
        </p:spPr>
        <p:txBody>
          <a:bodyPr vert="horz" lIns="91440" tIns="91440" rIns="91440" bIns="91440" rtlCol="0" anchor="ctr">
            <a:normAutofit/>
          </a:bodyPr>
          <a:lstStyle>
            <a:lvl1pPr>
              <a:defRPr lang="en-US" sz="1500" b="0">
                <a:latin typeface="Franklin Gothic Medium Cond" panose="020B0606030402020204" pitchFamily="34" charset="0"/>
              </a:defRPr>
            </a:lvl1pPr>
          </a:lstStyle>
          <a:p>
            <a:pPr marL="0" lvl="0" indent="0">
              <a:buNone/>
            </a:pPr>
            <a:r>
              <a:rPr lang="en-US"/>
              <a:t>Click to edit Master text styles</a:t>
            </a:r>
          </a:p>
        </p:txBody>
      </p:sp>
      <p:sp>
        <p:nvSpPr>
          <p:cNvPr id="27" name="Content Placeholder 2"/>
          <p:cNvSpPr>
            <a:spLocks noGrp="1"/>
          </p:cNvSpPr>
          <p:nvPr>
            <p:ph idx="13"/>
          </p:nvPr>
        </p:nvSpPr>
        <p:spPr bwMode="gray">
          <a:xfrm>
            <a:off x="4648200" y="1803124"/>
            <a:ext cx="4343400" cy="4559576"/>
          </a:xfrm>
        </p:spPr>
        <p:txBody>
          <a:bodyPr vert="horz" lIns="0" tIns="91440" rIns="91440" bIns="91440" rtlCol="0">
            <a:normAutofit/>
          </a:bodyPr>
          <a:lstStyle>
            <a:lvl1pPr>
              <a:defRPr lang="en-US" sz="1400"/>
            </a:lvl1pPr>
            <a:lvl2pPr>
              <a:defRPr lang="en-US" sz="1200"/>
            </a:lvl2pPr>
            <a:lvl3pPr>
              <a:defRPr lang="en-US" sz="1100"/>
            </a:lvl3pPr>
            <a:lvl4pPr>
              <a:defRPr lang="en-US"/>
            </a:lvl4pPr>
            <a:lvl5pPr>
              <a:defRPr lang="en-US" sz="1000" dirty="0"/>
            </a:lvl5pPr>
          </a:lstStyle>
          <a:p>
            <a:pPr lvl="0"/>
            <a:r>
              <a:rPr lang="en-US"/>
              <a:t>Click to edit Master text styles</a:t>
            </a:r>
          </a:p>
          <a:p>
            <a:pPr marL="514350" lvl="1" indent="-285750"/>
            <a:r>
              <a:rPr lang="en-US"/>
              <a:t>Second level</a:t>
            </a:r>
          </a:p>
          <a:p>
            <a:pPr marL="742950" lvl="2"/>
            <a:r>
              <a:rPr lang="en-US"/>
              <a:t>Third level</a:t>
            </a:r>
          </a:p>
          <a:p>
            <a:pPr marL="971550" lvl="3"/>
            <a:r>
              <a:rPr lang="en-US"/>
              <a:t>Fourth level</a:t>
            </a:r>
          </a:p>
          <a:p>
            <a:pPr marL="1257300" lvl="4" indent="-285750">
              <a:tabLst>
                <a:tab pos="1257300" algn="l"/>
              </a:tabLst>
            </a:pPr>
            <a:r>
              <a:rPr lang="en-US"/>
              <a:t>Fifth level</a:t>
            </a:r>
            <a:endParaRPr lang="en-US" dirty="0"/>
          </a:p>
        </p:txBody>
      </p:sp>
      <p:sp>
        <p:nvSpPr>
          <p:cNvPr id="31" name="Text Placeholder 2"/>
          <p:cNvSpPr>
            <a:spLocks noGrp="1"/>
          </p:cNvSpPr>
          <p:nvPr>
            <p:ph type="body" idx="14"/>
          </p:nvPr>
        </p:nvSpPr>
        <p:spPr bwMode="gray">
          <a:xfrm>
            <a:off x="4648200" y="1333500"/>
            <a:ext cx="4343400" cy="470578"/>
          </a:xfrm>
          <a:solidFill>
            <a:schemeClr val="tx2">
              <a:lumMod val="20000"/>
              <a:lumOff val="80000"/>
            </a:schemeClr>
          </a:solidFill>
        </p:spPr>
        <p:txBody>
          <a:bodyPr vert="horz" lIns="91440" tIns="91440" rIns="91440" bIns="91440" rtlCol="0" anchor="ctr">
            <a:normAutofit/>
          </a:bodyPr>
          <a:lstStyle>
            <a:lvl1pPr>
              <a:defRPr lang="en-US" sz="1500" b="0">
                <a:latin typeface="Franklin Gothic Medium Cond" panose="020B0606030402020204" pitchFamily="34" charset="0"/>
              </a:defRPr>
            </a:lvl1pPr>
          </a:lstStyle>
          <a:p>
            <a:pPr marL="0" lvl="0" indent="0">
              <a:buNone/>
            </a:pPr>
            <a:r>
              <a:rPr lang="en-US"/>
              <a:t>Click to edit Master text styles</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36737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8"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010693" y="218119"/>
            <a:ext cx="2015088" cy="353806"/>
          </a:xfrm>
          <a:prstGeom prst="rect">
            <a:avLst/>
          </a:prstGeom>
        </p:spPr>
      </p:pic>
      <p:grpSp>
        <p:nvGrpSpPr>
          <p:cNvPr id="4" name="Group 3"/>
          <p:cNvGrpSpPr/>
          <p:nvPr userDrawn="1"/>
        </p:nvGrpSpPr>
        <p:grpSpPr>
          <a:xfrm>
            <a:off x="0" y="0"/>
            <a:ext cx="9144000" cy="914400"/>
            <a:chOff x="0" y="0"/>
            <a:chExt cx="9144000" cy="755376"/>
          </a:xfrm>
        </p:grpSpPr>
        <p:sp>
          <p:nvSpPr>
            <p:cNvPr id="12" name="Rectangle 11"/>
            <p:cNvSpPr/>
            <p:nvPr userDrawn="1"/>
          </p:nvSpPr>
          <p:spPr bwMode="auto">
            <a:xfrm>
              <a:off x="0" y="709657"/>
              <a:ext cx="9144000" cy="45719"/>
            </a:xfrm>
            <a:prstGeom prst="rect">
              <a:avLst/>
            </a:prstGeom>
            <a:solidFill>
              <a:srgbClr val="41414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eaLnBrk="0" fontAlgn="base" hangingPunct="0">
                <a:spcBef>
                  <a:spcPct val="0"/>
                </a:spcBef>
                <a:spcAft>
                  <a:spcPct val="0"/>
                </a:spcAft>
              </a:pPr>
              <a:endParaRPr lang="en-US" sz="2400">
                <a:latin typeface="Arial" charset="0"/>
                <a:ea typeface="ヒラギノ角ゴ Pro W3" pitchFamily="-80" charset="-128"/>
              </a:endParaRPr>
            </a:p>
          </p:txBody>
        </p:sp>
        <p:sp>
          <p:nvSpPr>
            <p:cNvPr id="5" name="Rectangle 4"/>
            <p:cNvSpPr/>
            <p:nvPr userDrawn="1"/>
          </p:nvSpPr>
          <p:spPr bwMode="auto">
            <a:xfrm>
              <a:off x="1" y="0"/>
              <a:ext cx="6686550" cy="755376"/>
            </a:xfrm>
            <a:prstGeom prst="rect">
              <a:avLst/>
            </a:prstGeom>
            <a:solidFill>
              <a:srgbClr val="41414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eaLnBrk="0" fontAlgn="base" hangingPunct="0">
                <a:spcBef>
                  <a:spcPct val="0"/>
                </a:spcBef>
                <a:spcAft>
                  <a:spcPct val="0"/>
                </a:spcAft>
              </a:pPr>
              <a:endParaRPr lang="en-US" sz="2400">
                <a:latin typeface="Arial" charset="0"/>
                <a:ea typeface="ヒラギノ角ゴ Pro W3" pitchFamily="-80" charset="-128"/>
              </a:endParaRPr>
            </a:p>
          </p:txBody>
        </p:sp>
        <p:sp>
          <p:nvSpPr>
            <p:cNvPr id="7" name="Parallelogram 6"/>
            <p:cNvSpPr/>
            <p:nvPr userDrawn="1"/>
          </p:nvSpPr>
          <p:spPr bwMode="auto">
            <a:xfrm>
              <a:off x="5983136" y="0"/>
              <a:ext cx="1015864" cy="755376"/>
            </a:xfrm>
            <a:prstGeom prst="parallelogram">
              <a:avLst>
                <a:gd name="adj" fmla="val 55076"/>
              </a:avLst>
            </a:prstGeom>
            <a:solidFill>
              <a:srgbClr val="54A4A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ヒラギノ角ゴ Pro W3" pitchFamily="-80" charset="-128"/>
              </a:endParaRPr>
            </a:p>
          </p:txBody>
        </p:sp>
        <p:sp>
          <p:nvSpPr>
            <p:cNvPr id="9" name="Parallelogram 8"/>
            <p:cNvSpPr/>
            <p:nvPr userDrawn="1"/>
          </p:nvSpPr>
          <p:spPr bwMode="auto">
            <a:xfrm>
              <a:off x="6055625" y="0"/>
              <a:ext cx="1015864" cy="755376"/>
            </a:xfrm>
            <a:prstGeom prst="parallelogram">
              <a:avLst>
                <a:gd name="adj" fmla="val 55076"/>
              </a:avLst>
            </a:prstGeom>
            <a:solidFill>
              <a:srgbClr val="D6AC3E"/>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latin typeface="Arial" charset="0"/>
                <a:ea typeface="ヒラギノ角ゴ Pro W3" pitchFamily="-80" charset="-128"/>
              </a:endParaRPr>
            </a:p>
          </p:txBody>
        </p:sp>
        <p:sp>
          <p:nvSpPr>
            <p:cNvPr id="10" name="Parallelogram 9"/>
            <p:cNvSpPr/>
            <p:nvPr userDrawn="1"/>
          </p:nvSpPr>
          <p:spPr bwMode="auto">
            <a:xfrm>
              <a:off x="6149856" y="0"/>
              <a:ext cx="1015864" cy="755376"/>
            </a:xfrm>
            <a:prstGeom prst="parallelogram">
              <a:avLst>
                <a:gd name="adj" fmla="val 55076"/>
              </a:avLst>
            </a:prstGeom>
            <a:solidFill>
              <a:srgbClr val="CA5937"/>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latin typeface="Arial" charset="0"/>
                <a:ea typeface="ヒラギノ角ゴ Pro W3" pitchFamily="-80" charset="-128"/>
              </a:endParaRPr>
            </a:p>
          </p:txBody>
        </p:sp>
        <p:sp>
          <p:nvSpPr>
            <p:cNvPr id="11" name="Parallelogram 10"/>
            <p:cNvSpPr/>
            <p:nvPr userDrawn="1"/>
          </p:nvSpPr>
          <p:spPr bwMode="auto">
            <a:xfrm>
              <a:off x="6273345" y="0"/>
              <a:ext cx="890878" cy="755376"/>
            </a:xfrm>
            <a:prstGeom prst="parallelogram">
              <a:avLst>
                <a:gd name="adj" fmla="val 55076"/>
              </a:avLst>
            </a:prstGeom>
            <a:solidFill>
              <a:srgbClr val="41414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latin typeface="Arial" charset="0"/>
                <a:ea typeface="ヒラギノ角ゴ Pro W3" pitchFamily="-80" charset="-128"/>
              </a:endParaRPr>
            </a:p>
          </p:txBody>
        </p:sp>
      </p:grpSp>
      <p:sp>
        <p:nvSpPr>
          <p:cNvPr id="2" name="Title Placeholder 1"/>
          <p:cNvSpPr>
            <a:spLocks noGrp="1"/>
          </p:cNvSpPr>
          <p:nvPr userDrawn="1">
            <p:ph type="title"/>
          </p:nvPr>
        </p:nvSpPr>
        <p:spPr bwMode="gray">
          <a:xfrm>
            <a:off x="114300" y="-4387"/>
            <a:ext cx="8877300" cy="914400"/>
          </a:xfrm>
          <a:prstGeom prst="rect">
            <a:avLst/>
          </a:prstGeom>
        </p:spPr>
        <p:txBody>
          <a:bodyPr vert="horz" lIns="0" tIns="91440" rIns="91440" bIns="91440" rtlCol="0" anchor="ctr" anchorCtr="0">
            <a:normAutofit/>
          </a:bodyPr>
          <a:lstStyle/>
          <a:p>
            <a:r>
              <a:rPr lang="en-US" dirty="0"/>
              <a:t>Click to edit Master title style</a:t>
            </a:r>
          </a:p>
        </p:txBody>
      </p:sp>
      <p:sp>
        <p:nvSpPr>
          <p:cNvPr id="3" name="Text Placeholder 2"/>
          <p:cNvSpPr>
            <a:spLocks noGrp="1"/>
          </p:cNvSpPr>
          <p:nvPr userDrawn="1">
            <p:ph type="body" idx="1"/>
          </p:nvPr>
        </p:nvSpPr>
        <p:spPr bwMode="gray">
          <a:xfrm>
            <a:off x="114300" y="1257300"/>
            <a:ext cx="8877300" cy="4914900"/>
          </a:xfrm>
          <a:prstGeom prst="rect">
            <a:avLst/>
          </a:prstGeom>
        </p:spPr>
        <p:txBody>
          <a:bodyPr vert="horz" lIns="0" tIns="91440" rIns="91440" bIns="9144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Rectangle 12"/>
          <p:cNvSpPr/>
          <p:nvPr userDrawn="1"/>
        </p:nvSpPr>
        <p:spPr bwMode="auto">
          <a:xfrm>
            <a:off x="2" y="6520070"/>
            <a:ext cx="9143998" cy="337930"/>
          </a:xfrm>
          <a:prstGeom prst="rect">
            <a:avLst/>
          </a:prstGeom>
          <a:solidFill>
            <a:srgbClr val="41414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eaLnBrk="0" fontAlgn="base" hangingPunct="0">
              <a:spcBef>
                <a:spcPct val="0"/>
              </a:spcBef>
              <a:spcAft>
                <a:spcPct val="0"/>
              </a:spcAft>
            </a:pPr>
            <a:endParaRPr lang="en-US" sz="2400">
              <a:latin typeface="Arial" charset="0"/>
              <a:ea typeface="ヒラギノ角ゴ Pro W3" pitchFamily="-80" charset="-128"/>
            </a:endParaRPr>
          </a:p>
        </p:txBody>
      </p:sp>
      <p:sp>
        <p:nvSpPr>
          <p:cNvPr id="14" name="Slide Number Placeholder 3"/>
          <p:cNvSpPr txBox="1">
            <a:spLocks/>
          </p:cNvSpPr>
          <p:nvPr userDrawn="1"/>
        </p:nvSpPr>
        <p:spPr bwMode="auto">
          <a:xfrm>
            <a:off x="7071489" y="6543812"/>
            <a:ext cx="1828800" cy="304800"/>
          </a:xfrm>
          <a:prstGeom prst="rect">
            <a:avLst/>
          </a:prstGeom>
          <a:noFill/>
          <a:ln w="9525">
            <a:noFill/>
            <a:miter lim="800000"/>
            <a:headEnd/>
            <a:tailEnd/>
          </a:ln>
        </p:spPr>
        <p:txBody>
          <a:bodyPr/>
          <a:lstStyle>
            <a:lvl1pPr>
              <a:defRPr/>
            </a:lvl1pPr>
          </a:lstStyle>
          <a:p>
            <a:pPr algn="r">
              <a:defRPr/>
            </a:pPr>
            <a:fld id="{DD4153F0-2465-418D-9012-A487726AEB01}" type="slidenum">
              <a:rPr lang="en-US" sz="1200" smtClean="0">
                <a:solidFill>
                  <a:schemeClr val="bg1"/>
                </a:solidFill>
                <a:latin typeface="PT Sans Bold" pitchFamily="-80" charset="0"/>
              </a:rPr>
              <a:pPr algn="r">
                <a:defRPr/>
              </a:pPr>
              <a:t>‹#›</a:t>
            </a:fld>
            <a:endParaRPr lang="en-US" sz="1200" dirty="0">
              <a:latin typeface="PT Sans Bold" pitchFamily="-80" charset="0"/>
            </a:endParaRPr>
          </a:p>
        </p:txBody>
      </p:sp>
    </p:spTree>
    <p:extLst>
      <p:ext uri="{BB962C8B-B14F-4D97-AF65-F5344CB8AC3E}">
        <p14:creationId xmlns:p14="http://schemas.microsoft.com/office/powerpoint/2010/main" val="2540808106"/>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72" r:id="rId3"/>
    <p:sldLayoutId id="2147483677" r:id="rId4"/>
    <p:sldLayoutId id="2147483678" r:id="rId5"/>
    <p:sldLayoutId id="2147483679" r:id="rId6"/>
    <p:sldLayoutId id="2147483662" r:id="rId7"/>
    <p:sldLayoutId id="2147483675" r:id="rId8"/>
    <p:sldLayoutId id="2147483664" r:id="rId9"/>
    <p:sldLayoutId id="2147483673" r:id="rId10"/>
    <p:sldLayoutId id="2147483682" r:id="rId11"/>
    <p:sldLayoutId id="2147483681" r:id="rId12"/>
    <p:sldLayoutId id="2147483680" r:id="rId13"/>
    <p:sldLayoutId id="2147483674" r:id="rId14"/>
    <p:sldLayoutId id="2147483683" r:id="rId15"/>
    <p:sldLayoutId id="2147483676" r:id="rId16"/>
    <p:sldLayoutId id="2147483684" r:id="rId17"/>
    <p:sldLayoutId id="2147483685" r:id="rId18"/>
    <p:sldLayoutId id="2147483686" r:id="rId19"/>
    <p:sldLayoutId id="2147483687" r:id="rId20"/>
    <p:sldLayoutId id="2147483688" r:id="rId21"/>
    <p:sldLayoutId id="2147483665" r:id="rId22"/>
    <p:sldLayoutId id="2147483689" r:id="rId23"/>
    <p:sldLayoutId id="2147483690" r:id="rId24"/>
    <p:sldLayoutId id="2147483691" r:id="rId25"/>
    <p:sldLayoutId id="2147483692" r:id="rId26"/>
  </p:sldLayoutIdLst>
  <p:hf sldNum="0" hdr="0" ftr="0" dt="0"/>
  <p:txStyles>
    <p:titleStyle>
      <a:lvl1pPr algn="l" defTabSz="914400" rtl="0" eaLnBrk="1" latinLnBrk="0" hangingPunct="1">
        <a:lnSpc>
          <a:spcPct val="100000"/>
        </a:lnSpc>
        <a:spcBef>
          <a:spcPct val="0"/>
        </a:spcBef>
        <a:buNone/>
        <a:defRPr sz="2000" b="0" kern="1200">
          <a:solidFill>
            <a:schemeClr val="bg1"/>
          </a:solidFill>
          <a:latin typeface="Franklin Gothic Medium Cond" panose="020B0606030402020204" pitchFamily="34" charset="0"/>
          <a:ea typeface="+mj-ea"/>
          <a:cs typeface="+mj-cs"/>
        </a:defRPr>
      </a:lvl1pPr>
    </p:titleStyle>
    <p:bodyStyle>
      <a:lvl1pPr marL="228600" indent="-228600" algn="l" defTabSz="914400" rtl="0" eaLnBrk="1" latinLnBrk="0" hangingPunct="1">
        <a:lnSpc>
          <a:spcPct val="90000"/>
        </a:lnSpc>
        <a:spcBef>
          <a:spcPts val="1000"/>
        </a:spcBef>
        <a:buFont typeface="Wingdings" panose="05000000000000000000" pitchFamily="2" charset="2"/>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SzPct val="80000"/>
        <a:buFont typeface="Wingdings" panose="05000000000000000000" pitchFamily="2" charset="2"/>
        <a:buChar char=""/>
        <a:defRPr sz="15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SzPct val="80000"/>
        <a:buFont typeface="Arial" panose="020B0604020202020204" pitchFamily="34" charset="0"/>
        <a:buChar char="•"/>
        <a:defRPr sz="1000" kern="1200">
          <a:solidFill>
            <a:schemeClr val="tx1"/>
          </a:solidFill>
          <a:latin typeface="+mn-lt"/>
          <a:ea typeface="+mn-ea"/>
          <a:cs typeface="+mn-cs"/>
        </a:defRPr>
      </a:lvl4pPr>
      <a:lvl5pPr marL="2000250" indent="-171450" algn="l" defTabSz="914400" rtl="0" eaLnBrk="1" latinLnBrk="0" hangingPunct="1">
        <a:lnSpc>
          <a:spcPct val="90000"/>
        </a:lnSpc>
        <a:spcBef>
          <a:spcPts val="500"/>
        </a:spcBef>
        <a:buFont typeface="Courier New" panose="02070309020205020404" pitchFamily="49" charset="0"/>
        <a:buChar char="o"/>
        <a:tabLst>
          <a:tab pos="2000250" algn="l"/>
        </a:tabLst>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96" userDrawn="1">
          <p15:clr>
            <a:srgbClr val="F26B43"/>
          </p15:clr>
        </p15:guide>
        <p15:guide id="2" pos="72" userDrawn="1">
          <p15:clr>
            <a:srgbClr val="F26B43"/>
          </p15:clr>
        </p15:guide>
        <p15:guide id="3" pos="5664" userDrawn="1">
          <p15:clr>
            <a:srgbClr val="F26B43"/>
          </p15:clr>
        </p15:guide>
        <p15:guide id="4" orient="horz" pos="4248" userDrawn="1">
          <p15:clr>
            <a:srgbClr val="F26B43"/>
          </p15:clr>
        </p15:guide>
        <p15:guide id="5" orient="horz" pos="4008" userDrawn="1">
          <p15:clr>
            <a:srgbClr val="F26B43"/>
          </p15:clr>
        </p15:guide>
        <p15:guide id="6" orient="horz" pos="552" userDrawn="1">
          <p15:clr>
            <a:srgbClr val="F26B43"/>
          </p15:clr>
        </p15:guide>
        <p15:guide id="9" pos="2808" userDrawn="1">
          <p15:clr>
            <a:srgbClr val="F26B43"/>
          </p15:clr>
        </p15:guide>
        <p15:guide id="10" pos="2928" userDrawn="1">
          <p15:clr>
            <a:srgbClr val="F26B43"/>
          </p15:clr>
        </p15:guide>
        <p15:guide id="11" orient="horz" pos="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25.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t> </a:t>
            </a:r>
          </a:p>
        </p:txBody>
      </p:sp>
      <p:sp>
        <p:nvSpPr>
          <p:cNvPr id="3" name="Title 2"/>
          <p:cNvSpPr>
            <a:spLocks noGrp="1"/>
          </p:cNvSpPr>
          <p:nvPr>
            <p:ph type="ctrTitle"/>
          </p:nvPr>
        </p:nvSpPr>
        <p:spPr>
          <a:xfrm>
            <a:off x="4572000" y="2496356"/>
            <a:ext cx="5624253" cy="1865288"/>
          </a:xfrm>
        </p:spPr>
        <p:txBody>
          <a:bodyPr anchor="ctr">
            <a:noAutofit/>
          </a:bodyPr>
          <a:lstStyle/>
          <a:p>
            <a:pPr eaLnBrk="0" fontAlgn="base" hangingPunct="0">
              <a:spcAft>
                <a:spcPct val="0"/>
              </a:spcAft>
            </a:pPr>
            <a:r>
              <a:rPr lang="en-US" dirty="0">
                <a:latin typeface="+mj-lt"/>
                <a:cs typeface="ヒラギノ角ゴ Pro W3" charset="-128"/>
              </a:rPr>
              <a:t>Search Engine Optimization </a:t>
            </a:r>
            <a:br>
              <a:rPr lang="en-US" dirty="0">
                <a:latin typeface="+mj-lt"/>
                <a:cs typeface="ヒラギノ角ゴ Pro W3" charset="-128"/>
              </a:rPr>
            </a:br>
            <a:r>
              <a:rPr lang="en-US" dirty="0">
                <a:latin typeface="+mj-lt"/>
                <a:cs typeface="ヒラギノ角ゴ Pro W3" charset="-128"/>
              </a:rPr>
              <a:t>&amp; </a:t>
            </a:r>
            <a:br>
              <a:rPr lang="en-US" dirty="0">
                <a:latin typeface="+mj-lt"/>
                <a:cs typeface="ヒラギノ角ゴ Pro W3" charset="-128"/>
              </a:rPr>
            </a:br>
            <a:r>
              <a:rPr lang="en-US" dirty="0">
                <a:latin typeface="+mj-lt"/>
                <a:cs typeface="ヒラギノ角ゴ Pro W3" charset="-128"/>
              </a:rPr>
              <a:t>Digital Marketing</a:t>
            </a:r>
          </a:p>
        </p:txBody>
      </p:sp>
      <p:sp>
        <p:nvSpPr>
          <p:cNvPr id="6" name="Title 2"/>
          <p:cNvSpPr txBox="1">
            <a:spLocks/>
          </p:cNvSpPr>
          <p:nvPr/>
        </p:nvSpPr>
        <p:spPr bwMode="gray">
          <a:xfrm>
            <a:off x="4581945" y="4719699"/>
            <a:ext cx="4783707" cy="1534731"/>
          </a:xfrm>
          <a:prstGeom prst="rect">
            <a:avLst/>
          </a:prstGeom>
        </p:spPr>
        <p:txBody>
          <a:bodyPr vert="horz" lIns="0" tIns="91440" rIns="91440" bIns="91440" rtlCol="0" anchor="ctr" anchorCtr="0">
            <a:noAutofit/>
          </a:bodyPr>
          <a:lstStyle>
            <a:lvl1pPr marL="0" algn="l" defTabSz="914400" rtl="0" eaLnBrk="1" latinLnBrk="0" hangingPunct="1">
              <a:lnSpc>
                <a:spcPct val="90000"/>
              </a:lnSpc>
              <a:spcBef>
                <a:spcPct val="0"/>
              </a:spcBef>
              <a:buNone/>
              <a:defRPr lang="en-US" sz="4000" b="1" kern="1200" dirty="0">
                <a:solidFill>
                  <a:schemeClr val="bg1"/>
                </a:solidFill>
                <a:latin typeface="+mn-lt"/>
                <a:ea typeface="+mj-ea"/>
                <a:cs typeface="+mj-cs"/>
              </a:defRPr>
            </a:lvl1pPr>
          </a:lstStyle>
          <a:p>
            <a:r>
              <a:rPr lang="en-US" sz="2400" dirty="0"/>
              <a:t>Plan details and deliverables</a:t>
            </a:r>
          </a:p>
        </p:txBody>
      </p:sp>
    </p:spTree>
    <p:extLst>
      <p:ext uri="{BB962C8B-B14F-4D97-AF65-F5344CB8AC3E}">
        <p14:creationId xmlns:p14="http://schemas.microsoft.com/office/powerpoint/2010/main" val="3476026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115">
            <a:extLst>
              <a:ext uri="{FF2B5EF4-FFF2-40B4-BE49-F238E27FC236}">
                <a16:creationId xmlns:a16="http://schemas.microsoft.com/office/drawing/2014/main" id="{07B52E45-CBD1-4C96-9139-CA517B316B65}"/>
              </a:ext>
            </a:extLst>
          </p:cNvPr>
          <p:cNvSpPr/>
          <p:nvPr/>
        </p:nvSpPr>
        <p:spPr>
          <a:xfrm>
            <a:off x="457200" y="2071056"/>
            <a:ext cx="8229600" cy="3491544"/>
          </a:xfrm>
          <a:prstGeom prst="roundRect">
            <a:avLst>
              <a:gd name="adj" fmla="val 191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4" name="Rectangle 3">
            <a:extLst>
              <a:ext uri="{FF2B5EF4-FFF2-40B4-BE49-F238E27FC236}">
                <a16:creationId xmlns:a16="http://schemas.microsoft.com/office/drawing/2014/main" id="{9DB585D9-09B4-449E-AF5A-A412A2D50BA5}"/>
              </a:ext>
            </a:extLst>
          </p:cNvPr>
          <p:cNvSpPr/>
          <p:nvPr/>
        </p:nvSpPr>
        <p:spPr>
          <a:xfrm>
            <a:off x="904462" y="1513232"/>
            <a:ext cx="7494104" cy="3279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a:solidFill>
                  <a:schemeClr val="accent1"/>
                </a:solidFill>
              </a:rPr>
              <a:t>Content Marketing</a:t>
            </a:r>
            <a:r>
              <a:rPr lang="en-US" sz="1500" dirty="0">
                <a:solidFill>
                  <a:schemeClr val="accent1"/>
                </a:solidFill>
              </a:rPr>
              <a:t>(Per Month)</a:t>
            </a:r>
            <a:endParaRPr lang="en-IN" dirty="0">
              <a:solidFill>
                <a:schemeClr val="accent1"/>
              </a:solidFill>
            </a:endParaRPr>
          </a:p>
        </p:txBody>
      </p:sp>
      <p:graphicFrame>
        <p:nvGraphicFramePr>
          <p:cNvPr id="5" name="Table 4">
            <a:extLst>
              <a:ext uri="{FF2B5EF4-FFF2-40B4-BE49-F238E27FC236}">
                <a16:creationId xmlns:a16="http://schemas.microsoft.com/office/drawing/2014/main" id="{A830F4AF-33C5-4E11-B783-B6B519514AFA}"/>
              </a:ext>
            </a:extLst>
          </p:cNvPr>
          <p:cNvGraphicFramePr>
            <a:graphicFrameLocks noGrp="1"/>
          </p:cNvGraphicFramePr>
          <p:nvPr>
            <p:extLst/>
          </p:nvPr>
        </p:nvGraphicFramePr>
        <p:xfrm>
          <a:off x="580644" y="2167480"/>
          <a:ext cx="7982712" cy="3298703"/>
        </p:xfrm>
        <a:graphic>
          <a:graphicData uri="http://schemas.openxmlformats.org/drawingml/2006/table">
            <a:tbl>
              <a:tblPr firstRow="1" bandRow="1">
                <a:tableStyleId>{21E4AEA4-8DFA-4A89-87EB-49C32662AFE0}</a:tableStyleId>
              </a:tblPr>
              <a:tblGrid>
                <a:gridCol w="1995678">
                  <a:extLst>
                    <a:ext uri="{9D8B030D-6E8A-4147-A177-3AD203B41FA5}">
                      <a16:colId xmlns:a16="http://schemas.microsoft.com/office/drawing/2014/main" val="805303636"/>
                    </a:ext>
                  </a:extLst>
                </a:gridCol>
                <a:gridCol w="1995678">
                  <a:extLst>
                    <a:ext uri="{9D8B030D-6E8A-4147-A177-3AD203B41FA5}">
                      <a16:colId xmlns:a16="http://schemas.microsoft.com/office/drawing/2014/main" val="1972388534"/>
                    </a:ext>
                  </a:extLst>
                </a:gridCol>
                <a:gridCol w="1995678">
                  <a:extLst>
                    <a:ext uri="{9D8B030D-6E8A-4147-A177-3AD203B41FA5}">
                      <a16:colId xmlns:a16="http://schemas.microsoft.com/office/drawing/2014/main" val="3552238840"/>
                    </a:ext>
                  </a:extLst>
                </a:gridCol>
                <a:gridCol w="1995678">
                  <a:extLst>
                    <a:ext uri="{9D8B030D-6E8A-4147-A177-3AD203B41FA5}">
                      <a16:colId xmlns:a16="http://schemas.microsoft.com/office/drawing/2014/main" val="35678261"/>
                    </a:ext>
                  </a:extLst>
                </a:gridCol>
              </a:tblGrid>
              <a:tr h="282389">
                <a:tc>
                  <a:txBody>
                    <a:bodyPr/>
                    <a:lstStyle/>
                    <a:p>
                      <a:pPr lvl="0" algn="ctr"/>
                      <a:endParaRPr lang="en-IN" sz="1400" b="1" dirty="0">
                        <a:solidFill>
                          <a:srgbClr val="E48312"/>
                        </a:solidFill>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t>SILVER</a:t>
                      </a:r>
                      <a:endParaRPr lang="en-IN" sz="1400" dirty="0"/>
                    </a:p>
                  </a:txBody>
                  <a:tcPr marL="68580" marR="68580" marT="34290" marB="34290"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accent4"/>
                    </a:solidFill>
                  </a:tcPr>
                </a:tc>
                <a:tc>
                  <a:txBody>
                    <a:bodyPr/>
                    <a:lstStyle/>
                    <a:p>
                      <a:pPr algn="ctr"/>
                      <a:r>
                        <a:rPr lang="en-US" sz="1400" dirty="0"/>
                        <a:t>GOLD</a:t>
                      </a:r>
                      <a:endParaRPr lang="en-IN" sz="1400" dirty="0"/>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solidFill>
                  </a:tcPr>
                </a:tc>
                <a:tc>
                  <a:txBody>
                    <a:bodyPr/>
                    <a:lstStyle/>
                    <a:p>
                      <a:pPr algn="ctr"/>
                      <a:r>
                        <a:rPr lang="en-US" sz="1400" dirty="0"/>
                        <a:t>PLATINUM</a:t>
                      </a:r>
                      <a:endParaRPr lang="en-IN" sz="1400" dirty="0"/>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578389425"/>
                  </a:ext>
                </a:extLst>
              </a:tr>
              <a:tr h="335146">
                <a:tc>
                  <a:txBody>
                    <a:bodyPr/>
                    <a:lstStyle/>
                    <a:p>
                      <a:pPr algn="l" fontAlgn="ctr"/>
                      <a:r>
                        <a:rPr lang="en-IN" sz="1100" b="1" dirty="0">
                          <a:solidFill>
                            <a:schemeClr val="tx1"/>
                          </a:solidFill>
                          <a:effectLst/>
                        </a:rPr>
                        <a:t>Blog Writing</a:t>
                      </a:r>
                    </a:p>
                  </a:txBody>
                  <a:tcPr marL="71438" marR="71438" marT="71438" marB="71438"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75000"/>
                      </a:schemeClr>
                    </a:solidFill>
                  </a:tcPr>
                </a:tc>
                <a:tc>
                  <a:txBody>
                    <a:bodyPr/>
                    <a:lstStyle/>
                    <a:p>
                      <a:pPr algn="ctr"/>
                      <a:r>
                        <a:rPr lang="en-US" sz="1100" dirty="0">
                          <a:solidFill>
                            <a:schemeClr val="tx1"/>
                          </a:solidFill>
                        </a:rPr>
                        <a:t>1</a:t>
                      </a:r>
                      <a:endParaRPr lang="en-IN" sz="1100" dirty="0">
                        <a:solidFill>
                          <a:schemeClr val="tx1"/>
                        </a:solidFill>
                      </a:endParaRP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4">
                        <a:lumMod val="60000"/>
                        <a:lumOff val="40000"/>
                      </a:schemeClr>
                    </a:solidFill>
                  </a:tcPr>
                </a:tc>
                <a:tc>
                  <a:txBody>
                    <a:bodyPr/>
                    <a:lstStyle/>
                    <a:p>
                      <a:pPr algn="ctr"/>
                      <a:r>
                        <a:rPr lang="en-US" sz="1100" dirty="0">
                          <a:solidFill>
                            <a:schemeClr val="tx1"/>
                          </a:solidFill>
                        </a:rPr>
                        <a:t>2</a:t>
                      </a:r>
                      <a:endParaRPr lang="en-IN" sz="1100" dirty="0">
                        <a:solidFill>
                          <a:schemeClr val="tx1"/>
                        </a:solidFill>
                      </a:endParaRP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3">
                        <a:lumMod val="60000"/>
                        <a:lumOff val="40000"/>
                      </a:schemeClr>
                    </a:solidFill>
                  </a:tcPr>
                </a:tc>
                <a:tc>
                  <a:txBody>
                    <a:bodyPr/>
                    <a:lstStyle/>
                    <a:p>
                      <a:pPr algn="ctr"/>
                      <a:r>
                        <a:rPr lang="en-US" sz="1100" dirty="0">
                          <a:solidFill>
                            <a:schemeClr val="tx1"/>
                          </a:solidFill>
                        </a:rPr>
                        <a:t>4</a:t>
                      </a:r>
                      <a:endParaRPr lang="en-IN" sz="1100" dirty="0">
                        <a:solidFill>
                          <a:schemeClr val="tx1"/>
                        </a:solidFill>
                      </a:endParaRP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2378373335"/>
                  </a:ext>
                </a:extLst>
              </a:tr>
              <a:tr h="335146">
                <a:tc>
                  <a:txBody>
                    <a:bodyPr/>
                    <a:lstStyle/>
                    <a:p>
                      <a:pPr algn="l" fontAlgn="ctr"/>
                      <a:r>
                        <a:rPr lang="en-IN" sz="1100" b="1" dirty="0">
                          <a:solidFill>
                            <a:schemeClr val="tx1"/>
                          </a:solidFill>
                          <a:effectLst/>
                        </a:rPr>
                        <a:t>Classified Writing</a:t>
                      </a:r>
                    </a:p>
                  </a:txBody>
                  <a:tcPr marL="71438" marR="71438" marT="71438" marB="7143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a:r>
                        <a:rPr lang="en-US" sz="1100" dirty="0">
                          <a:solidFill>
                            <a:schemeClr val="tx1"/>
                          </a:solidFill>
                        </a:rPr>
                        <a:t>1</a:t>
                      </a:r>
                      <a:endParaRPr lang="en-IN" sz="1100" dirty="0">
                        <a:solidFill>
                          <a:schemeClr val="tx1"/>
                        </a:solidFill>
                      </a:endParaRP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40000"/>
                        <a:lumOff val="60000"/>
                      </a:schemeClr>
                    </a:solidFill>
                  </a:tcPr>
                </a:tc>
                <a:tc>
                  <a:txBody>
                    <a:bodyPr/>
                    <a:lstStyle/>
                    <a:p>
                      <a:pPr algn="ctr"/>
                      <a:r>
                        <a:rPr lang="en-US" sz="1100" dirty="0">
                          <a:solidFill>
                            <a:schemeClr val="tx1"/>
                          </a:solidFill>
                        </a:rPr>
                        <a:t>4</a:t>
                      </a:r>
                      <a:endParaRPr lang="en-IN" sz="1100" dirty="0">
                        <a:solidFill>
                          <a:schemeClr val="tx1"/>
                        </a:solidFill>
                      </a:endParaRP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tc>
                  <a:txBody>
                    <a:bodyPr/>
                    <a:lstStyle/>
                    <a:p>
                      <a:pPr algn="ctr"/>
                      <a:r>
                        <a:rPr lang="en-US" sz="1100" dirty="0">
                          <a:solidFill>
                            <a:schemeClr val="tx1"/>
                          </a:solidFill>
                        </a:rPr>
                        <a:t>6</a:t>
                      </a:r>
                      <a:endParaRPr lang="en-IN" sz="1100" dirty="0">
                        <a:solidFill>
                          <a:schemeClr val="tx1"/>
                        </a:solidFill>
                      </a:endParaRP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4209371410"/>
                  </a:ext>
                </a:extLst>
              </a:tr>
              <a:tr h="335146">
                <a:tc>
                  <a:txBody>
                    <a:bodyPr/>
                    <a:lstStyle/>
                    <a:p>
                      <a:pPr algn="l" fontAlgn="ctr"/>
                      <a:r>
                        <a:rPr lang="en-IN" sz="1100" b="1" dirty="0">
                          <a:solidFill>
                            <a:schemeClr val="tx1"/>
                          </a:solidFill>
                          <a:effectLst/>
                        </a:rPr>
                        <a:t>Article Writing</a:t>
                      </a:r>
                    </a:p>
                  </a:txBody>
                  <a:tcPr marL="71438" marR="71438" marT="71438" marB="7143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pPr algn="ctr"/>
                      <a:r>
                        <a:rPr lang="en-US" sz="1100" dirty="0">
                          <a:solidFill>
                            <a:schemeClr val="tx1"/>
                          </a:solidFill>
                        </a:rPr>
                        <a:t>1</a:t>
                      </a:r>
                      <a:endParaRPr lang="en-IN" sz="1100" dirty="0">
                        <a:solidFill>
                          <a:schemeClr val="tx1"/>
                        </a:solidFill>
                      </a:endParaRP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60000"/>
                        <a:lumOff val="40000"/>
                      </a:schemeClr>
                    </a:solidFill>
                  </a:tcPr>
                </a:tc>
                <a:tc>
                  <a:txBody>
                    <a:bodyPr/>
                    <a:lstStyle/>
                    <a:p>
                      <a:pPr algn="ctr"/>
                      <a:r>
                        <a:rPr lang="en-US" sz="1100" dirty="0">
                          <a:solidFill>
                            <a:schemeClr val="tx1"/>
                          </a:solidFill>
                        </a:rPr>
                        <a:t>3</a:t>
                      </a:r>
                      <a:endParaRPr lang="en-IN" sz="1100" dirty="0">
                        <a:solidFill>
                          <a:schemeClr val="tx1"/>
                        </a:solidFill>
                      </a:endParaRP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60000"/>
                        <a:lumOff val="40000"/>
                      </a:schemeClr>
                    </a:solidFill>
                  </a:tcPr>
                </a:tc>
                <a:tc>
                  <a:txBody>
                    <a:bodyPr/>
                    <a:lstStyle/>
                    <a:p>
                      <a:pPr algn="ctr"/>
                      <a:r>
                        <a:rPr lang="en-US" sz="1100" dirty="0">
                          <a:solidFill>
                            <a:schemeClr val="tx1"/>
                          </a:solidFill>
                        </a:rPr>
                        <a:t>5</a:t>
                      </a:r>
                      <a:endParaRPr lang="en-IN" sz="1100" dirty="0">
                        <a:solidFill>
                          <a:schemeClr val="tx1"/>
                        </a:solidFill>
                      </a:endParaRP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3465428698"/>
                  </a:ext>
                </a:extLst>
              </a:tr>
              <a:tr h="335146">
                <a:tc>
                  <a:txBody>
                    <a:bodyPr/>
                    <a:lstStyle/>
                    <a:p>
                      <a:pPr algn="l" fontAlgn="ctr"/>
                      <a:r>
                        <a:rPr lang="en-IN" sz="1100" b="1" dirty="0">
                          <a:solidFill>
                            <a:schemeClr val="tx1"/>
                          </a:solidFill>
                          <a:effectLst/>
                        </a:rPr>
                        <a:t>PDF Creation</a:t>
                      </a:r>
                    </a:p>
                  </a:txBody>
                  <a:tcPr marL="71438" marR="71438" marT="71438" marB="7143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endParaRPr lang="en-IN" sz="1100" dirty="0">
                        <a:solidFill>
                          <a:schemeClr val="tx1"/>
                        </a:solidFill>
                      </a:endParaRP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40000"/>
                        <a:lumOff val="60000"/>
                      </a:schemeClr>
                    </a:solidFill>
                  </a:tcPr>
                </a:tc>
                <a:tc>
                  <a:txBody>
                    <a:bodyPr/>
                    <a:lstStyle/>
                    <a:p>
                      <a:pPr algn="ctr"/>
                      <a:r>
                        <a:rPr lang="en-US" sz="1100" dirty="0">
                          <a:solidFill>
                            <a:schemeClr val="tx1"/>
                          </a:solidFill>
                        </a:rPr>
                        <a:t>1</a:t>
                      </a:r>
                      <a:endParaRPr lang="en-IN" sz="1100" dirty="0">
                        <a:solidFill>
                          <a:schemeClr val="tx1"/>
                        </a:solidFill>
                      </a:endParaRP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tc>
                  <a:txBody>
                    <a:bodyPr/>
                    <a:lstStyle/>
                    <a:p>
                      <a:pPr algn="ctr"/>
                      <a:r>
                        <a:rPr lang="en-US" sz="1100" dirty="0">
                          <a:solidFill>
                            <a:schemeClr val="tx1"/>
                          </a:solidFill>
                        </a:rPr>
                        <a:t>2</a:t>
                      </a:r>
                      <a:endParaRPr lang="en-IN" sz="1100" dirty="0">
                        <a:solidFill>
                          <a:schemeClr val="tx1"/>
                        </a:solidFill>
                      </a:endParaRP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668789477"/>
                  </a:ext>
                </a:extLst>
              </a:tr>
              <a:tr h="335146">
                <a:tc>
                  <a:txBody>
                    <a:bodyPr/>
                    <a:lstStyle/>
                    <a:p>
                      <a:pPr algn="l" fontAlgn="ctr"/>
                      <a:r>
                        <a:rPr lang="en-IN" sz="1100" b="1" dirty="0">
                          <a:solidFill>
                            <a:schemeClr val="tx1"/>
                          </a:solidFill>
                          <a:effectLst/>
                        </a:rPr>
                        <a:t>Press Release Writing</a:t>
                      </a:r>
                    </a:p>
                  </a:txBody>
                  <a:tcPr marL="71438" marR="71438" marT="71438" marB="7143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endParaRPr lang="en-IN" sz="1100" dirty="0">
                        <a:solidFill>
                          <a:schemeClr val="tx1"/>
                        </a:solidFill>
                      </a:endParaRP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60000"/>
                        <a:lumOff val="40000"/>
                      </a:schemeClr>
                    </a:solidFill>
                  </a:tcPr>
                </a:tc>
                <a:tc>
                  <a:txBody>
                    <a:bodyPr/>
                    <a:lstStyle/>
                    <a:p>
                      <a:pPr algn="ctr"/>
                      <a:r>
                        <a:rPr lang="en-US" sz="1100" dirty="0">
                          <a:solidFill>
                            <a:schemeClr val="tx1"/>
                          </a:solidFill>
                        </a:rPr>
                        <a:t>2 in 6 Months</a:t>
                      </a:r>
                      <a:endParaRPr lang="en-IN" sz="1100" dirty="0">
                        <a:solidFill>
                          <a:schemeClr val="tx1"/>
                        </a:solidFill>
                      </a:endParaRP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60000"/>
                        <a:lumOff val="40000"/>
                      </a:schemeClr>
                    </a:solidFill>
                  </a:tcPr>
                </a:tc>
                <a:tc>
                  <a:txBody>
                    <a:bodyPr/>
                    <a:lstStyle/>
                    <a:p>
                      <a:pPr algn="ctr"/>
                      <a:r>
                        <a:rPr lang="en-US" sz="1100" dirty="0">
                          <a:solidFill>
                            <a:schemeClr val="tx1"/>
                          </a:solidFill>
                        </a:rPr>
                        <a:t>1</a:t>
                      </a:r>
                      <a:endParaRPr lang="en-IN" sz="1100" dirty="0">
                        <a:solidFill>
                          <a:schemeClr val="tx1"/>
                        </a:solidFill>
                      </a:endParaRP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997287637"/>
                  </a:ext>
                </a:extLst>
              </a:tr>
              <a:tr h="335146">
                <a:tc>
                  <a:txBody>
                    <a:bodyPr/>
                    <a:lstStyle/>
                    <a:p>
                      <a:pPr algn="l" fontAlgn="ctr"/>
                      <a:r>
                        <a:rPr lang="en-IN" sz="1100" b="1" dirty="0">
                          <a:solidFill>
                            <a:schemeClr val="tx1"/>
                          </a:solidFill>
                          <a:effectLst/>
                        </a:rPr>
                        <a:t>Infographic Creation</a:t>
                      </a:r>
                    </a:p>
                  </a:txBody>
                  <a:tcPr marL="71438" marR="71438" marT="71438" marB="7143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endParaRPr lang="en-IN" sz="1100" dirty="0">
                        <a:solidFill>
                          <a:schemeClr val="tx1"/>
                        </a:solidFill>
                      </a:endParaRP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40000"/>
                        <a:lumOff val="60000"/>
                      </a:schemeClr>
                    </a:solidFill>
                  </a:tcPr>
                </a:tc>
                <a:tc>
                  <a:txBody>
                    <a:bodyPr/>
                    <a:lstStyle/>
                    <a:p>
                      <a:pPr algn="ctr"/>
                      <a:r>
                        <a:rPr lang="en-US" sz="1100" dirty="0">
                          <a:solidFill>
                            <a:schemeClr val="tx1"/>
                          </a:solidFill>
                        </a:rPr>
                        <a:t>1 in 6 Months</a:t>
                      </a:r>
                      <a:endParaRPr lang="en-IN" sz="1100" dirty="0">
                        <a:solidFill>
                          <a:schemeClr val="tx1"/>
                        </a:solidFill>
                      </a:endParaRP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tc>
                  <a:txBody>
                    <a:bodyPr/>
                    <a:lstStyle/>
                    <a:p>
                      <a:pPr algn="ctr"/>
                      <a:r>
                        <a:rPr lang="en-US" sz="1100" dirty="0">
                          <a:solidFill>
                            <a:schemeClr val="tx1"/>
                          </a:solidFill>
                        </a:rPr>
                        <a:t>2 in 6 Months</a:t>
                      </a:r>
                      <a:endParaRPr lang="en-IN" sz="1100" dirty="0">
                        <a:solidFill>
                          <a:schemeClr val="tx1"/>
                        </a:solidFill>
                      </a:endParaRP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2081968595"/>
                  </a:ext>
                </a:extLst>
              </a:tr>
              <a:tr h="335146">
                <a:tc>
                  <a:txBody>
                    <a:bodyPr/>
                    <a:lstStyle/>
                    <a:p>
                      <a:pPr algn="l" fontAlgn="ctr"/>
                      <a:r>
                        <a:rPr lang="en-IN" sz="1100" b="1" dirty="0">
                          <a:solidFill>
                            <a:schemeClr val="tx1"/>
                          </a:solidFill>
                          <a:effectLst/>
                        </a:rPr>
                        <a:t>PPT Creation</a:t>
                      </a:r>
                    </a:p>
                  </a:txBody>
                  <a:tcPr marL="71438" marR="71438" marT="71438" marB="7143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endParaRPr lang="en-IN" sz="1100" dirty="0">
                        <a:solidFill>
                          <a:schemeClr val="tx1"/>
                        </a:solidFill>
                      </a:endParaRP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60000"/>
                        <a:lumOff val="40000"/>
                      </a:schemeClr>
                    </a:solidFill>
                  </a:tcPr>
                </a:tc>
                <a:tc>
                  <a:txBody>
                    <a:bodyPr/>
                    <a:lstStyle/>
                    <a:p>
                      <a:pPr algn="ctr"/>
                      <a:r>
                        <a:rPr lang="en-US" sz="1100" dirty="0">
                          <a:solidFill>
                            <a:schemeClr val="tx1"/>
                          </a:solidFill>
                        </a:rPr>
                        <a:t>1</a:t>
                      </a:r>
                      <a:endParaRPr lang="en-IN" sz="1100" dirty="0">
                        <a:solidFill>
                          <a:schemeClr val="tx1"/>
                        </a:solidFill>
                      </a:endParaRP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60000"/>
                        <a:lumOff val="40000"/>
                      </a:schemeClr>
                    </a:solidFill>
                  </a:tcPr>
                </a:tc>
                <a:tc>
                  <a:txBody>
                    <a:bodyPr/>
                    <a:lstStyle/>
                    <a:p>
                      <a:pPr algn="ctr"/>
                      <a:r>
                        <a:rPr lang="en-US" sz="1100" dirty="0">
                          <a:solidFill>
                            <a:schemeClr val="tx1"/>
                          </a:solidFill>
                        </a:rPr>
                        <a:t>1</a:t>
                      </a:r>
                      <a:endParaRPr lang="en-IN" sz="1100" dirty="0">
                        <a:solidFill>
                          <a:schemeClr val="tx1"/>
                        </a:solidFill>
                      </a:endParaRP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1341508739"/>
                  </a:ext>
                </a:extLst>
              </a:tr>
              <a:tr h="335146">
                <a:tc>
                  <a:txBody>
                    <a:bodyPr/>
                    <a:lstStyle/>
                    <a:p>
                      <a:pPr algn="l" fontAlgn="ctr"/>
                      <a:r>
                        <a:rPr lang="en-IN" sz="1100" b="1" dirty="0">
                          <a:solidFill>
                            <a:schemeClr val="tx1"/>
                          </a:solidFill>
                          <a:effectLst/>
                        </a:rPr>
                        <a:t>Guest Blog Posting</a:t>
                      </a:r>
                    </a:p>
                  </a:txBody>
                  <a:tcPr marL="71438" marR="71438" marT="71438" marB="7143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endParaRPr lang="en-IN" sz="1100" dirty="0">
                        <a:solidFill>
                          <a:schemeClr val="tx1"/>
                        </a:solidFill>
                      </a:endParaRP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40000"/>
                        <a:lumOff val="60000"/>
                      </a:schemeClr>
                    </a:solidFill>
                  </a:tcPr>
                </a:tc>
                <a:tc>
                  <a:txBody>
                    <a:bodyPr/>
                    <a:lstStyle/>
                    <a:p>
                      <a:pPr algn="ctr"/>
                      <a:r>
                        <a:rPr lang="en-US" sz="1100" dirty="0">
                          <a:solidFill>
                            <a:schemeClr val="tx1"/>
                          </a:solidFill>
                        </a:rPr>
                        <a:t>1</a:t>
                      </a:r>
                      <a:endParaRPr lang="en-IN" sz="1100" dirty="0">
                        <a:solidFill>
                          <a:schemeClr val="tx1"/>
                        </a:solidFill>
                      </a:endParaRP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tc>
                  <a:txBody>
                    <a:bodyPr/>
                    <a:lstStyle/>
                    <a:p>
                      <a:pPr algn="ctr"/>
                      <a:r>
                        <a:rPr lang="en-US" sz="1100" dirty="0">
                          <a:solidFill>
                            <a:schemeClr val="tx1"/>
                          </a:solidFill>
                        </a:rPr>
                        <a:t>2</a:t>
                      </a:r>
                      <a:endParaRPr lang="en-IN" sz="1100" dirty="0">
                        <a:solidFill>
                          <a:schemeClr val="tx1"/>
                        </a:solidFill>
                      </a:endParaRP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4029863831"/>
                  </a:ext>
                </a:extLst>
              </a:tr>
              <a:tr h="335146">
                <a:tc>
                  <a:txBody>
                    <a:bodyPr/>
                    <a:lstStyle/>
                    <a:p>
                      <a:pPr algn="l" fontAlgn="ctr"/>
                      <a:r>
                        <a:rPr lang="en-IN" sz="1100" b="1" dirty="0">
                          <a:solidFill>
                            <a:schemeClr val="tx1"/>
                          </a:solidFill>
                          <a:effectLst/>
                        </a:rPr>
                        <a:t>Video Creation</a:t>
                      </a:r>
                    </a:p>
                  </a:txBody>
                  <a:tcPr marL="71438" marR="71438" marT="71438" marB="7143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endParaRPr lang="en-IN" sz="1100" dirty="0">
                        <a:solidFill>
                          <a:schemeClr val="tx1"/>
                        </a:solidFill>
                      </a:endParaRP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60000"/>
                        <a:lumOff val="40000"/>
                      </a:schemeClr>
                    </a:solidFill>
                  </a:tcPr>
                </a:tc>
                <a:tc>
                  <a:txBody>
                    <a:bodyPr/>
                    <a:lstStyle/>
                    <a:p>
                      <a:pPr algn="ctr"/>
                      <a:r>
                        <a:rPr lang="en-US" sz="1100" dirty="0">
                          <a:solidFill>
                            <a:schemeClr val="tx1"/>
                          </a:solidFill>
                        </a:rPr>
                        <a:t>1</a:t>
                      </a:r>
                      <a:endParaRPr lang="en-IN" sz="1100" dirty="0">
                        <a:solidFill>
                          <a:schemeClr val="tx1"/>
                        </a:solidFill>
                      </a:endParaRP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60000"/>
                        <a:lumOff val="40000"/>
                      </a:schemeClr>
                    </a:solidFill>
                  </a:tcPr>
                </a:tc>
                <a:tc>
                  <a:txBody>
                    <a:bodyPr/>
                    <a:lstStyle/>
                    <a:p>
                      <a:pPr algn="ctr"/>
                      <a:r>
                        <a:rPr lang="en-US" sz="1100" dirty="0">
                          <a:solidFill>
                            <a:schemeClr val="tx1"/>
                          </a:solidFill>
                        </a:rPr>
                        <a:t>2</a:t>
                      </a:r>
                      <a:endParaRPr lang="en-IN" sz="1100" dirty="0">
                        <a:solidFill>
                          <a:schemeClr val="tx1"/>
                        </a:solidFill>
                      </a:endParaRP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3618265034"/>
                  </a:ext>
                </a:extLst>
              </a:tr>
            </a:tbl>
          </a:graphicData>
        </a:graphic>
      </p:graphicFrame>
      <p:sp>
        <p:nvSpPr>
          <p:cNvPr id="7" name="Multiply 35">
            <a:extLst>
              <a:ext uri="{FF2B5EF4-FFF2-40B4-BE49-F238E27FC236}">
                <a16:creationId xmlns:a16="http://schemas.microsoft.com/office/drawing/2014/main" id="{E5068DC3-07D6-481A-9D4D-1F6FFA0AE951}"/>
              </a:ext>
            </a:extLst>
          </p:cNvPr>
          <p:cNvSpPr/>
          <p:nvPr/>
        </p:nvSpPr>
        <p:spPr>
          <a:xfrm>
            <a:off x="3482344" y="3552108"/>
            <a:ext cx="211931" cy="211931"/>
          </a:xfrm>
          <a:prstGeom prst="mathMultiply">
            <a:avLst>
              <a:gd name="adj1" fmla="val 18968"/>
            </a:avLst>
          </a:prstGeom>
          <a:solidFill>
            <a:srgbClr val="C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8" name="Multiply 35">
            <a:extLst>
              <a:ext uri="{FF2B5EF4-FFF2-40B4-BE49-F238E27FC236}">
                <a16:creationId xmlns:a16="http://schemas.microsoft.com/office/drawing/2014/main" id="{B4B62BEF-2D48-4907-BA83-5A35C49C6F25}"/>
              </a:ext>
            </a:extLst>
          </p:cNvPr>
          <p:cNvSpPr/>
          <p:nvPr/>
        </p:nvSpPr>
        <p:spPr>
          <a:xfrm>
            <a:off x="3482344" y="3860462"/>
            <a:ext cx="211931" cy="211931"/>
          </a:xfrm>
          <a:prstGeom prst="mathMultiply">
            <a:avLst>
              <a:gd name="adj1" fmla="val 18968"/>
            </a:avLst>
          </a:prstGeom>
          <a:solidFill>
            <a:srgbClr val="C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9" name="Multiply 35">
            <a:extLst>
              <a:ext uri="{FF2B5EF4-FFF2-40B4-BE49-F238E27FC236}">
                <a16:creationId xmlns:a16="http://schemas.microsoft.com/office/drawing/2014/main" id="{89ACD26D-8489-4959-9E7F-8B58EA58D4B1}"/>
              </a:ext>
            </a:extLst>
          </p:cNvPr>
          <p:cNvSpPr/>
          <p:nvPr/>
        </p:nvSpPr>
        <p:spPr>
          <a:xfrm>
            <a:off x="3482344" y="4196260"/>
            <a:ext cx="211931" cy="211931"/>
          </a:xfrm>
          <a:prstGeom prst="mathMultiply">
            <a:avLst>
              <a:gd name="adj1" fmla="val 18968"/>
            </a:avLst>
          </a:prstGeom>
          <a:solidFill>
            <a:srgbClr val="C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10" name="Multiply 35">
            <a:extLst>
              <a:ext uri="{FF2B5EF4-FFF2-40B4-BE49-F238E27FC236}">
                <a16:creationId xmlns:a16="http://schemas.microsoft.com/office/drawing/2014/main" id="{6257631F-99BD-4C22-BF8C-E2A8E2A636D8}"/>
              </a:ext>
            </a:extLst>
          </p:cNvPr>
          <p:cNvSpPr/>
          <p:nvPr/>
        </p:nvSpPr>
        <p:spPr>
          <a:xfrm>
            <a:off x="3482344" y="4532057"/>
            <a:ext cx="211931" cy="211931"/>
          </a:xfrm>
          <a:prstGeom prst="mathMultiply">
            <a:avLst>
              <a:gd name="adj1" fmla="val 18968"/>
            </a:avLst>
          </a:prstGeom>
          <a:solidFill>
            <a:srgbClr val="C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11" name="Multiply 35">
            <a:extLst>
              <a:ext uri="{FF2B5EF4-FFF2-40B4-BE49-F238E27FC236}">
                <a16:creationId xmlns:a16="http://schemas.microsoft.com/office/drawing/2014/main" id="{FA0BB7CE-6C87-4B4E-9531-7186A3A10D64}"/>
              </a:ext>
            </a:extLst>
          </p:cNvPr>
          <p:cNvSpPr/>
          <p:nvPr/>
        </p:nvSpPr>
        <p:spPr>
          <a:xfrm>
            <a:off x="3482344" y="4867855"/>
            <a:ext cx="211931" cy="211931"/>
          </a:xfrm>
          <a:prstGeom prst="mathMultiply">
            <a:avLst>
              <a:gd name="adj1" fmla="val 18968"/>
            </a:avLst>
          </a:prstGeom>
          <a:solidFill>
            <a:srgbClr val="C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12" name="Multiply 35">
            <a:extLst>
              <a:ext uri="{FF2B5EF4-FFF2-40B4-BE49-F238E27FC236}">
                <a16:creationId xmlns:a16="http://schemas.microsoft.com/office/drawing/2014/main" id="{EF5D25DC-05FD-40AA-9B16-F9E97B1A51D4}"/>
              </a:ext>
            </a:extLst>
          </p:cNvPr>
          <p:cNvSpPr/>
          <p:nvPr/>
        </p:nvSpPr>
        <p:spPr>
          <a:xfrm>
            <a:off x="3482344" y="5174484"/>
            <a:ext cx="211931" cy="211931"/>
          </a:xfrm>
          <a:prstGeom prst="mathMultiply">
            <a:avLst>
              <a:gd name="adj1" fmla="val 18968"/>
            </a:avLst>
          </a:prstGeom>
          <a:solidFill>
            <a:srgbClr val="C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13" name="Title 3">
            <a:extLst>
              <a:ext uri="{FF2B5EF4-FFF2-40B4-BE49-F238E27FC236}">
                <a16:creationId xmlns:a16="http://schemas.microsoft.com/office/drawing/2014/main" id="{4D63F101-06FB-4C1C-958E-34CB99014D5F}"/>
              </a:ext>
            </a:extLst>
          </p:cNvPr>
          <p:cNvSpPr txBox="1">
            <a:spLocks/>
          </p:cNvSpPr>
          <p:nvPr/>
        </p:nvSpPr>
        <p:spPr>
          <a:xfrm>
            <a:off x="24713" y="185349"/>
            <a:ext cx="8929816" cy="650521"/>
          </a:xfrm>
          <a:prstGeom prst="rect">
            <a:avLst/>
          </a:prstGeom>
        </p:spPr>
        <p:txBody>
          <a:bodyPr/>
          <a:lstStyle>
            <a:lvl1pPr algn="l" defTabSz="914400" rtl="0" eaLnBrk="1" latinLnBrk="0" hangingPunct="1">
              <a:lnSpc>
                <a:spcPct val="100000"/>
              </a:lnSpc>
              <a:spcBef>
                <a:spcPct val="0"/>
              </a:spcBef>
              <a:buNone/>
              <a:defRPr sz="2000" b="0" kern="1200">
                <a:solidFill>
                  <a:schemeClr val="bg1"/>
                </a:solidFill>
                <a:latin typeface="Franklin Gothic Medium Cond" panose="020B0606030402020204" pitchFamily="34" charset="0"/>
                <a:ea typeface="+mj-ea"/>
                <a:cs typeface="+mj-cs"/>
              </a:defRPr>
            </a:lvl1pPr>
          </a:lstStyle>
          <a:p>
            <a:r>
              <a:rPr lang="en-US" sz="2800" b="1" dirty="0">
                <a:latin typeface="Aharoni" panose="02010803020104030203" pitchFamily="2" charset="-79"/>
                <a:cs typeface="Aharoni" panose="02010803020104030203" pitchFamily="2" charset="-79"/>
              </a:rPr>
              <a:t>PLAN DETAILS</a:t>
            </a:r>
            <a:endParaRPr lang="en-IN" sz="2800" b="1"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1394300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115">
            <a:extLst>
              <a:ext uri="{FF2B5EF4-FFF2-40B4-BE49-F238E27FC236}">
                <a16:creationId xmlns:a16="http://schemas.microsoft.com/office/drawing/2014/main" id="{F072D3CA-B4BC-436E-8A2C-E617EE9EB5C8}"/>
              </a:ext>
            </a:extLst>
          </p:cNvPr>
          <p:cNvSpPr/>
          <p:nvPr/>
        </p:nvSpPr>
        <p:spPr>
          <a:xfrm>
            <a:off x="457200" y="2071056"/>
            <a:ext cx="8229600" cy="3491544"/>
          </a:xfrm>
          <a:prstGeom prst="roundRect">
            <a:avLst>
              <a:gd name="adj" fmla="val 191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4" name="Rectangle 3">
            <a:extLst>
              <a:ext uri="{FF2B5EF4-FFF2-40B4-BE49-F238E27FC236}">
                <a16:creationId xmlns:a16="http://schemas.microsoft.com/office/drawing/2014/main" id="{9DB585D9-09B4-449E-AF5A-A412A2D50BA5}"/>
              </a:ext>
            </a:extLst>
          </p:cNvPr>
          <p:cNvSpPr/>
          <p:nvPr/>
        </p:nvSpPr>
        <p:spPr>
          <a:xfrm>
            <a:off x="904462" y="1513232"/>
            <a:ext cx="7494104" cy="3279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a:solidFill>
                  <a:schemeClr val="accent1"/>
                </a:solidFill>
              </a:rPr>
              <a:t>Social Media Profile Optimization</a:t>
            </a:r>
            <a:r>
              <a:rPr lang="en-US" sz="1500" dirty="0">
                <a:solidFill>
                  <a:schemeClr val="accent1"/>
                </a:solidFill>
              </a:rPr>
              <a:t>(Per Month)</a:t>
            </a:r>
            <a:endParaRPr lang="en-IN" dirty="0">
              <a:solidFill>
                <a:schemeClr val="accent1"/>
              </a:solidFill>
            </a:endParaRPr>
          </a:p>
        </p:txBody>
      </p:sp>
      <p:graphicFrame>
        <p:nvGraphicFramePr>
          <p:cNvPr id="5" name="Table 4">
            <a:extLst>
              <a:ext uri="{FF2B5EF4-FFF2-40B4-BE49-F238E27FC236}">
                <a16:creationId xmlns:a16="http://schemas.microsoft.com/office/drawing/2014/main" id="{A830F4AF-33C5-4E11-B783-B6B519514AFA}"/>
              </a:ext>
            </a:extLst>
          </p:cNvPr>
          <p:cNvGraphicFramePr>
            <a:graphicFrameLocks noGrp="1"/>
          </p:cNvGraphicFramePr>
          <p:nvPr>
            <p:extLst>
              <p:ext uri="{D42A27DB-BD31-4B8C-83A1-F6EECF244321}">
                <p14:modId xmlns:p14="http://schemas.microsoft.com/office/powerpoint/2010/main" val="3257433821"/>
              </p:ext>
            </p:extLst>
          </p:nvPr>
        </p:nvGraphicFramePr>
        <p:xfrm>
          <a:off x="580644" y="2178221"/>
          <a:ext cx="7982712" cy="3277214"/>
        </p:xfrm>
        <a:graphic>
          <a:graphicData uri="http://schemas.openxmlformats.org/drawingml/2006/table">
            <a:tbl>
              <a:tblPr firstRow="1" bandRow="1">
                <a:tableStyleId>{21E4AEA4-8DFA-4A89-87EB-49C32662AFE0}</a:tableStyleId>
              </a:tblPr>
              <a:tblGrid>
                <a:gridCol w="1995678">
                  <a:extLst>
                    <a:ext uri="{9D8B030D-6E8A-4147-A177-3AD203B41FA5}">
                      <a16:colId xmlns:a16="http://schemas.microsoft.com/office/drawing/2014/main" val="805303636"/>
                    </a:ext>
                  </a:extLst>
                </a:gridCol>
                <a:gridCol w="1995678">
                  <a:extLst>
                    <a:ext uri="{9D8B030D-6E8A-4147-A177-3AD203B41FA5}">
                      <a16:colId xmlns:a16="http://schemas.microsoft.com/office/drawing/2014/main" val="1972388534"/>
                    </a:ext>
                  </a:extLst>
                </a:gridCol>
                <a:gridCol w="1995678">
                  <a:extLst>
                    <a:ext uri="{9D8B030D-6E8A-4147-A177-3AD203B41FA5}">
                      <a16:colId xmlns:a16="http://schemas.microsoft.com/office/drawing/2014/main" val="3552238840"/>
                    </a:ext>
                  </a:extLst>
                </a:gridCol>
                <a:gridCol w="1995678">
                  <a:extLst>
                    <a:ext uri="{9D8B030D-6E8A-4147-A177-3AD203B41FA5}">
                      <a16:colId xmlns:a16="http://schemas.microsoft.com/office/drawing/2014/main" val="35678261"/>
                    </a:ext>
                  </a:extLst>
                </a:gridCol>
              </a:tblGrid>
              <a:tr h="281178">
                <a:tc>
                  <a:txBody>
                    <a:bodyPr/>
                    <a:lstStyle/>
                    <a:p>
                      <a:pPr lvl="0" algn="ctr"/>
                      <a:endParaRPr lang="en-IN" sz="1200" b="1" dirty="0">
                        <a:solidFill>
                          <a:srgbClr val="E48312"/>
                        </a:solidFill>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t>SILVER</a:t>
                      </a:r>
                      <a:endParaRPr lang="en-IN" sz="1400" dirty="0"/>
                    </a:p>
                  </a:txBody>
                  <a:tcPr marL="68580" marR="68580" marT="34290" marB="34290"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accent4"/>
                    </a:solidFill>
                  </a:tcPr>
                </a:tc>
                <a:tc>
                  <a:txBody>
                    <a:bodyPr/>
                    <a:lstStyle/>
                    <a:p>
                      <a:pPr algn="ctr"/>
                      <a:r>
                        <a:rPr lang="en-US" sz="1400" dirty="0"/>
                        <a:t>GOLD</a:t>
                      </a:r>
                      <a:endParaRPr lang="en-IN" sz="1400" dirty="0"/>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solidFill>
                  </a:tcPr>
                </a:tc>
                <a:tc>
                  <a:txBody>
                    <a:bodyPr/>
                    <a:lstStyle/>
                    <a:p>
                      <a:pPr algn="ctr"/>
                      <a:r>
                        <a:rPr lang="en-US" sz="1400" dirty="0"/>
                        <a:t>PLATINUM</a:t>
                      </a:r>
                      <a:endParaRPr lang="en-IN" sz="1400" dirty="0"/>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578389425"/>
                  </a:ext>
                </a:extLst>
              </a:tr>
              <a:tr h="356798">
                <a:tc>
                  <a:txBody>
                    <a:bodyPr/>
                    <a:lstStyle/>
                    <a:p>
                      <a:pPr algn="l" fontAlgn="ctr"/>
                      <a:r>
                        <a:rPr lang="en-IN" sz="1100" b="1" dirty="0">
                          <a:solidFill>
                            <a:schemeClr val="tx1"/>
                          </a:solidFill>
                          <a:effectLst/>
                        </a:rPr>
                        <a:t>Micro Blogging</a:t>
                      </a:r>
                    </a:p>
                  </a:txBody>
                  <a:tcPr marL="71438" marR="71438" marT="71438" marB="71438"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75000"/>
                      </a:schemeClr>
                    </a:solidFill>
                  </a:tcPr>
                </a:tc>
                <a:tc>
                  <a:txBody>
                    <a:bodyPr/>
                    <a:lstStyle/>
                    <a:p>
                      <a:endParaRPr lang="en-IN" sz="1100" dirty="0"/>
                    </a:p>
                  </a:txBody>
                  <a:tcPr marL="68580" marR="68580" marT="34290" marB="3429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4">
                        <a:lumMod val="60000"/>
                        <a:lumOff val="40000"/>
                      </a:schemeClr>
                    </a:solidFill>
                  </a:tcPr>
                </a:tc>
                <a:tc>
                  <a:txBody>
                    <a:bodyPr/>
                    <a:lstStyle/>
                    <a:p>
                      <a:endParaRPr lang="en-IN" sz="1100" dirty="0"/>
                    </a:p>
                  </a:txBody>
                  <a:tcPr marL="68580" marR="68580" marT="34290" marB="3429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3">
                        <a:lumMod val="60000"/>
                        <a:lumOff val="40000"/>
                      </a:schemeClr>
                    </a:solidFill>
                  </a:tcPr>
                </a:tc>
                <a:tc>
                  <a:txBody>
                    <a:bodyPr/>
                    <a:lstStyle/>
                    <a:p>
                      <a:endParaRPr lang="en-IN" sz="1100" dirty="0"/>
                    </a:p>
                  </a:txBody>
                  <a:tcPr marL="68580" marR="68580" marT="34290" marB="3429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2378373335"/>
                  </a:ext>
                </a:extLst>
              </a:tr>
              <a:tr h="622935">
                <a:tc>
                  <a:txBody>
                    <a:bodyPr/>
                    <a:lstStyle/>
                    <a:p>
                      <a:pPr algn="l" fontAlgn="ctr"/>
                      <a:r>
                        <a:rPr lang="en-IN" sz="1100" b="1" dirty="0">
                          <a:solidFill>
                            <a:schemeClr val="tx1"/>
                          </a:solidFill>
                          <a:effectLst/>
                        </a:rPr>
                        <a:t>Google Plus Business Page Setup (One Time Activity if not existed)</a:t>
                      </a:r>
                    </a:p>
                  </a:txBody>
                  <a:tcPr marL="71438" marR="71438" marT="71438" marB="7143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40000"/>
                        <a:lumOff val="60000"/>
                      </a:schemeClr>
                    </a:solidFill>
                  </a:tcPr>
                </a:tc>
                <a:tc>
                  <a:txBody>
                    <a:bodyPr/>
                    <a:lstStyle/>
                    <a:p>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4209371410"/>
                  </a:ext>
                </a:extLst>
              </a:tr>
              <a:tr h="545294">
                <a:tc>
                  <a:txBody>
                    <a:bodyPr/>
                    <a:lstStyle/>
                    <a:p>
                      <a:pPr algn="l" fontAlgn="ctr"/>
                      <a:r>
                        <a:rPr lang="en-IN" sz="1100" b="1" dirty="0">
                          <a:solidFill>
                            <a:schemeClr val="tx1"/>
                          </a:solidFill>
                          <a:effectLst/>
                        </a:rPr>
                        <a:t>Facebook &amp; Twitter Account Setup (One Time Activity)</a:t>
                      </a:r>
                    </a:p>
                  </a:txBody>
                  <a:tcPr marL="71438" marR="71438" marT="71438" marB="7143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60000"/>
                        <a:lumOff val="40000"/>
                      </a:schemeClr>
                    </a:solidFill>
                  </a:tcPr>
                </a:tc>
                <a:tc>
                  <a:txBody>
                    <a:bodyPr/>
                    <a:lstStyle/>
                    <a:p>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60000"/>
                        <a:lumOff val="40000"/>
                      </a:schemeClr>
                    </a:solidFill>
                  </a:tcPr>
                </a:tc>
                <a:tc>
                  <a:txBody>
                    <a:bodyPr/>
                    <a:lstStyle/>
                    <a:p>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3465428698"/>
                  </a:ext>
                </a:extLst>
              </a:tr>
              <a:tr h="545294">
                <a:tc>
                  <a:txBody>
                    <a:bodyPr/>
                    <a:lstStyle/>
                    <a:p>
                      <a:pPr algn="l" fontAlgn="ctr"/>
                      <a:r>
                        <a:rPr lang="en-IN" sz="1100" b="1" dirty="0">
                          <a:solidFill>
                            <a:schemeClr val="tx1"/>
                          </a:solidFill>
                          <a:effectLst/>
                        </a:rPr>
                        <a:t>Custom Twitter Background (One Time Activity)</a:t>
                      </a:r>
                    </a:p>
                  </a:txBody>
                  <a:tcPr marL="71438" marR="71438" marT="71438" marB="7143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40000"/>
                        <a:lumOff val="60000"/>
                      </a:schemeClr>
                    </a:solidFill>
                  </a:tcPr>
                </a:tc>
                <a:tc>
                  <a:txBody>
                    <a:bodyPr/>
                    <a:lstStyle/>
                    <a:p>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668789477"/>
                  </a:ext>
                </a:extLst>
              </a:tr>
              <a:tr h="545294">
                <a:tc>
                  <a:txBody>
                    <a:bodyPr/>
                    <a:lstStyle/>
                    <a:p>
                      <a:pPr algn="l" fontAlgn="ctr"/>
                      <a:r>
                        <a:rPr lang="en-IN" sz="1100" b="1" dirty="0">
                          <a:solidFill>
                            <a:schemeClr val="tx1"/>
                          </a:solidFill>
                          <a:effectLst/>
                        </a:rPr>
                        <a:t>Facebook Timeline (One Time Activity)</a:t>
                      </a:r>
                    </a:p>
                  </a:txBody>
                  <a:tcPr marL="71438" marR="71438" marT="71438" marB="7143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60000"/>
                        <a:lumOff val="40000"/>
                      </a:schemeClr>
                    </a:solidFill>
                  </a:tcPr>
                </a:tc>
                <a:tc>
                  <a:txBody>
                    <a:bodyPr/>
                    <a:lstStyle/>
                    <a:p>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60000"/>
                        <a:lumOff val="40000"/>
                      </a:schemeClr>
                    </a:solidFill>
                  </a:tcPr>
                </a:tc>
                <a:tc>
                  <a:txBody>
                    <a:bodyPr/>
                    <a:lstStyle/>
                    <a:p>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997287637"/>
                  </a:ext>
                </a:extLst>
              </a:tr>
              <a:tr h="356798">
                <a:tc>
                  <a:txBody>
                    <a:bodyPr/>
                    <a:lstStyle/>
                    <a:p>
                      <a:pPr algn="l" fontAlgn="ctr"/>
                      <a:r>
                        <a:rPr lang="en-IN" sz="1100" b="1" dirty="0">
                          <a:solidFill>
                            <a:schemeClr val="tx1"/>
                          </a:solidFill>
                          <a:effectLst/>
                        </a:rPr>
                        <a:t>Twitter Updates</a:t>
                      </a:r>
                    </a:p>
                  </a:txBody>
                  <a:tcPr marL="71438" marR="71438" marT="71438" marB="7143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40000"/>
                        <a:lumOff val="60000"/>
                      </a:schemeClr>
                    </a:solidFill>
                  </a:tcPr>
                </a:tc>
                <a:tc>
                  <a:txBody>
                    <a:bodyPr/>
                    <a:lstStyle/>
                    <a:p>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2081968595"/>
                  </a:ext>
                </a:extLst>
              </a:tr>
            </a:tbl>
          </a:graphicData>
        </a:graphic>
      </p:graphicFrame>
      <p:sp>
        <p:nvSpPr>
          <p:cNvPr id="7" name="Title 3">
            <a:extLst>
              <a:ext uri="{FF2B5EF4-FFF2-40B4-BE49-F238E27FC236}">
                <a16:creationId xmlns:a16="http://schemas.microsoft.com/office/drawing/2014/main" id="{73F3361C-AC19-45CF-8C5F-4EF43693FB9E}"/>
              </a:ext>
            </a:extLst>
          </p:cNvPr>
          <p:cNvSpPr txBox="1">
            <a:spLocks/>
          </p:cNvSpPr>
          <p:nvPr/>
        </p:nvSpPr>
        <p:spPr>
          <a:xfrm>
            <a:off x="24713" y="185349"/>
            <a:ext cx="8929816" cy="650521"/>
          </a:xfrm>
          <a:prstGeom prst="rect">
            <a:avLst/>
          </a:prstGeom>
        </p:spPr>
        <p:txBody>
          <a:bodyPr/>
          <a:lstStyle>
            <a:lvl1pPr algn="l" defTabSz="914400" rtl="0" eaLnBrk="1" latinLnBrk="0" hangingPunct="1">
              <a:lnSpc>
                <a:spcPct val="100000"/>
              </a:lnSpc>
              <a:spcBef>
                <a:spcPct val="0"/>
              </a:spcBef>
              <a:buNone/>
              <a:defRPr sz="2000" b="0" kern="1200">
                <a:solidFill>
                  <a:schemeClr val="bg1"/>
                </a:solidFill>
                <a:latin typeface="Franklin Gothic Medium Cond" panose="020B0606030402020204" pitchFamily="34" charset="0"/>
                <a:ea typeface="+mj-ea"/>
                <a:cs typeface="+mj-cs"/>
              </a:defRPr>
            </a:lvl1pPr>
          </a:lstStyle>
          <a:p>
            <a:r>
              <a:rPr lang="en-US" sz="2800" b="1" dirty="0">
                <a:latin typeface="Aharoni" panose="02010803020104030203" pitchFamily="2" charset="-79"/>
                <a:cs typeface="Aharoni" panose="02010803020104030203" pitchFamily="2" charset="-79"/>
              </a:rPr>
              <a:t>PLAN DETAILS</a:t>
            </a:r>
            <a:endParaRPr lang="en-IN" sz="2800" b="1" dirty="0">
              <a:latin typeface="Aharoni" panose="02010803020104030203" pitchFamily="2" charset="-79"/>
              <a:cs typeface="Aharoni" panose="02010803020104030203" pitchFamily="2" charset="-79"/>
            </a:endParaRPr>
          </a:p>
        </p:txBody>
      </p:sp>
      <p:sp>
        <p:nvSpPr>
          <p:cNvPr id="8" name="L-Shape 7">
            <a:extLst>
              <a:ext uri="{FF2B5EF4-FFF2-40B4-BE49-F238E27FC236}">
                <a16:creationId xmlns:a16="http://schemas.microsoft.com/office/drawing/2014/main" id="{103E3A3B-9912-4194-8B2C-BDC9BAEF9093}"/>
              </a:ext>
            </a:extLst>
          </p:cNvPr>
          <p:cNvSpPr/>
          <p:nvPr/>
        </p:nvSpPr>
        <p:spPr>
          <a:xfrm rot="18488063">
            <a:off x="7513690" y="2579098"/>
            <a:ext cx="127488" cy="92652"/>
          </a:xfrm>
          <a:prstGeom prst="corner">
            <a:avLst>
              <a:gd name="adj1" fmla="val 40447"/>
              <a:gd name="adj2" fmla="val 40446"/>
            </a:avLst>
          </a:prstGeom>
          <a:solidFill>
            <a:srgbClr val="6DA6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9" name="L-Shape 8">
            <a:extLst>
              <a:ext uri="{FF2B5EF4-FFF2-40B4-BE49-F238E27FC236}">
                <a16:creationId xmlns:a16="http://schemas.microsoft.com/office/drawing/2014/main" id="{5470F2EE-49AF-46B4-B465-B7C403F06B94}"/>
              </a:ext>
            </a:extLst>
          </p:cNvPr>
          <p:cNvSpPr/>
          <p:nvPr/>
        </p:nvSpPr>
        <p:spPr>
          <a:xfrm rot="18488063">
            <a:off x="7513690" y="3073589"/>
            <a:ext cx="127488" cy="92652"/>
          </a:xfrm>
          <a:prstGeom prst="corner">
            <a:avLst>
              <a:gd name="adj1" fmla="val 40447"/>
              <a:gd name="adj2" fmla="val 40446"/>
            </a:avLst>
          </a:prstGeom>
          <a:solidFill>
            <a:srgbClr val="6DA6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10" name="L-Shape 9">
            <a:extLst>
              <a:ext uri="{FF2B5EF4-FFF2-40B4-BE49-F238E27FC236}">
                <a16:creationId xmlns:a16="http://schemas.microsoft.com/office/drawing/2014/main" id="{E8ACD8A1-131E-4CF7-BEF2-13CEAE7709D7}"/>
              </a:ext>
            </a:extLst>
          </p:cNvPr>
          <p:cNvSpPr/>
          <p:nvPr/>
        </p:nvSpPr>
        <p:spPr>
          <a:xfrm rot="18488063">
            <a:off x="7513690" y="3691758"/>
            <a:ext cx="127488" cy="92652"/>
          </a:xfrm>
          <a:prstGeom prst="corner">
            <a:avLst>
              <a:gd name="adj1" fmla="val 40447"/>
              <a:gd name="adj2" fmla="val 40446"/>
            </a:avLst>
          </a:prstGeom>
          <a:solidFill>
            <a:srgbClr val="6DA6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11" name="L-Shape 10">
            <a:extLst>
              <a:ext uri="{FF2B5EF4-FFF2-40B4-BE49-F238E27FC236}">
                <a16:creationId xmlns:a16="http://schemas.microsoft.com/office/drawing/2014/main" id="{5ABD3371-F8F9-4E66-99C1-5308C2582690}"/>
              </a:ext>
            </a:extLst>
          </p:cNvPr>
          <p:cNvSpPr/>
          <p:nvPr/>
        </p:nvSpPr>
        <p:spPr>
          <a:xfrm rot="18488063">
            <a:off x="7513689" y="4216289"/>
            <a:ext cx="127488" cy="92652"/>
          </a:xfrm>
          <a:prstGeom prst="corner">
            <a:avLst>
              <a:gd name="adj1" fmla="val 40447"/>
              <a:gd name="adj2" fmla="val 40446"/>
            </a:avLst>
          </a:prstGeom>
          <a:solidFill>
            <a:srgbClr val="6DA6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12" name="L-Shape 11">
            <a:extLst>
              <a:ext uri="{FF2B5EF4-FFF2-40B4-BE49-F238E27FC236}">
                <a16:creationId xmlns:a16="http://schemas.microsoft.com/office/drawing/2014/main" id="{CB8371E0-6F6D-4819-BDD4-4F68C5A0ADC5}"/>
              </a:ext>
            </a:extLst>
          </p:cNvPr>
          <p:cNvSpPr/>
          <p:nvPr/>
        </p:nvSpPr>
        <p:spPr>
          <a:xfrm rot="18488063">
            <a:off x="7513689" y="4740824"/>
            <a:ext cx="127488" cy="92652"/>
          </a:xfrm>
          <a:prstGeom prst="corner">
            <a:avLst>
              <a:gd name="adj1" fmla="val 40447"/>
              <a:gd name="adj2" fmla="val 40446"/>
            </a:avLst>
          </a:prstGeom>
          <a:solidFill>
            <a:srgbClr val="6DA6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13" name="L-Shape 12">
            <a:extLst>
              <a:ext uri="{FF2B5EF4-FFF2-40B4-BE49-F238E27FC236}">
                <a16:creationId xmlns:a16="http://schemas.microsoft.com/office/drawing/2014/main" id="{522650BE-29DE-4F34-864B-4409099E9B18}"/>
              </a:ext>
            </a:extLst>
          </p:cNvPr>
          <p:cNvSpPr/>
          <p:nvPr/>
        </p:nvSpPr>
        <p:spPr>
          <a:xfrm rot="18488063">
            <a:off x="7513689" y="5219697"/>
            <a:ext cx="127488" cy="92652"/>
          </a:xfrm>
          <a:prstGeom prst="corner">
            <a:avLst>
              <a:gd name="adj1" fmla="val 40447"/>
              <a:gd name="adj2" fmla="val 40446"/>
            </a:avLst>
          </a:prstGeom>
          <a:solidFill>
            <a:srgbClr val="6DA6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14" name="L-Shape 13">
            <a:extLst>
              <a:ext uri="{FF2B5EF4-FFF2-40B4-BE49-F238E27FC236}">
                <a16:creationId xmlns:a16="http://schemas.microsoft.com/office/drawing/2014/main" id="{CDAFCBB7-B6A7-4B5A-92FD-BD0D9127DF0D}"/>
              </a:ext>
            </a:extLst>
          </p:cNvPr>
          <p:cNvSpPr/>
          <p:nvPr/>
        </p:nvSpPr>
        <p:spPr>
          <a:xfrm rot="18488063">
            <a:off x="5528371" y="2579097"/>
            <a:ext cx="127488" cy="92652"/>
          </a:xfrm>
          <a:prstGeom prst="corner">
            <a:avLst>
              <a:gd name="adj1" fmla="val 40447"/>
              <a:gd name="adj2" fmla="val 40446"/>
            </a:avLst>
          </a:prstGeom>
          <a:solidFill>
            <a:srgbClr val="6DA6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15" name="L-Shape 14">
            <a:extLst>
              <a:ext uri="{FF2B5EF4-FFF2-40B4-BE49-F238E27FC236}">
                <a16:creationId xmlns:a16="http://schemas.microsoft.com/office/drawing/2014/main" id="{20923967-5CBC-485A-B9CB-35D920DCFE87}"/>
              </a:ext>
            </a:extLst>
          </p:cNvPr>
          <p:cNvSpPr/>
          <p:nvPr/>
        </p:nvSpPr>
        <p:spPr>
          <a:xfrm rot="18488063">
            <a:off x="5528371" y="3073588"/>
            <a:ext cx="127488" cy="92652"/>
          </a:xfrm>
          <a:prstGeom prst="corner">
            <a:avLst>
              <a:gd name="adj1" fmla="val 40447"/>
              <a:gd name="adj2" fmla="val 40446"/>
            </a:avLst>
          </a:prstGeom>
          <a:solidFill>
            <a:srgbClr val="6DA6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16" name="L-Shape 15">
            <a:extLst>
              <a:ext uri="{FF2B5EF4-FFF2-40B4-BE49-F238E27FC236}">
                <a16:creationId xmlns:a16="http://schemas.microsoft.com/office/drawing/2014/main" id="{320FC73E-5E1E-4C70-B4B2-527089AF3D07}"/>
              </a:ext>
            </a:extLst>
          </p:cNvPr>
          <p:cNvSpPr/>
          <p:nvPr/>
        </p:nvSpPr>
        <p:spPr>
          <a:xfrm rot="18488063">
            <a:off x="5528371" y="3691757"/>
            <a:ext cx="127488" cy="92652"/>
          </a:xfrm>
          <a:prstGeom prst="corner">
            <a:avLst>
              <a:gd name="adj1" fmla="val 40447"/>
              <a:gd name="adj2" fmla="val 40446"/>
            </a:avLst>
          </a:prstGeom>
          <a:solidFill>
            <a:srgbClr val="6DA6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17" name="L-Shape 16">
            <a:extLst>
              <a:ext uri="{FF2B5EF4-FFF2-40B4-BE49-F238E27FC236}">
                <a16:creationId xmlns:a16="http://schemas.microsoft.com/office/drawing/2014/main" id="{E485B456-170B-4BAA-992A-6AF9435E8D2A}"/>
              </a:ext>
            </a:extLst>
          </p:cNvPr>
          <p:cNvSpPr/>
          <p:nvPr/>
        </p:nvSpPr>
        <p:spPr>
          <a:xfrm rot="18488063">
            <a:off x="5528370" y="4216288"/>
            <a:ext cx="127488" cy="92652"/>
          </a:xfrm>
          <a:prstGeom prst="corner">
            <a:avLst>
              <a:gd name="adj1" fmla="val 40447"/>
              <a:gd name="adj2" fmla="val 40446"/>
            </a:avLst>
          </a:prstGeom>
          <a:solidFill>
            <a:srgbClr val="6DA6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18" name="L-Shape 17">
            <a:extLst>
              <a:ext uri="{FF2B5EF4-FFF2-40B4-BE49-F238E27FC236}">
                <a16:creationId xmlns:a16="http://schemas.microsoft.com/office/drawing/2014/main" id="{0EBE2F45-266D-478F-8E49-D0878F9C79E9}"/>
              </a:ext>
            </a:extLst>
          </p:cNvPr>
          <p:cNvSpPr/>
          <p:nvPr/>
        </p:nvSpPr>
        <p:spPr>
          <a:xfrm rot="18488063">
            <a:off x="5528370" y="4740823"/>
            <a:ext cx="127488" cy="92652"/>
          </a:xfrm>
          <a:prstGeom prst="corner">
            <a:avLst>
              <a:gd name="adj1" fmla="val 40447"/>
              <a:gd name="adj2" fmla="val 40446"/>
            </a:avLst>
          </a:prstGeom>
          <a:solidFill>
            <a:srgbClr val="6DA6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19" name="L-Shape 18">
            <a:extLst>
              <a:ext uri="{FF2B5EF4-FFF2-40B4-BE49-F238E27FC236}">
                <a16:creationId xmlns:a16="http://schemas.microsoft.com/office/drawing/2014/main" id="{86AB93A7-FDF8-4A8E-941C-ED631695ABEA}"/>
              </a:ext>
            </a:extLst>
          </p:cNvPr>
          <p:cNvSpPr/>
          <p:nvPr/>
        </p:nvSpPr>
        <p:spPr>
          <a:xfrm rot="18488063">
            <a:off x="5528370" y="5219696"/>
            <a:ext cx="127488" cy="92652"/>
          </a:xfrm>
          <a:prstGeom prst="corner">
            <a:avLst>
              <a:gd name="adj1" fmla="val 40447"/>
              <a:gd name="adj2" fmla="val 40446"/>
            </a:avLst>
          </a:prstGeom>
          <a:solidFill>
            <a:srgbClr val="6DA6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20" name="L-Shape 19">
            <a:extLst>
              <a:ext uri="{FF2B5EF4-FFF2-40B4-BE49-F238E27FC236}">
                <a16:creationId xmlns:a16="http://schemas.microsoft.com/office/drawing/2014/main" id="{CEE2DF9A-5F7C-4657-87B8-61B00FC2BF68}"/>
              </a:ext>
            </a:extLst>
          </p:cNvPr>
          <p:cNvSpPr/>
          <p:nvPr/>
        </p:nvSpPr>
        <p:spPr>
          <a:xfrm rot="18488063">
            <a:off x="3488143" y="2579097"/>
            <a:ext cx="127488" cy="92652"/>
          </a:xfrm>
          <a:prstGeom prst="corner">
            <a:avLst>
              <a:gd name="adj1" fmla="val 40447"/>
              <a:gd name="adj2" fmla="val 40446"/>
            </a:avLst>
          </a:prstGeom>
          <a:solidFill>
            <a:srgbClr val="6DA6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21" name="L-Shape 20">
            <a:extLst>
              <a:ext uri="{FF2B5EF4-FFF2-40B4-BE49-F238E27FC236}">
                <a16:creationId xmlns:a16="http://schemas.microsoft.com/office/drawing/2014/main" id="{32145CDD-6D7C-4887-B8E7-DBC1C07B8903}"/>
              </a:ext>
            </a:extLst>
          </p:cNvPr>
          <p:cNvSpPr/>
          <p:nvPr/>
        </p:nvSpPr>
        <p:spPr>
          <a:xfrm rot="18488063">
            <a:off x="3488143" y="3079598"/>
            <a:ext cx="127488" cy="92652"/>
          </a:xfrm>
          <a:prstGeom prst="corner">
            <a:avLst>
              <a:gd name="adj1" fmla="val 40447"/>
              <a:gd name="adj2" fmla="val 40446"/>
            </a:avLst>
          </a:prstGeom>
          <a:solidFill>
            <a:srgbClr val="6DA6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22" name="Multiply 35">
            <a:extLst>
              <a:ext uri="{FF2B5EF4-FFF2-40B4-BE49-F238E27FC236}">
                <a16:creationId xmlns:a16="http://schemas.microsoft.com/office/drawing/2014/main" id="{6A20FE1F-B05D-4D79-B5FC-BC61F13484CA}"/>
              </a:ext>
            </a:extLst>
          </p:cNvPr>
          <p:cNvSpPr/>
          <p:nvPr/>
        </p:nvSpPr>
        <p:spPr>
          <a:xfrm>
            <a:off x="3415757" y="3653331"/>
            <a:ext cx="211931" cy="211931"/>
          </a:xfrm>
          <a:prstGeom prst="mathMultiply">
            <a:avLst>
              <a:gd name="adj1" fmla="val 18968"/>
            </a:avLst>
          </a:prstGeom>
          <a:solidFill>
            <a:srgbClr val="C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23" name="Multiply 35">
            <a:extLst>
              <a:ext uri="{FF2B5EF4-FFF2-40B4-BE49-F238E27FC236}">
                <a16:creationId xmlns:a16="http://schemas.microsoft.com/office/drawing/2014/main" id="{1C141BD0-FE4B-42CB-A088-8FA0F9AAEB8F}"/>
              </a:ext>
            </a:extLst>
          </p:cNvPr>
          <p:cNvSpPr/>
          <p:nvPr/>
        </p:nvSpPr>
        <p:spPr>
          <a:xfrm>
            <a:off x="3416040" y="4211089"/>
            <a:ext cx="211931" cy="211931"/>
          </a:xfrm>
          <a:prstGeom prst="mathMultiply">
            <a:avLst>
              <a:gd name="adj1" fmla="val 18968"/>
            </a:avLst>
          </a:prstGeom>
          <a:solidFill>
            <a:srgbClr val="C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24" name="Multiply 35">
            <a:extLst>
              <a:ext uri="{FF2B5EF4-FFF2-40B4-BE49-F238E27FC236}">
                <a16:creationId xmlns:a16="http://schemas.microsoft.com/office/drawing/2014/main" id="{85FDE7CB-D619-493D-BAD4-622223D4693A}"/>
              </a:ext>
            </a:extLst>
          </p:cNvPr>
          <p:cNvSpPr/>
          <p:nvPr/>
        </p:nvSpPr>
        <p:spPr>
          <a:xfrm>
            <a:off x="3421460" y="4717867"/>
            <a:ext cx="211931" cy="211931"/>
          </a:xfrm>
          <a:prstGeom prst="mathMultiply">
            <a:avLst>
              <a:gd name="adj1" fmla="val 18968"/>
            </a:avLst>
          </a:prstGeom>
          <a:solidFill>
            <a:srgbClr val="C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25" name="Multiply 35">
            <a:extLst>
              <a:ext uri="{FF2B5EF4-FFF2-40B4-BE49-F238E27FC236}">
                <a16:creationId xmlns:a16="http://schemas.microsoft.com/office/drawing/2014/main" id="{9A057BF2-419B-4A63-8517-394122F17A35}"/>
              </a:ext>
            </a:extLst>
          </p:cNvPr>
          <p:cNvSpPr/>
          <p:nvPr/>
        </p:nvSpPr>
        <p:spPr>
          <a:xfrm>
            <a:off x="3415757" y="5187276"/>
            <a:ext cx="211931" cy="211931"/>
          </a:xfrm>
          <a:prstGeom prst="mathMultiply">
            <a:avLst>
              <a:gd name="adj1" fmla="val 18968"/>
            </a:avLst>
          </a:prstGeom>
          <a:solidFill>
            <a:srgbClr val="C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Tree>
    <p:extLst>
      <p:ext uri="{BB962C8B-B14F-4D97-AF65-F5344CB8AC3E}">
        <p14:creationId xmlns:p14="http://schemas.microsoft.com/office/powerpoint/2010/main" val="436366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115">
            <a:extLst>
              <a:ext uri="{FF2B5EF4-FFF2-40B4-BE49-F238E27FC236}">
                <a16:creationId xmlns:a16="http://schemas.microsoft.com/office/drawing/2014/main" id="{A527B6F6-21DA-454F-8892-F311FB024E36}"/>
              </a:ext>
            </a:extLst>
          </p:cNvPr>
          <p:cNvSpPr/>
          <p:nvPr/>
        </p:nvSpPr>
        <p:spPr>
          <a:xfrm>
            <a:off x="457200" y="2071056"/>
            <a:ext cx="8229600" cy="3491544"/>
          </a:xfrm>
          <a:prstGeom prst="roundRect">
            <a:avLst>
              <a:gd name="adj" fmla="val 191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4" name="Rectangle 3">
            <a:extLst>
              <a:ext uri="{FF2B5EF4-FFF2-40B4-BE49-F238E27FC236}">
                <a16:creationId xmlns:a16="http://schemas.microsoft.com/office/drawing/2014/main" id="{9DB585D9-09B4-449E-AF5A-A412A2D50BA5}"/>
              </a:ext>
            </a:extLst>
          </p:cNvPr>
          <p:cNvSpPr/>
          <p:nvPr/>
        </p:nvSpPr>
        <p:spPr>
          <a:xfrm>
            <a:off x="904462" y="1513232"/>
            <a:ext cx="7494104" cy="3279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a:solidFill>
                  <a:schemeClr val="accent1"/>
                </a:solidFill>
              </a:rPr>
              <a:t>Social Media Profile Optimization</a:t>
            </a:r>
            <a:r>
              <a:rPr lang="en-US" sz="1500" dirty="0">
                <a:solidFill>
                  <a:schemeClr val="accent1"/>
                </a:solidFill>
              </a:rPr>
              <a:t>(Per Month)</a:t>
            </a:r>
            <a:endParaRPr lang="en-IN" dirty="0">
              <a:solidFill>
                <a:schemeClr val="accent1"/>
              </a:solidFill>
            </a:endParaRPr>
          </a:p>
        </p:txBody>
      </p:sp>
      <p:graphicFrame>
        <p:nvGraphicFramePr>
          <p:cNvPr id="5" name="Table 4">
            <a:extLst>
              <a:ext uri="{FF2B5EF4-FFF2-40B4-BE49-F238E27FC236}">
                <a16:creationId xmlns:a16="http://schemas.microsoft.com/office/drawing/2014/main" id="{A830F4AF-33C5-4E11-B783-B6B519514AFA}"/>
              </a:ext>
            </a:extLst>
          </p:cNvPr>
          <p:cNvGraphicFramePr>
            <a:graphicFrameLocks noGrp="1"/>
          </p:cNvGraphicFramePr>
          <p:nvPr>
            <p:extLst>
              <p:ext uri="{D42A27DB-BD31-4B8C-83A1-F6EECF244321}">
                <p14:modId xmlns:p14="http://schemas.microsoft.com/office/powerpoint/2010/main" val="4167838288"/>
              </p:ext>
            </p:extLst>
          </p:nvPr>
        </p:nvGraphicFramePr>
        <p:xfrm>
          <a:off x="580644" y="2180051"/>
          <a:ext cx="7982712" cy="3273550"/>
        </p:xfrm>
        <a:graphic>
          <a:graphicData uri="http://schemas.openxmlformats.org/drawingml/2006/table">
            <a:tbl>
              <a:tblPr firstRow="1" bandRow="1">
                <a:tableStyleId>{21E4AEA4-8DFA-4A89-87EB-49C32662AFE0}</a:tableStyleId>
              </a:tblPr>
              <a:tblGrid>
                <a:gridCol w="1995678">
                  <a:extLst>
                    <a:ext uri="{9D8B030D-6E8A-4147-A177-3AD203B41FA5}">
                      <a16:colId xmlns:a16="http://schemas.microsoft.com/office/drawing/2014/main" val="805303636"/>
                    </a:ext>
                  </a:extLst>
                </a:gridCol>
                <a:gridCol w="1995678">
                  <a:extLst>
                    <a:ext uri="{9D8B030D-6E8A-4147-A177-3AD203B41FA5}">
                      <a16:colId xmlns:a16="http://schemas.microsoft.com/office/drawing/2014/main" val="1972388534"/>
                    </a:ext>
                  </a:extLst>
                </a:gridCol>
                <a:gridCol w="1995678">
                  <a:extLst>
                    <a:ext uri="{9D8B030D-6E8A-4147-A177-3AD203B41FA5}">
                      <a16:colId xmlns:a16="http://schemas.microsoft.com/office/drawing/2014/main" val="3552238840"/>
                    </a:ext>
                  </a:extLst>
                </a:gridCol>
                <a:gridCol w="1995678">
                  <a:extLst>
                    <a:ext uri="{9D8B030D-6E8A-4147-A177-3AD203B41FA5}">
                      <a16:colId xmlns:a16="http://schemas.microsoft.com/office/drawing/2014/main" val="35678261"/>
                    </a:ext>
                  </a:extLst>
                </a:gridCol>
              </a:tblGrid>
              <a:tr h="294088">
                <a:tc>
                  <a:txBody>
                    <a:bodyPr/>
                    <a:lstStyle/>
                    <a:p>
                      <a:pPr lvl="0" algn="ctr"/>
                      <a:endParaRPr lang="en-IN" sz="1200" b="1" dirty="0">
                        <a:solidFill>
                          <a:srgbClr val="E48312"/>
                        </a:solidFill>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t>SILVER</a:t>
                      </a:r>
                      <a:endParaRPr lang="en-IN" sz="1400" dirty="0"/>
                    </a:p>
                  </a:txBody>
                  <a:tcPr marL="68580" marR="68580" marT="34290" marB="34290">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accent4"/>
                    </a:solidFill>
                  </a:tcPr>
                </a:tc>
                <a:tc>
                  <a:txBody>
                    <a:bodyPr/>
                    <a:lstStyle/>
                    <a:p>
                      <a:pPr algn="ctr"/>
                      <a:r>
                        <a:rPr lang="en-US" sz="1400" dirty="0"/>
                        <a:t>GOLD</a:t>
                      </a:r>
                      <a:endParaRPr lang="en-IN" sz="1400" dirty="0"/>
                    </a:p>
                  </a:txBody>
                  <a:tcPr marL="68580" marR="68580" marT="34290" marB="34290">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solidFill>
                  </a:tcPr>
                </a:tc>
                <a:tc>
                  <a:txBody>
                    <a:bodyPr/>
                    <a:lstStyle/>
                    <a:p>
                      <a:pPr algn="ctr"/>
                      <a:r>
                        <a:rPr lang="en-US" sz="1400" dirty="0"/>
                        <a:t>PLATINUM</a:t>
                      </a:r>
                      <a:endParaRPr lang="en-IN" sz="1400" dirty="0"/>
                    </a:p>
                  </a:txBody>
                  <a:tcPr marL="68580" marR="68580" marT="34290" marB="34290">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578389425"/>
                  </a:ext>
                </a:extLst>
              </a:tr>
              <a:tr h="459029">
                <a:tc>
                  <a:txBody>
                    <a:bodyPr/>
                    <a:lstStyle/>
                    <a:p>
                      <a:pPr algn="l" fontAlgn="ctr"/>
                      <a:r>
                        <a:rPr lang="en-IN" sz="1100" b="1" dirty="0">
                          <a:solidFill>
                            <a:schemeClr val="tx1"/>
                          </a:solidFill>
                          <a:effectLst/>
                        </a:rPr>
                        <a:t>Facebook Wall Updates</a:t>
                      </a:r>
                    </a:p>
                  </a:txBody>
                  <a:tcPr marL="71438" marR="71438" marT="71438" marB="71438"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75000"/>
                      </a:schemeClr>
                    </a:solidFill>
                  </a:tcPr>
                </a:tc>
                <a:tc>
                  <a:txBody>
                    <a:bodyPr/>
                    <a:lstStyle/>
                    <a:p>
                      <a:endParaRPr lang="en-IN" sz="1100" dirty="0"/>
                    </a:p>
                  </a:txBody>
                  <a:tcPr marL="68580" marR="68580" marT="34290" marB="3429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4">
                        <a:lumMod val="60000"/>
                        <a:lumOff val="40000"/>
                      </a:schemeClr>
                    </a:solidFill>
                  </a:tcPr>
                </a:tc>
                <a:tc>
                  <a:txBody>
                    <a:bodyPr/>
                    <a:lstStyle/>
                    <a:p>
                      <a:endParaRPr lang="en-IN" sz="1100" dirty="0"/>
                    </a:p>
                  </a:txBody>
                  <a:tcPr marL="68580" marR="68580" marT="34290" marB="3429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3">
                        <a:lumMod val="60000"/>
                        <a:lumOff val="40000"/>
                      </a:schemeClr>
                    </a:solidFill>
                  </a:tcPr>
                </a:tc>
                <a:tc>
                  <a:txBody>
                    <a:bodyPr/>
                    <a:lstStyle/>
                    <a:p>
                      <a:endParaRPr lang="en-IN" sz="1100" dirty="0"/>
                    </a:p>
                  </a:txBody>
                  <a:tcPr marL="68580" marR="68580" marT="34290" marB="3429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2378373335"/>
                  </a:ext>
                </a:extLst>
              </a:tr>
              <a:tr h="684317">
                <a:tc>
                  <a:txBody>
                    <a:bodyPr/>
                    <a:lstStyle/>
                    <a:p>
                      <a:pPr algn="l" fontAlgn="ctr"/>
                      <a:r>
                        <a:rPr lang="en-IN" sz="1100" b="1" dirty="0">
                          <a:solidFill>
                            <a:schemeClr val="tx1"/>
                          </a:solidFill>
                          <a:effectLst/>
                        </a:rPr>
                        <a:t>Pinterest Account Creation</a:t>
                      </a:r>
                    </a:p>
                  </a:txBody>
                  <a:tcPr marL="71438" marR="71438" marT="71438" marB="7143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40000"/>
                        <a:lumOff val="60000"/>
                      </a:schemeClr>
                    </a:solidFill>
                  </a:tcPr>
                </a:tc>
                <a:tc>
                  <a:txBody>
                    <a:bodyPr/>
                    <a:lstStyle/>
                    <a:p>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4209371410"/>
                  </a:ext>
                </a:extLst>
              </a:tr>
              <a:tr h="459029">
                <a:tc>
                  <a:txBody>
                    <a:bodyPr/>
                    <a:lstStyle/>
                    <a:p>
                      <a:pPr algn="l" fontAlgn="ctr"/>
                      <a:r>
                        <a:rPr lang="en-IN" sz="1100" b="1" dirty="0">
                          <a:solidFill>
                            <a:schemeClr val="tx1"/>
                          </a:solidFill>
                          <a:effectLst/>
                        </a:rPr>
                        <a:t>Follow Pinboards</a:t>
                      </a:r>
                    </a:p>
                  </a:txBody>
                  <a:tcPr marL="71438" marR="71438" marT="71438" marB="7143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60000"/>
                        <a:lumOff val="40000"/>
                      </a:schemeClr>
                    </a:solidFill>
                  </a:tcPr>
                </a:tc>
                <a:tc>
                  <a:txBody>
                    <a:bodyPr/>
                    <a:lstStyle/>
                    <a:p>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60000"/>
                        <a:lumOff val="40000"/>
                      </a:schemeClr>
                    </a:solidFill>
                  </a:tcPr>
                </a:tc>
                <a:tc>
                  <a:txBody>
                    <a:bodyPr/>
                    <a:lstStyle/>
                    <a:p>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3465428698"/>
                  </a:ext>
                </a:extLst>
              </a:tr>
              <a:tr h="459029">
                <a:tc>
                  <a:txBody>
                    <a:bodyPr/>
                    <a:lstStyle/>
                    <a:p>
                      <a:pPr algn="l" fontAlgn="ctr"/>
                      <a:r>
                        <a:rPr lang="en-IN" sz="1100" b="1" dirty="0">
                          <a:solidFill>
                            <a:schemeClr val="tx1"/>
                          </a:solidFill>
                          <a:effectLst/>
                        </a:rPr>
                        <a:t>Pin Images</a:t>
                      </a:r>
                    </a:p>
                  </a:txBody>
                  <a:tcPr marL="71438" marR="71438" marT="71438" marB="7143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40000"/>
                        <a:lumOff val="60000"/>
                      </a:schemeClr>
                    </a:solidFill>
                  </a:tcPr>
                </a:tc>
                <a:tc>
                  <a:txBody>
                    <a:bodyPr/>
                    <a:lstStyle/>
                    <a:p>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668789477"/>
                  </a:ext>
                </a:extLst>
              </a:tr>
              <a:tr h="459029">
                <a:tc>
                  <a:txBody>
                    <a:bodyPr/>
                    <a:lstStyle/>
                    <a:p>
                      <a:pPr algn="l" fontAlgn="ctr"/>
                      <a:r>
                        <a:rPr lang="en-IN" sz="1100" b="1" dirty="0">
                          <a:solidFill>
                            <a:schemeClr val="tx1"/>
                          </a:solidFill>
                          <a:effectLst/>
                        </a:rPr>
                        <a:t>Custom Pinboards</a:t>
                      </a:r>
                    </a:p>
                  </a:txBody>
                  <a:tcPr marL="71438" marR="71438" marT="71438" marB="7143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60000"/>
                        <a:lumOff val="40000"/>
                      </a:schemeClr>
                    </a:solidFill>
                  </a:tcPr>
                </a:tc>
                <a:tc>
                  <a:txBody>
                    <a:bodyPr/>
                    <a:lstStyle/>
                    <a:p>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60000"/>
                        <a:lumOff val="40000"/>
                      </a:schemeClr>
                    </a:solidFill>
                  </a:tcPr>
                </a:tc>
                <a:tc>
                  <a:txBody>
                    <a:bodyPr/>
                    <a:lstStyle/>
                    <a:p>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997287637"/>
                  </a:ext>
                </a:extLst>
              </a:tr>
              <a:tr h="459029">
                <a:tc>
                  <a:txBody>
                    <a:bodyPr/>
                    <a:lstStyle/>
                    <a:p>
                      <a:pPr algn="l" fontAlgn="ctr"/>
                      <a:r>
                        <a:rPr lang="en-IN" sz="1100" b="1" dirty="0">
                          <a:solidFill>
                            <a:schemeClr val="tx1"/>
                          </a:solidFill>
                          <a:effectLst/>
                        </a:rPr>
                        <a:t>Pinterest Optimization</a:t>
                      </a:r>
                    </a:p>
                  </a:txBody>
                  <a:tcPr marL="71438" marR="71438" marT="71438" marB="7143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40000"/>
                        <a:lumOff val="60000"/>
                      </a:schemeClr>
                    </a:solidFill>
                  </a:tcPr>
                </a:tc>
                <a:tc>
                  <a:txBody>
                    <a:bodyPr/>
                    <a:lstStyle/>
                    <a:p>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2081968595"/>
                  </a:ext>
                </a:extLst>
              </a:tr>
            </a:tbl>
          </a:graphicData>
        </a:graphic>
      </p:graphicFrame>
      <p:sp>
        <p:nvSpPr>
          <p:cNvPr id="7" name="Title 3">
            <a:extLst>
              <a:ext uri="{FF2B5EF4-FFF2-40B4-BE49-F238E27FC236}">
                <a16:creationId xmlns:a16="http://schemas.microsoft.com/office/drawing/2014/main" id="{DD81A4FD-2638-4A85-98FE-5FB760FDD976}"/>
              </a:ext>
            </a:extLst>
          </p:cNvPr>
          <p:cNvSpPr txBox="1">
            <a:spLocks/>
          </p:cNvSpPr>
          <p:nvPr/>
        </p:nvSpPr>
        <p:spPr>
          <a:xfrm>
            <a:off x="24713" y="185349"/>
            <a:ext cx="8929816" cy="650521"/>
          </a:xfrm>
          <a:prstGeom prst="rect">
            <a:avLst/>
          </a:prstGeom>
        </p:spPr>
        <p:txBody>
          <a:bodyPr/>
          <a:lstStyle>
            <a:lvl1pPr algn="l" defTabSz="914400" rtl="0" eaLnBrk="1" latinLnBrk="0" hangingPunct="1">
              <a:lnSpc>
                <a:spcPct val="100000"/>
              </a:lnSpc>
              <a:spcBef>
                <a:spcPct val="0"/>
              </a:spcBef>
              <a:buNone/>
              <a:defRPr sz="2000" b="0" kern="1200">
                <a:solidFill>
                  <a:schemeClr val="bg1"/>
                </a:solidFill>
                <a:latin typeface="Franklin Gothic Medium Cond" panose="020B0606030402020204" pitchFamily="34" charset="0"/>
                <a:ea typeface="+mj-ea"/>
                <a:cs typeface="+mj-cs"/>
              </a:defRPr>
            </a:lvl1pPr>
          </a:lstStyle>
          <a:p>
            <a:r>
              <a:rPr lang="en-US" sz="2800" b="1" dirty="0">
                <a:latin typeface="Aharoni" panose="02010803020104030203" pitchFamily="2" charset="-79"/>
                <a:cs typeface="Aharoni" panose="02010803020104030203" pitchFamily="2" charset="-79"/>
              </a:rPr>
              <a:t>PLAN DETAILS</a:t>
            </a:r>
            <a:endParaRPr lang="en-IN" sz="2800" b="1" dirty="0">
              <a:latin typeface="Aharoni" panose="02010803020104030203" pitchFamily="2" charset="-79"/>
              <a:cs typeface="Aharoni" panose="02010803020104030203" pitchFamily="2" charset="-79"/>
            </a:endParaRPr>
          </a:p>
        </p:txBody>
      </p:sp>
      <p:sp>
        <p:nvSpPr>
          <p:cNvPr id="8" name="L-Shape 7">
            <a:extLst>
              <a:ext uri="{FF2B5EF4-FFF2-40B4-BE49-F238E27FC236}">
                <a16:creationId xmlns:a16="http://schemas.microsoft.com/office/drawing/2014/main" id="{C95FCE87-6DC0-47BC-87DF-C3ABB6FBA55E}"/>
              </a:ext>
            </a:extLst>
          </p:cNvPr>
          <p:cNvSpPr/>
          <p:nvPr/>
        </p:nvSpPr>
        <p:spPr>
          <a:xfrm rot="18488063">
            <a:off x="7513690" y="2643372"/>
            <a:ext cx="127488" cy="92652"/>
          </a:xfrm>
          <a:prstGeom prst="corner">
            <a:avLst>
              <a:gd name="adj1" fmla="val 40447"/>
              <a:gd name="adj2" fmla="val 40446"/>
            </a:avLst>
          </a:prstGeom>
          <a:solidFill>
            <a:srgbClr val="6DA6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9" name="L-Shape 8">
            <a:extLst>
              <a:ext uri="{FF2B5EF4-FFF2-40B4-BE49-F238E27FC236}">
                <a16:creationId xmlns:a16="http://schemas.microsoft.com/office/drawing/2014/main" id="{DFFE2C15-9B91-44E2-A0C1-ECFBB70019FA}"/>
              </a:ext>
            </a:extLst>
          </p:cNvPr>
          <p:cNvSpPr/>
          <p:nvPr/>
        </p:nvSpPr>
        <p:spPr>
          <a:xfrm rot="18488063">
            <a:off x="7513690" y="3231764"/>
            <a:ext cx="127488" cy="92652"/>
          </a:xfrm>
          <a:prstGeom prst="corner">
            <a:avLst>
              <a:gd name="adj1" fmla="val 40447"/>
              <a:gd name="adj2" fmla="val 40446"/>
            </a:avLst>
          </a:prstGeom>
          <a:solidFill>
            <a:srgbClr val="6DA6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10" name="L-Shape 9">
            <a:extLst>
              <a:ext uri="{FF2B5EF4-FFF2-40B4-BE49-F238E27FC236}">
                <a16:creationId xmlns:a16="http://schemas.microsoft.com/office/drawing/2014/main" id="{21DAE0B9-83C4-4589-821E-A7994C2044D7}"/>
              </a:ext>
            </a:extLst>
          </p:cNvPr>
          <p:cNvSpPr/>
          <p:nvPr/>
        </p:nvSpPr>
        <p:spPr>
          <a:xfrm rot="18488063">
            <a:off x="7515951" y="3777067"/>
            <a:ext cx="127488" cy="92652"/>
          </a:xfrm>
          <a:prstGeom prst="corner">
            <a:avLst>
              <a:gd name="adj1" fmla="val 40447"/>
              <a:gd name="adj2" fmla="val 40446"/>
            </a:avLst>
          </a:prstGeom>
          <a:solidFill>
            <a:srgbClr val="6DA6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11" name="L-Shape 10">
            <a:extLst>
              <a:ext uri="{FF2B5EF4-FFF2-40B4-BE49-F238E27FC236}">
                <a16:creationId xmlns:a16="http://schemas.microsoft.com/office/drawing/2014/main" id="{90F9FFB1-9D84-4472-AD71-07CF657248F2}"/>
              </a:ext>
            </a:extLst>
          </p:cNvPr>
          <p:cNvSpPr/>
          <p:nvPr/>
        </p:nvSpPr>
        <p:spPr>
          <a:xfrm rot="18488063">
            <a:off x="7513690" y="4243623"/>
            <a:ext cx="127488" cy="92652"/>
          </a:xfrm>
          <a:prstGeom prst="corner">
            <a:avLst>
              <a:gd name="adj1" fmla="val 40447"/>
              <a:gd name="adj2" fmla="val 40446"/>
            </a:avLst>
          </a:prstGeom>
          <a:solidFill>
            <a:srgbClr val="6DA6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12" name="L-Shape 11">
            <a:extLst>
              <a:ext uri="{FF2B5EF4-FFF2-40B4-BE49-F238E27FC236}">
                <a16:creationId xmlns:a16="http://schemas.microsoft.com/office/drawing/2014/main" id="{05C5534F-607A-4412-A162-2FB057AA2C0C}"/>
              </a:ext>
            </a:extLst>
          </p:cNvPr>
          <p:cNvSpPr/>
          <p:nvPr/>
        </p:nvSpPr>
        <p:spPr>
          <a:xfrm rot="18488063">
            <a:off x="7513690" y="4706487"/>
            <a:ext cx="127488" cy="92652"/>
          </a:xfrm>
          <a:prstGeom prst="corner">
            <a:avLst>
              <a:gd name="adj1" fmla="val 40447"/>
              <a:gd name="adj2" fmla="val 40446"/>
            </a:avLst>
          </a:prstGeom>
          <a:solidFill>
            <a:srgbClr val="6DA6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13" name="L-Shape 12">
            <a:extLst>
              <a:ext uri="{FF2B5EF4-FFF2-40B4-BE49-F238E27FC236}">
                <a16:creationId xmlns:a16="http://schemas.microsoft.com/office/drawing/2014/main" id="{47733352-1E33-4F2A-84A6-F3AFE3FB79DF}"/>
              </a:ext>
            </a:extLst>
          </p:cNvPr>
          <p:cNvSpPr/>
          <p:nvPr/>
        </p:nvSpPr>
        <p:spPr>
          <a:xfrm rot="18488063">
            <a:off x="7513690" y="5169350"/>
            <a:ext cx="127488" cy="92652"/>
          </a:xfrm>
          <a:prstGeom prst="corner">
            <a:avLst>
              <a:gd name="adj1" fmla="val 40447"/>
              <a:gd name="adj2" fmla="val 40446"/>
            </a:avLst>
          </a:prstGeom>
          <a:solidFill>
            <a:srgbClr val="6DA6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14" name="Multiply 35">
            <a:extLst>
              <a:ext uri="{FF2B5EF4-FFF2-40B4-BE49-F238E27FC236}">
                <a16:creationId xmlns:a16="http://schemas.microsoft.com/office/drawing/2014/main" id="{222FF749-498B-4B39-8576-04D755101945}"/>
              </a:ext>
            </a:extLst>
          </p:cNvPr>
          <p:cNvSpPr/>
          <p:nvPr/>
        </p:nvSpPr>
        <p:spPr>
          <a:xfrm>
            <a:off x="3469987" y="2610952"/>
            <a:ext cx="211931" cy="211931"/>
          </a:xfrm>
          <a:prstGeom prst="mathMultiply">
            <a:avLst>
              <a:gd name="adj1" fmla="val 18968"/>
            </a:avLst>
          </a:prstGeom>
          <a:solidFill>
            <a:srgbClr val="C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15" name="Multiply 35">
            <a:extLst>
              <a:ext uri="{FF2B5EF4-FFF2-40B4-BE49-F238E27FC236}">
                <a16:creationId xmlns:a16="http://schemas.microsoft.com/office/drawing/2014/main" id="{8E9B4C73-E19C-42A2-9166-D8E3977FB3D0}"/>
              </a:ext>
            </a:extLst>
          </p:cNvPr>
          <p:cNvSpPr/>
          <p:nvPr/>
        </p:nvSpPr>
        <p:spPr>
          <a:xfrm>
            <a:off x="3469987" y="3217069"/>
            <a:ext cx="211931" cy="211931"/>
          </a:xfrm>
          <a:prstGeom prst="mathMultiply">
            <a:avLst>
              <a:gd name="adj1" fmla="val 18968"/>
            </a:avLst>
          </a:prstGeom>
          <a:solidFill>
            <a:srgbClr val="C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16" name="Multiply 35">
            <a:extLst>
              <a:ext uri="{FF2B5EF4-FFF2-40B4-BE49-F238E27FC236}">
                <a16:creationId xmlns:a16="http://schemas.microsoft.com/office/drawing/2014/main" id="{CFE9C7D8-A335-4E92-9997-0E5B2A38DA2A}"/>
              </a:ext>
            </a:extLst>
          </p:cNvPr>
          <p:cNvSpPr/>
          <p:nvPr/>
        </p:nvSpPr>
        <p:spPr>
          <a:xfrm>
            <a:off x="3469987" y="3743504"/>
            <a:ext cx="211931" cy="211931"/>
          </a:xfrm>
          <a:prstGeom prst="mathMultiply">
            <a:avLst>
              <a:gd name="adj1" fmla="val 18968"/>
            </a:avLst>
          </a:prstGeom>
          <a:solidFill>
            <a:srgbClr val="C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17" name="Multiply 35">
            <a:extLst>
              <a:ext uri="{FF2B5EF4-FFF2-40B4-BE49-F238E27FC236}">
                <a16:creationId xmlns:a16="http://schemas.microsoft.com/office/drawing/2014/main" id="{801B9D51-ACD2-47B2-A346-6146423B9BE1}"/>
              </a:ext>
            </a:extLst>
          </p:cNvPr>
          <p:cNvSpPr/>
          <p:nvPr/>
        </p:nvSpPr>
        <p:spPr>
          <a:xfrm>
            <a:off x="3469987" y="4211203"/>
            <a:ext cx="211931" cy="211931"/>
          </a:xfrm>
          <a:prstGeom prst="mathMultiply">
            <a:avLst>
              <a:gd name="adj1" fmla="val 18968"/>
            </a:avLst>
          </a:prstGeom>
          <a:solidFill>
            <a:srgbClr val="C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18" name="Multiply 35">
            <a:extLst>
              <a:ext uri="{FF2B5EF4-FFF2-40B4-BE49-F238E27FC236}">
                <a16:creationId xmlns:a16="http://schemas.microsoft.com/office/drawing/2014/main" id="{2DEA6A67-B20A-45D4-9EF9-7F38B218F475}"/>
              </a:ext>
            </a:extLst>
          </p:cNvPr>
          <p:cNvSpPr/>
          <p:nvPr/>
        </p:nvSpPr>
        <p:spPr>
          <a:xfrm>
            <a:off x="3469987" y="4665574"/>
            <a:ext cx="211931" cy="211931"/>
          </a:xfrm>
          <a:prstGeom prst="mathMultiply">
            <a:avLst>
              <a:gd name="adj1" fmla="val 18968"/>
            </a:avLst>
          </a:prstGeom>
          <a:solidFill>
            <a:srgbClr val="C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19" name="Multiply 35">
            <a:extLst>
              <a:ext uri="{FF2B5EF4-FFF2-40B4-BE49-F238E27FC236}">
                <a16:creationId xmlns:a16="http://schemas.microsoft.com/office/drawing/2014/main" id="{E9F260CD-24A5-4B05-994B-1307549B877B}"/>
              </a:ext>
            </a:extLst>
          </p:cNvPr>
          <p:cNvSpPr/>
          <p:nvPr/>
        </p:nvSpPr>
        <p:spPr>
          <a:xfrm>
            <a:off x="3469987" y="5107337"/>
            <a:ext cx="211931" cy="211931"/>
          </a:xfrm>
          <a:prstGeom prst="mathMultiply">
            <a:avLst>
              <a:gd name="adj1" fmla="val 18968"/>
            </a:avLst>
          </a:prstGeom>
          <a:solidFill>
            <a:srgbClr val="C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20" name="Multiply 35">
            <a:extLst>
              <a:ext uri="{FF2B5EF4-FFF2-40B4-BE49-F238E27FC236}">
                <a16:creationId xmlns:a16="http://schemas.microsoft.com/office/drawing/2014/main" id="{1224D877-994A-4DA6-8AC5-0D11073D5627}"/>
              </a:ext>
            </a:extLst>
          </p:cNvPr>
          <p:cNvSpPr/>
          <p:nvPr/>
        </p:nvSpPr>
        <p:spPr>
          <a:xfrm>
            <a:off x="5462084" y="2586106"/>
            <a:ext cx="211931" cy="211931"/>
          </a:xfrm>
          <a:prstGeom prst="mathMultiply">
            <a:avLst>
              <a:gd name="adj1" fmla="val 18968"/>
            </a:avLst>
          </a:prstGeom>
          <a:solidFill>
            <a:srgbClr val="C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21" name="Multiply 35">
            <a:extLst>
              <a:ext uri="{FF2B5EF4-FFF2-40B4-BE49-F238E27FC236}">
                <a16:creationId xmlns:a16="http://schemas.microsoft.com/office/drawing/2014/main" id="{11542E8E-41E7-41B7-B826-C62FE1C41F1A}"/>
              </a:ext>
            </a:extLst>
          </p:cNvPr>
          <p:cNvSpPr/>
          <p:nvPr/>
        </p:nvSpPr>
        <p:spPr>
          <a:xfrm>
            <a:off x="5462084" y="3718658"/>
            <a:ext cx="211931" cy="211931"/>
          </a:xfrm>
          <a:prstGeom prst="mathMultiply">
            <a:avLst>
              <a:gd name="adj1" fmla="val 18968"/>
            </a:avLst>
          </a:prstGeom>
          <a:solidFill>
            <a:srgbClr val="C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22" name="Multiply 35">
            <a:extLst>
              <a:ext uri="{FF2B5EF4-FFF2-40B4-BE49-F238E27FC236}">
                <a16:creationId xmlns:a16="http://schemas.microsoft.com/office/drawing/2014/main" id="{29AAA627-3E85-4CFF-915D-BE220F43A633}"/>
              </a:ext>
            </a:extLst>
          </p:cNvPr>
          <p:cNvSpPr/>
          <p:nvPr/>
        </p:nvSpPr>
        <p:spPr>
          <a:xfrm>
            <a:off x="5462084" y="4186357"/>
            <a:ext cx="211931" cy="211931"/>
          </a:xfrm>
          <a:prstGeom prst="mathMultiply">
            <a:avLst>
              <a:gd name="adj1" fmla="val 18968"/>
            </a:avLst>
          </a:prstGeom>
          <a:solidFill>
            <a:srgbClr val="C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23" name="Multiply 35">
            <a:extLst>
              <a:ext uri="{FF2B5EF4-FFF2-40B4-BE49-F238E27FC236}">
                <a16:creationId xmlns:a16="http://schemas.microsoft.com/office/drawing/2014/main" id="{88BB3618-4523-4159-A133-F03358F7C7FA}"/>
              </a:ext>
            </a:extLst>
          </p:cNvPr>
          <p:cNvSpPr/>
          <p:nvPr/>
        </p:nvSpPr>
        <p:spPr>
          <a:xfrm>
            <a:off x="5462084" y="4640728"/>
            <a:ext cx="211931" cy="211931"/>
          </a:xfrm>
          <a:prstGeom prst="mathMultiply">
            <a:avLst>
              <a:gd name="adj1" fmla="val 18968"/>
            </a:avLst>
          </a:prstGeom>
          <a:solidFill>
            <a:srgbClr val="C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24" name="Multiply 35">
            <a:extLst>
              <a:ext uri="{FF2B5EF4-FFF2-40B4-BE49-F238E27FC236}">
                <a16:creationId xmlns:a16="http://schemas.microsoft.com/office/drawing/2014/main" id="{BFE07810-631D-4411-9C6F-254C46B1FB20}"/>
              </a:ext>
            </a:extLst>
          </p:cNvPr>
          <p:cNvSpPr/>
          <p:nvPr/>
        </p:nvSpPr>
        <p:spPr>
          <a:xfrm>
            <a:off x="5462084" y="5082491"/>
            <a:ext cx="211931" cy="211931"/>
          </a:xfrm>
          <a:prstGeom prst="mathMultiply">
            <a:avLst>
              <a:gd name="adj1" fmla="val 18968"/>
            </a:avLst>
          </a:prstGeom>
          <a:solidFill>
            <a:srgbClr val="C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25" name="Multiply 35">
            <a:extLst>
              <a:ext uri="{FF2B5EF4-FFF2-40B4-BE49-F238E27FC236}">
                <a16:creationId xmlns:a16="http://schemas.microsoft.com/office/drawing/2014/main" id="{0B5F61D2-A3F6-4876-B7B2-76C8BB6FEE0B}"/>
              </a:ext>
            </a:extLst>
          </p:cNvPr>
          <p:cNvSpPr/>
          <p:nvPr/>
        </p:nvSpPr>
        <p:spPr>
          <a:xfrm>
            <a:off x="5462083" y="3199344"/>
            <a:ext cx="211931" cy="211931"/>
          </a:xfrm>
          <a:prstGeom prst="mathMultiply">
            <a:avLst>
              <a:gd name="adj1" fmla="val 18968"/>
            </a:avLst>
          </a:prstGeom>
          <a:solidFill>
            <a:srgbClr val="C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Tree>
    <p:extLst>
      <p:ext uri="{BB962C8B-B14F-4D97-AF65-F5344CB8AC3E}">
        <p14:creationId xmlns:p14="http://schemas.microsoft.com/office/powerpoint/2010/main" val="1826255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115">
            <a:extLst>
              <a:ext uri="{FF2B5EF4-FFF2-40B4-BE49-F238E27FC236}">
                <a16:creationId xmlns:a16="http://schemas.microsoft.com/office/drawing/2014/main" id="{75CC4FC7-8A05-491E-A7AA-3D771DEF634E}"/>
              </a:ext>
            </a:extLst>
          </p:cNvPr>
          <p:cNvSpPr/>
          <p:nvPr/>
        </p:nvSpPr>
        <p:spPr>
          <a:xfrm>
            <a:off x="457200" y="2071056"/>
            <a:ext cx="8229600" cy="3491544"/>
          </a:xfrm>
          <a:prstGeom prst="roundRect">
            <a:avLst>
              <a:gd name="adj" fmla="val 191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4" name="Rectangle 3">
            <a:extLst>
              <a:ext uri="{FF2B5EF4-FFF2-40B4-BE49-F238E27FC236}">
                <a16:creationId xmlns:a16="http://schemas.microsoft.com/office/drawing/2014/main" id="{9DB585D9-09B4-449E-AF5A-A412A2D50BA5}"/>
              </a:ext>
            </a:extLst>
          </p:cNvPr>
          <p:cNvSpPr/>
          <p:nvPr/>
        </p:nvSpPr>
        <p:spPr>
          <a:xfrm>
            <a:off x="904462" y="1513232"/>
            <a:ext cx="7494104" cy="3279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a:solidFill>
                  <a:schemeClr val="accent1"/>
                </a:solidFill>
              </a:rPr>
              <a:t>Monthly Reports</a:t>
            </a:r>
            <a:endParaRPr lang="en-IN" dirty="0">
              <a:solidFill>
                <a:schemeClr val="accent1"/>
              </a:solidFill>
            </a:endParaRPr>
          </a:p>
        </p:txBody>
      </p:sp>
      <p:graphicFrame>
        <p:nvGraphicFramePr>
          <p:cNvPr id="5" name="Table 4">
            <a:extLst>
              <a:ext uri="{FF2B5EF4-FFF2-40B4-BE49-F238E27FC236}">
                <a16:creationId xmlns:a16="http://schemas.microsoft.com/office/drawing/2014/main" id="{A830F4AF-33C5-4E11-B783-B6B519514AFA}"/>
              </a:ext>
            </a:extLst>
          </p:cNvPr>
          <p:cNvGraphicFramePr>
            <a:graphicFrameLocks noGrp="1"/>
          </p:cNvGraphicFramePr>
          <p:nvPr>
            <p:extLst>
              <p:ext uri="{D42A27DB-BD31-4B8C-83A1-F6EECF244321}">
                <p14:modId xmlns:p14="http://schemas.microsoft.com/office/powerpoint/2010/main" val="3746892460"/>
              </p:ext>
            </p:extLst>
          </p:nvPr>
        </p:nvGraphicFramePr>
        <p:xfrm>
          <a:off x="580644" y="2202101"/>
          <a:ext cx="7982712" cy="1365887"/>
        </p:xfrm>
        <a:graphic>
          <a:graphicData uri="http://schemas.openxmlformats.org/drawingml/2006/table">
            <a:tbl>
              <a:tblPr firstRow="1" bandRow="1">
                <a:tableStyleId>{21E4AEA4-8DFA-4A89-87EB-49C32662AFE0}</a:tableStyleId>
              </a:tblPr>
              <a:tblGrid>
                <a:gridCol w="1995678">
                  <a:extLst>
                    <a:ext uri="{9D8B030D-6E8A-4147-A177-3AD203B41FA5}">
                      <a16:colId xmlns:a16="http://schemas.microsoft.com/office/drawing/2014/main" val="805303636"/>
                    </a:ext>
                  </a:extLst>
                </a:gridCol>
                <a:gridCol w="1995678">
                  <a:extLst>
                    <a:ext uri="{9D8B030D-6E8A-4147-A177-3AD203B41FA5}">
                      <a16:colId xmlns:a16="http://schemas.microsoft.com/office/drawing/2014/main" val="1972388534"/>
                    </a:ext>
                  </a:extLst>
                </a:gridCol>
                <a:gridCol w="1995678">
                  <a:extLst>
                    <a:ext uri="{9D8B030D-6E8A-4147-A177-3AD203B41FA5}">
                      <a16:colId xmlns:a16="http://schemas.microsoft.com/office/drawing/2014/main" val="3552238840"/>
                    </a:ext>
                  </a:extLst>
                </a:gridCol>
                <a:gridCol w="1995678">
                  <a:extLst>
                    <a:ext uri="{9D8B030D-6E8A-4147-A177-3AD203B41FA5}">
                      <a16:colId xmlns:a16="http://schemas.microsoft.com/office/drawing/2014/main" val="35678261"/>
                    </a:ext>
                  </a:extLst>
                </a:gridCol>
              </a:tblGrid>
              <a:tr h="278130">
                <a:tc>
                  <a:txBody>
                    <a:bodyPr/>
                    <a:lstStyle/>
                    <a:p>
                      <a:pPr lvl="0" algn="ctr"/>
                      <a:endParaRPr lang="en-IN" sz="1400" b="1" dirty="0">
                        <a:solidFill>
                          <a:schemeClr val="tx1"/>
                        </a:solidFill>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t>SILVER</a:t>
                      </a:r>
                      <a:endParaRPr lang="en-IN" sz="1400" dirty="0"/>
                    </a:p>
                  </a:txBody>
                  <a:tcPr marL="68580" marR="68580" marT="34290" marB="34290">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accent4"/>
                    </a:solidFill>
                  </a:tcPr>
                </a:tc>
                <a:tc>
                  <a:txBody>
                    <a:bodyPr/>
                    <a:lstStyle/>
                    <a:p>
                      <a:pPr algn="ctr"/>
                      <a:r>
                        <a:rPr lang="en-US" sz="1400" dirty="0"/>
                        <a:t>GOLD</a:t>
                      </a:r>
                      <a:endParaRPr lang="en-IN" sz="1400" dirty="0"/>
                    </a:p>
                  </a:txBody>
                  <a:tcPr marL="68580" marR="68580" marT="34290" marB="34290">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solidFill>
                  </a:tcPr>
                </a:tc>
                <a:tc>
                  <a:txBody>
                    <a:bodyPr/>
                    <a:lstStyle/>
                    <a:p>
                      <a:pPr algn="ctr"/>
                      <a:r>
                        <a:rPr lang="en-US" sz="1400" dirty="0"/>
                        <a:t>PLATINUM</a:t>
                      </a:r>
                      <a:endParaRPr lang="en-IN" sz="1400" dirty="0"/>
                    </a:p>
                  </a:txBody>
                  <a:tcPr marL="68580" marR="68580" marT="34290" marB="34290">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578389425"/>
                  </a:ext>
                </a:extLst>
              </a:tr>
              <a:tr h="462915">
                <a:tc>
                  <a:txBody>
                    <a:bodyPr/>
                    <a:lstStyle/>
                    <a:p>
                      <a:pPr algn="l" fontAlgn="ctr"/>
                      <a:r>
                        <a:rPr lang="en-IN" sz="1100" b="1" dirty="0">
                          <a:solidFill>
                            <a:schemeClr val="tx1"/>
                          </a:solidFill>
                          <a:effectLst/>
                        </a:rPr>
                        <a:t>Search Engine Rank Report</a:t>
                      </a:r>
                    </a:p>
                  </a:txBody>
                  <a:tcPr marL="71438" marR="71438" marT="71438" marB="71438"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75000"/>
                      </a:schemeClr>
                    </a:solidFill>
                  </a:tcPr>
                </a:tc>
                <a:tc>
                  <a:txBody>
                    <a:bodyPr/>
                    <a:lstStyle/>
                    <a:p>
                      <a:endParaRPr lang="en-IN" sz="1100" dirty="0"/>
                    </a:p>
                  </a:txBody>
                  <a:tcPr marL="68580" marR="68580" marT="34290" marB="3429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4">
                        <a:lumMod val="60000"/>
                        <a:lumOff val="40000"/>
                      </a:schemeClr>
                    </a:solidFill>
                  </a:tcPr>
                </a:tc>
                <a:tc>
                  <a:txBody>
                    <a:bodyPr/>
                    <a:lstStyle/>
                    <a:p>
                      <a:endParaRPr lang="en-IN" sz="1100" dirty="0"/>
                    </a:p>
                  </a:txBody>
                  <a:tcPr marL="68580" marR="68580" marT="34290" marB="3429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3">
                        <a:lumMod val="60000"/>
                        <a:lumOff val="40000"/>
                      </a:schemeClr>
                    </a:solidFill>
                  </a:tcPr>
                </a:tc>
                <a:tc>
                  <a:txBody>
                    <a:bodyPr/>
                    <a:lstStyle/>
                    <a:p>
                      <a:endParaRPr lang="en-IN" sz="1100" dirty="0"/>
                    </a:p>
                  </a:txBody>
                  <a:tcPr marL="68580" marR="68580" marT="34290" marB="3429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2378373335"/>
                  </a:ext>
                </a:extLst>
              </a:tr>
              <a:tr h="302895">
                <a:tc>
                  <a:txBody>
                    <a:bodyPr/>
                    <a:lstStyle/>
                    <a:p>
                      <a:pPr algn="l" fontAlgn="ctr"/>
                      <a:r>
                        <a:rPr lang="en-IN" sz="1100" b="1" dirty="0">
                          <a:solidFill>
                            <a:schemeClr val="tx1"/>
                          </a:solidFill>
                          <a:effectLst/>
                        </a:rPr>
                        <a:t>SEO Activity Reports</a:t>
                      </a:r>
                    </a:p>
                  </a:txBody>
                  <a:tcPr marL="71438" marR="71438" marT="71438" marB="7143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40000"/>
                        <a:lumOff val="60000"/>
                      </a:schemeClr>
                    </a:solidFill>
                  </a:tcPr>
                </a:tc>
                <a:tc>
                  <a:txBody>
                    <a:bodyPr/>
                    <a:lstStyle/>
                    <a:p>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4209371410"/>
                  </a:ext>
                </a:extLst>
              </a:tr>
              <a:tr h="302895">
                <a:tc>
                  <a:txBody>
                    <a:bodyPr/>
                    <a:lstStyle/>
                    <a:p>
                      <a:pPr algn="l" fontAlgn="ctr"/>
                      <a:r>
                        <a:rPr lang="en-IN" sz="1100" b="1" dirty="0">
                          <a:solidFill>
                            <a:schemeClr val="tx1"/>
                          </a:solidFill>
                          <a:effectLst/>
                        </a:rPr>
                        <a:t>Google Analytics Report</a:t>
                      </a:r>
                    </a:p>
                  </a:txBody>
                  <a:tcPr marL="71438" marR="71438" marT="71438" marB="7143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60000"/>
                        <a:lumOff val="40000"/>
                      </a:schemeClr>
                    </a:solidFill>
                  </a:tcPr>
                </a:tc>
                <a:tc>
                  <a:txBody>
                    <a:bodyPr/>
                    <a:lstStyle/>
                    <a:p>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60000"/>
                        <a:lumOff val="40000"/>
                      </a:schemeClr>
                    </a:solidFill>
                  </a:tcPr>
                </a:tc>
                <a:tc>
                  <a:txBody>
                    <a:bodyPr/>
                    <a:lstStyle/>
                    <a:p>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3465428698"/>
                  </a:ext>
                </a:extLst>
              </a:tr>
            </a:tbl>
          </a:graphicData>
        </a:graphic>
      </p:graphicFrame>
      <p:sp>
        <p:nvSpPr>
          <p:cNvPr id="7" name="Title 3">
            <a:extLst>
              <a:ext uri="{FF2B5EF4-FFF2-40B4-BE49-F238E27FC236}">
                <a16:creationId xmlns:a16="http://schemas.microsoft.com/office/drawing/2014/main" id="{86BCC0A8-2CF4-4A62-B128-42D22FCCC77A}"/>
              </a:ext>
            </a:extLst>
          </p:cNvPr>
          <p:cNvSpPr txBox="1">
            <a:spLocks/>
          </p:cNvSpPr>
          <p:nvPr/>
        </p:nvSpPr>
        <p:spPr>
          <a:xfrm>
            <a:off x="24713" y="185349"/>
            <a:ext cx="8929816" cy="650521"/>
          </a:xfrm>
          <a:prstGeom prst="rect">
            <a:avLst/>
          </a:prstGeom>
        </p:spPr>
        <p:txBody>
          <a:bodyPr/>
          <a:lstStyle>
            <a:lvl1pPr algn="l" defTabSz="914400" rtl="0" eaLnBrk="1" latinLnBrk="0" hangingPunct="1">
              <a:lnSpc>
                <a:spcPct val="100000"/>
              </a:lnSpc>
              <a:spcBef>
                <a:spcPct val="0"/>
              </a:spcBef>
              <a:buNone/>
              <a:defRPr sz="2000" b="0" kern="1200">
                <a:solidFill>
                  <a:schemeClr val="bg1"/>
                </a:solidFill>
                <a:latin typeface="Franklin Gothic Medium Cond" panose="020B0606030402020204" pitchFamily="34" charset="0"/>
                <a:ea typeface="+mj-ea"/>
                <a:cs typeface="+mj-cs"/>
              </a:defRPr>
            </a:lvl1pPr>
          </a:lstStyle>
          <a:p>
            <a:r>
              <a:rPr lang="en-US" sz="2800" b="1" dirty="0">
                <a:latin typeface="Aharoni" panose="02010803020104030203" pitchFamily="2" charset="-79"/>
                <a:cs typeface="Aharoni" panose="02010803020104030203" pitchFamily="2" charset="-79"/>
              </a:rPr>
              <a:t>PLAN DETAILS</a:t>
            </a:r>
            <a:endParaRPr lang="en-IN" sz="2800" b="1" dirty="0">
              <a:latin typeface="Aharoni" panose="02010803020104030203" pitchFamily="2" charset="-79"/>
              <a:cs typeface="Aharoni" panose="02010803020104030203" pitchFamily="2" charset="-79"/>
            </a:endParaRPr>
          </a:p>
        </p:txBody>
      </p:sp>
      <p:sp>
        <p:nvSpPr>
          <p:cNvPr id="8" name="L-Shape 7">
            <a:extLst>
              <a:ext uri="{FF2B5EF4-FFF2-40B4-BE49-F238E27FC236}">
                <a16:creationId xmlns:a16="http://schemas.microsoft.com/office/drawing/2014/main" id="{887588CC-AB12-4932-B50F-A94ABB5285AD}"/>
              </a:ext>
            </a:extLst>
          </p:cNvPr>
          <p:cNvSpPr/>
          <p:nvPr/>
        </p:nvSpPr>
        <p:spPr>
          <a:xfrm rot="18488063">
            <a:off x="7531534" y="2602539"/>
            <a:ext cx="127488" cy="92652"/>
          </a:xfrm>
          <a:prstGeom prst="corner">
            <a:avLst>
              <a:gd name="adj1" fmla="val 40447"/>
              <a:gd name="adj2" fmla="val 40446"/>
            </a:avLst>
          </a:prstGeom>
          <a:solidFill>
            <a:srgbClr val="6DA6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9" name="L-Shape 8">
            <a:extLst>
              <a:ext uri="{FF2B5EF4-FFF2-40B4-BE49-F238E27FC236}">
                <a16:creationId xmlns:a16="http://schemas.microsoft.com/office/drawing/2014/main" id="{313FC27C-1B51-4728-9E2B-964915F88834}"/>
              </a:ext>
            </a:extLst>
          </p:cNvPr>
          <p:cNvSpPr/>
          <p:nvPr/>
        </p:nvSpPr>
        <p:spPr>
          <a:xfrm rot="18488063">
            <a:off x="7531533" y="2989251"/>
            <a:ext cx="127488" cy="92652"/>
          </a:xfrm>
          <a:prstGeom prst="corner">
            <a:avLst>
              <a:gd name="adj1" fmla="val 40447"/>
              <a:gd name="adj2" fmla="val 40446"/>
            </a:avLst>
          </a:prstGeom>
          <a:solidFill>
            <a:srgbClr val="6DA6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10" name="L-Shape 9">
            <a:extLst>
              <a:ext uri="{FF2B5EF4-FFF2-40B4-BE49-F238E27FC236}">
                <a16:creationId xmlns:a16="http://schemas.microsoft.com/office/drawing/2014/main" id="{706D4B51-A92D-4C5A-9F1B-1404FD29703F}"/>
              </a:ext>
            </a:extLst>
          </p:cNvPr>
          <p:cNvSpPr/>
          <p:nvPr/>
        </p:nvSpPr>
        <p:spPr>
          <a:xfrm rot="18488063">
            <a:off x="7531533" y="3341840"/>
            <a:ext cx="127488" cy="92652"/>
          </a:xfrm>
          <a:prstGeom prst="corner">
            <a:avLst>
              <a:gd name="adj1" fmla="val 40447"/>
              <a:gd name="adj2" fmla="val 40446"/>
            </a:avLst>
          </a:prstGeom>
          <a:solidFill>
            <a:srgbClr val="6DA6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11" name="L-Shape 10">
            <a:extLst>
              <a:ext uri="{FF2B5EF4-FFF2-40B4-BE49-F238E27FC236}">
                <a16:creationId xmlns:a16="http://schemas.microsoft.com/office/drawing/2014/main" id="{BFE48476-58FE-4135-ACCF-4FE8E6B4ABBB}"/>
              </a:ext>
            </a:extLst>
          </p:cNvPr>
          <p:cNvSpPr/>
          <p:nvPr/>
        </p:nvSpPr>
        <p:spPr>
          <a:xfrm rot="18488063">
            <a:off x="5516016" y="2598242"/>
            <a:ext cx="127488" cy="92652"/>
          </a:xfrm>
          <a:prstGeom prst="corner">
            <a:avLst>
              <a:gd name="adj1" fmla="val 40447"/>
              <a:gd name="adj2" fmla="val 40446"/>
            </a:avLst>
          </a:prstGeom>
          <a:solidFill>
            <a:srgbClr val="6DA6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12" name="L-Shape 11">
            <a:extLst>
              <a:ext uri="{FF2B5EF4-FFF2-40B4-BE49-F238E27FC236}">
                <a16:creationId xmlns:a16="http://schemas.microsoft.com/office/drawing/2014/main" id="{F086ADC4-F9DF-4E8E-9FB8-CBF22AC1F4BB}"/>
              </a:ext>
            </a:extLst>
          </p:cNvPr>
          <p:cNvSpPr/>
          <p:nvPr/>
        </p:nvSpPr>
        <p:spPr>
          <a:xfrm rot="18488063">
            <a:off x="5516015" y="2984954"/>
            <a:ext cx="127488" cy="92652"/>
          </a:xfrm>
          <a:prstGeom prst="corner">
            <a:avLst>
              <a:gd name="adj1" fmla="val 40447"/>
              <a:gd name="adj2" fmla="val 40446"/>
            </a:avLst>
          </a:prstGeom>
          <a:solidFill>
            <a:srgbClr val="6DA6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13" name="L-Shape 12">
            <a:extLst>
              <a:ext uri="{FF2B5EF4-FFF2-40B4-BE49-F238E27FC236}">
                <a16:creationId xmlns:a16="http://schemas.microsoft.com/office/drawing/2014/main" id="{AB4FB1DA-6D0A-41C5-9E02-93CC8207B7E1}"/>
              </a:ext>
            </a:extLst>
          </p:cNvPr>
          <p:cNvSpPr/>
          <p:nvPr/>
        </p:nvSpPr>
        <p:spPr>
          <a:xfrm rot="18488063">
            <a:off x="5516015" y="3337543"/>
            <a:ext cx="127488" cy="92652"/>
          </a:xfrm>
          <a:prstGeom prst="corner">
            <a:avLst>
              <a:gd name="adj1" fmla="val 40447"/>
              <a:gd name="adj2" fmla="val 40446"/>
            </a:avLst>
          </a:prstGeom>
          <a:solidFill>
            <a:srgbClr val="6DA6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14" name="L-Shape 13">
            <a:extLst>
              <a:ext uri="{FF2B5EF4-FFF2-40B4-BE49-F238E27FC236}">
                <a16:creationId xmlns:a16="http://schemas.microsoft.com/office/drawing/2014/main" id="{C9EB2B32-1639-4026-8869-D5DDD5BDFE50}"/>
              </a:ext>
            </a:extLst>
          </p:cNvPr>
          <p:cNvSpPr/>
          <p:nvPr/>
        </p:nvSpPr>
        <p:spPr>
          <a:xfrm rot="18488063">
            <a:off x="3500498" y="2643373"/>
            <a:ext cx="127488" cy="92652"/>
          </a:xfrm>
          <a:prstGeom prst="corner">
            <a:avLst>
              <a:gd name="adj1" fmla="val 40447"/>
              <a:gd name="adj2" fmla="val 40446"/>
            </a:avLst>
          </a:prstGeom>
          <a:solidFill>
            <a:srgbClr val="6DA6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15" name="L-Shape 14">
            <a:extLst>
              <a:ext uri="{FF2B5EF4-FFF2-40B4-BE49-F238E27FC236}">
                <a16:creationId xmlns:a16="http://schemas.microsoft.com/office/drawing/2014/main" id="{4C64D818-6E7F-4525-AE14-E6A8BC7C0834}"/>
              </a:ext>
            </a:extLst>
          </p:cNvPr>
          <p:cNvSpPr/>
          <p:nvPr/>
        </p:nvSpPr>
        <p:spPr>
          <a:xfrm rot="18488063">
            <a:off x="3500497" y="3030085"/>
            <a:ext cx="127488" cy="92652"/>
          </a:xfrm>
          <a:prstGeom prst="corner">
            <a:avLst>
              <a:gd name="adj1" fmla="val 40447"/>
              <a:gd name="adj2" fmla="val 40446"/>
            </a:avLst>
          </a:prstGeom>
          <a:solidFill>
            <a:srgbClr val="6DA6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16" name="L-Shape 15">
            <a:extLst>
              <a:ext uri="{FF2B5EF4-FFF2-40B4-BE49-F238E27FC236}">
                <a16:creationId xmlns:a16="http://schemas.microsoft.com/office/drawing/2014/main" id="{B973E654-5D2C-4210-BB5A-C4F5212D928B}"/>
              </a:ext>
            </a:extLst>
          </p:cNvPr>
          <p:cNvSpPr/>
          <p:nvPr/>
        </p:nvSpPr>
        <p:spPr>
          <a:xfrm rot="18488063">
            <a:off x="3500497" y="3382674"/>
            <a:ext cx="127488" cy="92652"/>
          </a:xfrm>
          <a:prstGeom prst="corner">
            <a:avLst>
              <a:gd name="adj1" fmla="val 40447"/>
              <a:gd name="adj2" fmla="val 40446"/>
            </a:avLst>
          </a:prstGeom>
          <a:solidFill>
            <a:srgbClr val="6DA6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Tree>
    <p:extLst>
      <p:ext uri="{BB962C8B-B14F-4D97-AF65-F5344CB8AC3E}">
        <p14:creationId xmlns:p14="http://schemas.microsoft.com/office/powerpoint/2010/main" val="304666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115">
            <a:extLst>
              <a:ext uri="{FF2B5EF4-FFF2-40B4-BE49-F238E27FC236}">
                <a16:creationId xmlns:a16="http://schemas.microsoft.com/office/drawing/2014/main" id="{866DFBB2-9125-4758-8802-2852A1FDF6F3}"/>
              </a:ext>
            </a:extLst>
          </p:cNvPr>
          <p:cNvSpPr/>
          <p:nvPr/>
        </p:nvSpPr>
        <p:spPr>
          <a:xfrm>
            <a:off x="457200" y="2071056"/>
            <a:ext cx="8229600" cy="3491544"/>
          </a:xfrm>
          <a:prstGeom prst="roundRect">
            <a:avLst>
              <a:gd name="adj" fmla="val 191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4" name="Rectangle 3">
            <a:extLst>
              <a:ext uri="{FF2B5EF4-FFF2-40B4-BE49-F238E27FC236}">
                <a16:creationId xmlns:a16="http://schemas.microsoft.com/office/drawing/2014/main" id="{9DB585D9-09B4-449E-AF5A-A412A2D50BA5}"/>
              </a:ext>
            </a:extLst>
          </p:cNvPr>
          <p:cNvSpPr/>
          <p:nvPr/>
        </p:nvSpPr>
        <p:spPr>
          <a:xfrm>
            <a:off x="904462" y="1513232"/>
            <a:ext cx="7494104" cy="3279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a:solidFill>
                  <a:schemeClr val="accent1"/>
                </a:solidFill>
              </a:rPr>
              <a:t>Customer Support</a:t>
            </a:r>
            <a:endParaRPr lang="en-IN" dirty="0">
              <a:solidFill>
                <a:schemeClr val="accent1"/>
              </a:solidFill>
            </a:endParaRPr>
          </a:p>
        </p:txBody>
      </p:sp>
      <p:graphicFrame>
        <p:nvGraphicFramePr>
          <p:cNvPr id="5" name="Table 4">
            <a:extLst>
              <a:ext uri="{FF2B5EF4-FFF2-40B4-BE49-F238E27FC236}">
                <a16:creationId xmlns:a16="http://schemas.microsoft.com/office/drawing/2014/main" id="{A830F4AF-33C5-4E11-B783-B6B519514AFA}"/>
              </a:ext>
            </a:extLst>
          </p:cNvPr>
          <p:cNvGraphicFramePr>
            <a:graphicFrameLocks noGrp="1"/>
          </p:cNvGraphicFramePr>
          <p:nvPr>
            <p:extLst>
              <p:ext uri="{D42A27DB-BD31-4B8C-83A1-F6EECF244321}">
                <p14:modId xmlns:p14="http://schemas.microsoft.com/office/powerpoint/2010/main" val="2233801362"/>
              </p:ext>
            </p:extLst>
          </p:nvPr>
        </p:nvGraphicFramePr>
        <p:xfrm>
          <a:off x="580644" y="2173438"/>
          <a:ext cx="7982712" cy="902972"/>
        </p:xfrm>
        <a:graphic>
          <a:graphicData uri="http://schemas.openxmlformats.org/drawingml/2006/table">
            <a:tbl>
              <a:tblPr firstRow="1" bandRow="1">
                <a:tableStyleId>{21E4AEA4-8DFA-4A89-87EB-49C32662AFE0}</a:tableStyleId>
              </a:tblPr>
              <a:tblGrid>
                <a:gridCol w="1995678">
                  <a:extLst>
                    <a:ext uri="{9D8B030D-6E8A-4147-A177-3AD203B41FA5}">
                      <a16:colId xmlns:a16="http://schemas.microsoft.com/office/drawing/2014/main" val="805303636"/>
                    </a:ext>
                  </a:extLst>
                </a:gridCol>
                <a:gridCol w="1995678">
                  <a:extLst>
                    <a:ext uri="{9D8B030D-6E8A-4147-A177-3AD203B41FA5}">
                      <a16:colId xmlns:a16="http://schemas.microsoft.com/office/drawing/2014/main" val="1972388534"/>
                    </a:ext>
                  </a:extLst>
                </a:gridCol>
                <a:gridCol w="1995678">
                  <a:extLst>
                    <a:ext uri="{9D8B030D-6E8A-4147-A177-3AD203B41FA5}">
                      <a16:colId xmlns:a16="http://schemas.microsoft.com/office/drawing/2014/main" val="3552238840"/>
                    </a:ext>
                  </a:extLst>
                </a:gridCol>
                <a:gridCol w="1995678">
                  <a:extLst>
                    <a:ext uri="{9D8B030D-6E8A-4147-A177-3AD203B41FA5}">
                      <a16:colId xmlns:a16="http://schemas.microsoft.com/office/drawing/2014/main" val="35678261"/>
                    </a:ext>
                  </a:extLst>
                </a:gridCol>
              </a:tblGrid>
              <a:tr h="278130">
                <a:tc>
                  <a:txBody>
                    <a:bodyPr/>
                    <a:lstStyle/>
                    <a:p>
                      <a:pPr lvl="0" algn="ctr"/>
                      <a:endParaRPr lang="en-IN" sz="1400" b="1" dirty="0">
                        <a:solidFill>
                          <a:srgbClr val="E48312"/>
                        </a:solidFill>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t>SILVER</a:t>
                      </a:r>
                      <a:endParaRPr lang="en-IN" sz="1400" dirty="0"/>
                    </a:p>
                  </a:txBody>
                  <a:tcPr marL="68580" marR="68580" marT="34290" marB="34290">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accent4"/>
                    </a:solidFill>
                  </a:tcPr>
                </a:tc>
                <a:tc>
                  <a:txBody>
                    <a:bodyPr/>
                    <a:lstStyle/>
                    <a:p>
                      <a:pPr algn="ctr"/>
                      <a:r>
                        <a:rPr lang="en-US" sz="1400" dirty="0"/>
                        <a:t>GOLD</a:t>
                      </a:r>
                      <a:endParaRPr lang="en-IN" sz="1400" dirty="0"/>
                    </a:p>
                  </a:txBody>
                  <a:tcPr marL="68580" marR="68580" marT="34290" marB="34290">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solidFill>
                  </a:tcPr>
                </a:tc>
                <a:tc>
                  <a:txBody>
                    <a:bodyPr/>
                    <a:lstStyle/>
                    <a:p>
                      <a:pPr algn="ctr"/>
                      <a:r>
                        <a:rPr lang="en-US" sz="1400" dirty="0"/>
                        <a:t>PLATINUM</a:t>
                      </a:r>
                      <a:endParaRPr lang="en-IN" sz="1400" dirty="0"/>
                    </a:p>
                  </a:txBody>
                  <a:tcPr marL="68580" marR="68580" marT="34290" marB="34290">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578389425"/>
                  </a:ext>
                </a:extLst>
              </a:tr>
              <a:tr h="302895">
                <a:tc>
                  <a:txBody>
                    <a:bodyPr/>
                    <a:lstStyle/>
                    <a:p>
                      <a:pPr algn="l" fontAlgn="ctr"/>
                      <a:r>
                        <a:rPr lang="en-IN" sz="1100" b="1" dirty="0">
                          <a:solidFill>
                            <a:schemeClr val="tx1"/>
                          </a:solidFill>
                          <a:effectLst/>
                        </a:rPr>
                        <a:t>Customer Support</a:t>
                      </a:r>
                    </a:p>
                  </a:txBody>
                  <a:tcPr marL="71438" marR="71438" marT="71438" marB="71438"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75000"/>
                      </a:schemeClr>
                    </a:solidFill>
                  </a:tcPr>
                </a:tc>
                <a:tc>
                  <a:txBody>
                    <a:bodyPr/>
                    <a:lstStyle/>
                    <a:p>
                      <a:endParaRPr lang="en-IN" sz="1100" dirty="0"/>
                    </a:p>
                  </a:txBody>
                  <a:tcPr marL="68580" marR="68580" marT="34290" marB="3429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4">
                        <a:lumMod val="60000"/>
                        <a:lumOff val="40000"/>
                      </a:schemeClr>
                    </a:solidFill>
                  </a:tcPr>
                </a:tc>
                <a:tc>
                  <a:txBody>
                    <a:bodyPr/>
                    <a:lstStyle/>
                    <a:p>
                      <a:endParaRPr lang="en-IN" sz="1100" dirty="0"/>
                    </a:p>
                  </a:txBody>
                  <a:tcPr marL="68580" marR="68580" marT="34290" marB="3429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3">
                        <a:lumMod val="60000"/>
                        <a:lumOff val="40000"/>
                      </a:schemeClr>
                    </a:solidFill>
                  </a:tcPr>
                </a:tc>
                <a:tc>
                  <a:txBody>
                    <a:bodyPr/>
                    <a:lstStyle/>
                    <a:p>
                      <a:endParaRPr lang="en-IN" sz="1100" dirty="0"/>
                    </a:p>
                  </a:txBody>
                  <a:tcPr marL="68580" marR="68580" marT="34290" marB="3429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2378373335"/>
                  </a:ext>
                </a:extLst>
              </a:tr>
              <a:tr h="302895">
                <a:tc>
                  <a:txBody>
                    <a:bodyPr/>
                    <a:lstStyle/>
                    <a:p>
                      <a:pPr algn="l" fontAlgn="ctr"/>
                      <a:r>
                        <a:rPr lang="en-IN" sz="1100" b="1" dirty="0">
                          <a:solidFill>
                            <a:schemeClr val="tx1"/>
                          </a:solidFill>
                          <a:effectLst/>
                        </a:rPr>
                        <a:t>Email, Chat, Phone</a:t>
                      </a:r>
                    </a:p>
                  </a:txBody>
                  <a:tcPr marL="71438" marR="71438" marT="71438" marB="7143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40000"/>
                        <a:lumOff val="60000"/>
                      </a:schemeClr>
                    </a:solidFill>
                  </a:tcPr>
                </a:tc>
                <a:tc>
                  <a:txBody>
                    <a:bodyPr/>
                    <a:lstStyle/>
                    <a:p>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4209371410"/>
                  </a:ext>
                </a:extLst>
              </a:tr>
            </a:tbl>
          </a:graphicData>
        </a:graphic>
      </p:graphicFrame>
      <p:sp>
        <p:nvSpPr>
          <p:cNvPr id="7" name="Title 3">
            <a:extLst>
              <a:ext uri="{FF2B5EF4-FFF2-40B4-BE49-F238E27FC236}">
                <a16:creationId xmlns:a16="http://schemas.microsoft.com/office/drawing/2014/main" id="{207C7704-0C82-41F5-A5CD-204EC011DCB9}"/>
              </a:ext>
            </a:extLst>
          </p:cNvPr>
          <p:cNvSpPr txBox="1">
            <a:spLocks/>
          </p:cNvSpPr>
          <p:nvPr/>
        </p:nvSpPr>
        <p:spPr>
          <a:xfrm>
            <a:off x="24713" y="185349"/>
            <a:ext cx="8929816" cy="650521"/>
          </a:xfrm>
          <a:prstGeom prst="rect">
            <a:avLst/>
          </a:prstGeom>
        </p:spPr>
        <p:txBody>
          <a:bodyPr/>
          <a:lstStyle>
            <a:lvl1pPr algn="l" defTabSz="914400" rtl="0" eaLnBrk="1" latinLnBrk="0" hangingPunct="1">
              <a:lnSpc>
                <a:spcPct val="100000"/>
              </a:lnSpc>
              <a:spcBef>
                <a:spcPct val="0"/>
              </a:spcBef>
              <a:buNone/>
              <a:defRPr sz="2000" b="0" kern="1200">
                <a:solidFill>
                  <a:schemeClr val="bg1"/>
                </a:solidFill>
                <a:latin typeface="Franklin Gothic Medium Cond" panose="020B0606030402020204" pitchFamily="34" charset="0"/>
                <a:ea typeface="+mj-ea"/>
                <a:cs typeface="+mj-cs"/>
              </a:defRPr>
            </a:lvl1pPr>
          </a:lstStyle>
          <a:p>
            <a:r>
              <a:rPr lang="en-US" sz="2800" b="1" dirty="0">
                <a:latin typeface="Aharoni" panose="02010803020104030203" pitchFamily="2" charset="-79"/>
                <a:cs typeface="Aharoni" panose="02010803020104030203" pitchFamily="2" charset="-79"/>
              </a:rPr>
              <a:t>PLAN DETAILS</a:t>
            </a:r>
            <a:endParaRPr lang="en-IN" sz="2800" b="1" dirty="0">
              <a:latin typeface="Aharoni" panose="02010803020104030203" pitchFamily="2" charset="-79"/>
              <a:cs typeface="Aharoni" panose="02010803020104030203" pitchFamily="2" charset="-79"/>
            </a:endParaRPr>
          </a:p>
        </p:txBody>
      </p:sp>
      <p:sp>
        <p:nvSpPr>
          <p:cNvPr id="8" name="L-Shape 7">
            <a:extLst>
              <a:ext uri="{FF2B5EF4-FFF2-40B4-BE49-F238E27FC236}">
                <a16:creationId xmlns:a16="http://schemas.microsoft.com/office/drawing/2014/main" id="{08E7F66E-58A2-44F9-B775-1AC828D2C469}"/>
              </a:ext>
            </a:extLst>
          </p:cNvPr>
          <p:cNvSpPr/>
          <p:nvPr/>
        </p:nvSpPr>
        <p:spPr>
          <a:xfrm rot="18488063">
            <a:off x="3525210" y="2520923"/>
            <a:ext cx="127488" cy="92652"/>
          </a:xfrm>
          <a:prstGeom prst="corner">
            <a:avLst>
              <a:gd name="adj1" fmla="val 40447"/>
              <a:gd name="adj2" fmla="val 40446"/>
            </a:avLst>
          </a:prstGeom>
          <a:solidFill>
            <a:srgbClr val="6DA6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9" name="L-Shape 8">
            <a:extLst>
              <a:ext uri="{FF2B5EF4-FFF2-40B4-BE49-F238E27FC236}">
                <a16:creationId xmlns:a16="http://schemas.microsoft.com/office/drawing/2014/main" id="{94230AEF-B272-43D3-8A50-F88A731D29A3}"/>
              </a:ext>
            </a:extLst>
          </p:cNvPr>
          <p:cNvSpPr/>
          <p:nvPr/>
        </p:nvSpPr>
        <p:spPr>
          <a:xfrm rot="18488063">
            <a:off x="3525210" y="2873512"/>
            <a:ext cx="127488" cy="92652"/>
          </a:xfrm>
          <a:prstGeom prst="corner">
            <a:avLst>
              <a:gd name="adj1" fmla="val 40447"/>
              <a:gd name="adj2" fmla="val 40446"/>
            </a:avLst>
          </a:prstGeom>
          <a:solidFill>
            <a:srgbClr val="6DA6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10" name="L-Shape 9">
            <a:extLst>
              <a:ext uri="{FF2B5EF4-FFF2-40B4-BE49-F238E27FC236}">
                <a16:creationId xmlns:a16="http://schemas.microsoft.com/office/drawing/2014/main" id="{5E65B285-2795-4D85-8875-719D370E0E74}"/>
              </a:ext>
            </a:extLst>
          </p:cNvPr>
          <p:cNvSpPr/>
          <p:nvPr/>
        </p:nvSpPr>
        <p:spPr>
          <a:xfrm rot="18488063">
            <a:off x="5491305" y="2509111"/>
            <a:ext cx="127488" cy="92652"/>
          </a:xfrm>
          <a:prstGeom prst="corner">
            <a:avLst>
              <a:gd name="adj1" fmla="val 40447"/>
              <a:gd name="adj2" fmla="val 40446"/>
            </a:avLst>
          </a:prstGeom>
          <a:solidFill>
            <a:srgbClr val="6DA6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11" name="L-Shape 10">
            <a:extLst>
              <a:ext uri="{FF2B5EF4-FFF2-40B4-BE49-F238E27FC236}">
                <a16:creationId xmlns:a16="http://schemas.microsoft.com/office/drawing/2014/main" id="{6F04CC9F-7987-49F7-BAF5-01632F00CCC1}"/>
              </a:ext>
            </a:extLst>
          </p:cNvPr>
          <p:cNvSpPr/>
          <p:nvPr/>
        </p:nvSpPr>
        <p:spPr>
          <a:xfrm rot="18488063">
            <a:off x="5491305" y="2861700"/>
            <a:ext cx="127488" cy="92652"/>
          </a:xfrm>
          <a:prstGeom prst="corner">
            <a:avLst>
              <a:gd name="adj1" fmla="val 40447"/>
              <a:gd name="adj2" fmla="val 40446"/>
            </a:avLst>
          </a:prstGeom>
          <a:solidFill>
            <a:srgbClr val="6DA6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12" name="L-Shape 11">
            <a:extLst>
              <a:ext uri="{FF2B5EF4-FFF2-40B4-BE49-F238E27FC236}">
                <a16:creationId xmlns:a16="http://schemas.microsoft.com/office/drawing/2014/main" id="{EF8061C9-7211-4A27-8E8A-D26E09AA0FD2}"/>
              </a:ext>
            </a:extLst>
          </p:cNvPr>
          <p:cNvSpPr/>
          <p:nvPr/>
        </p:nvSpPr>
        <p:spPr>
          <a:xfrm rot="18488063">
            <a:off x="7457400" y="2532471"/>
            <a:ext cx="127488" cy="92652"/>
          </a:xfrm>
          <a:prstGeom prst="corner">
            <a:avLst>
              <a:gd name="adj1" fmla="val 40447"/>
              <a:gd name="adj2" fmla="val 40446"/>
            </a:avLst>
          </a:prstGeom>
          <a:solidFill>
            <a:srgbClr val="6DA6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13" name="L-Shape 12">
            <a:extLst>
              <a:ext uri="{FF2B5EF4-FFF2-40B4-BE49-F238E27FC236}">
                <a16:creationId xmlns:a16="http://schemas.microsoft.com/office/drawing/2014/main" id="{5CD16F83-4A9D-4DBA-B13D-2E8FEF25991B}"/>
              </a:ext>
            </a:extLst>
          </p:cNvPr>
          <p:cNvSpPr/>
          <p:nvPr/>
        </p:nvSpPr>
        <p:spPr>
          <a:xfrm rot="18488063">
            <a:off x="7457400" y="2885060"/>
            <a:ext cx="127488" cy="92652"/>
          </a:xfrm>
          <a:prstGeom prst="corner">
            <a:avLst>
              <a:gd name="adj1" fmla="val 40447"/>
              <a:gd name="adj2" fmla="val 40446"/>
            </a:avLst>
          </a:prstGeom>
          <a:solidFill>
            <a:srgbClr val="6DA6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Tree>
    <p:extLst>
      <p:ext uri="{BB962C8B-B14F-4D97-AF65-F5344CB8AC3E}">
        <p14:creationId xmlns:p14="http://schemas.microsoft.com/office/powerpoint/2010/main" val="2160067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 Diagonal Corner Rectangle 16"/>
          <p:cNvSpPr/>
          <p:nvPr/>
        </p:nvSpPr>
        <p:spPr bwMode="auto">
          <a:xfrm>
            <a:off x="3814763" y="3820467"/>
            <a:ext cx="4381500" cy="1982766"/>
          </a:xfrm>
          <a:prstGeom prst="round2DiagRect">
            <a:avLst/>
          </a:prstGeom>
          <a:solidFill>
            <a:srgbClr val="F1F3F2"/>
          </a:solidFill>
          <a:ln w="9525" cap="flat" cmpd="sng" algn="ctr">
            <a:solidFill>
              <a:schemeClr val="bg1">
                <a:lumMod val="50000"/>
              </a:schemeClr>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endParaRPr lang="en-US">
              <a:latin typeface="Arial" charset="0"/>
              <a:ea typeface="ヒラギノ角ゴ Pro W3" pitchFamily="-80" charset="-128"/>
            </a:endParaRPr>
          </a:p>
        </p:txBody>
      </p:sp>
      <p:sp>
        <p:nvSpPr>
          <p:cNvPr id="16" name="Round Diagonal Corner Rectangle 15"/>
          <p:cNvSpPr/>
          <p:nvPr/>
        </p:nvSpPr>
        <p:spPr bwMode="auto">
          <a:xfrm>
            <a:off x="3814763" y="2693790"/>
            <a:ext cx="4381500" cy="878264"/>
          </a:xfrm>
          <a:prstGeom prst="round2DiagRect">
            <a:avLst/>
          </a:prstGeom>
          <a:solidFill>
            <a:srgbClr val="F1F3F2"/>
          </a:solidFill>
          <a:ln w="9525" cap="flat" cmpd="sng" algn="ctr">
            <a:solidFill>
              <a:schemeClr val="bg1">
                <a:lumMod val="50000"/>
              </a:schemeClr>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endParaRPr lang="en-US">
              <a:latin typeface="Arial" charset="0"/>
              <a:ea typeface="ヒラギノ角ゴ Pro W3" pitchFamily="-80" charset="-128"/>
            </a:endParaRPr>
          </a:p>
        </p:txBody>
      </p:sp>
      <p:sp>
        <p:nvSpPr>
          <p:cNvPr id="5" name="Round Diagonal Corner Rectangle 4"/>
          <p:cNvSpPr/>
          <p:nvPr/>
        </p:nvSpPr>
        <p:spPr bwMode="auto">
          <a:xfrm>
            <a:off x="3814763" y="1832028"/>
            <a:ext cx="4381500" cy="645668"/>
          </a:xfrm>
          <a:prstGeom prst="round2DiagRect">
            <a:avLst/>
          </a:prstGeom>
          <a:solidFill>
            <a:srgbClr val="F1F3F2"/>
          </a:solidFill>
          <a:ln w="9525" cap="flat" cmpd="sng" algn="ctr">
            <a:solidFill>
              <a:schemeClr val="bg1">
                <a:lumMod val="50000"/>
              </a:schemeClr>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endParaRPr lang="en-US">
              <a:latin typeface="Arial" charset="0"/>
              <a:ea typeface="ヒラギノ角ゴ Pro W3" pitchFamily="-80" charset="-128"/>
            </a:endParaRPr>
          </a:p>
        </p:txBody>
      </p:sp>
      <p:sp>
        <p:nvSpPr>
          <p:cNvPr id="2" name="Title 1"/>
          <p:cNvSpPr>
            <a:spLocks noGrp="1"/>
          </p:cNvSpPr>
          <p:nvPr>
            <p:ph type="title"/>
          </p:nvPr>
        </p:nvSpPr>
        <p:spPr>
          <a:xfrm>
            <a:off x="159027" y="83428"/>
            <a:ext cx="8229600" cy="732525"/>
          </a:xfrm>
        </p:spPr>
        <p:txBody>
          <a:bodyPr>
            <a:normAutofit/>
          </a:bodyPr>
          <a:lstStyle/>
          <a:p>
            <a:r>
              <a:rPr lang="en-US" sz="2000" dirty="0"/>
              <a:t>Contacts Us</a:t>
            </a:r>
          </a:p>
        </p:txBody>
      </p:sp>
      <p:sp>
        <p:nvSpPr>
          <p:cNvPr id="3" name="Content Placeholder 2"/>
          <p:cNvSpPr>
            <a:spLocks noGrp="1"/>
          </p:cNvSpPr>
          <p:nvPr>
            <p:ph idx="4294967295"/>
          </p:nvPr>
        </p:nvSpPr>
        <p:spPr>
          <a:xfrm>
            <a:off x="4357687" y="1890745"/>
            <a:ext cx="4329113" cy="3394472"/>
          </a:xfrm>
          <a:prstGeom prst="rect">
            <a:avLst/>
          </a:prstGeom>
        </p:spPr>
        <p:txBody>
          <a:bodyPr>
            <a:noAutofit/>
          </a:bodyPr>
          <a:lstStyle/>
          <a:p>
            <a:pPr>
              <a:buNone/>
            </a:pPr>
            <a:r>
              <a:rPr lang="en-US" sz="1100" dirty="0"/>
              <a:t>To know more about us, please visit our website</a:t>
            </a:r>
          </a:p>
          <a:p>
            <a:pPr>
              <a:buNone/>
            </a:pPr>
            <a:r>
              <a:rPr lang="en-US" sz="1100" b="1" dirty="0"/>
              <a:t>www.sheeranalyticsandinsights.com</a:t>
            </a:r>
          </a:p>
          <a:p>
            <a:pPr>
              <a:buNone/>
            </a:pPr>
            <a:endParaRPr lang="en-US" sz="1100" dirty="0"/>
          </a:p>
          <a:p>
            <a:pPr>
              <a:buNone/>
            </a:pPr>
            <a:r>
              <a:rPr lang="en-US" sz="1100" dirty="0"/>
              <a:t>For sales queries and consulting project email us on:</a:t>
            </a:r>
          </a:p>
          <a:p>
            <a:pPr>
              <a:buNone/>
            </a:pPr>
            <a:r>
              <a:rPr lang="en-US" sz="1100" b="1" dirty="0"/>
              <a:t>sales@sheeranalyticsandinsights.com</a:t>
            </a:r>
          </a:p>
          <a:p>
            <a:pPr>
              <a:buNone/>
            </a:pPr>
            <a:r>
              <a:rPr lang="en-US" sz="1100" b="1" dirty="0"/>
              <a:t>query@sheeranalyticsandinsights.com</a:t>
            </a:r>
          </a:p>
          <a:p>
            <a:pPr>
              <a:buNone/>
            </a:pPr>
            <a:endParaRPr lang="en-US" sz="1100" dirty="0"/>
          </a:p>
          <a:p>
            <a:pPr>
              <a:buNone/>
            </a:pPr>
            <a:r>
              <a:rPr lang="en-US" sz="1100" dirty="0"/>
              <a:t>For other queries contact:</a:t>
            </a:r>
          </a:p>
          <a:p>
            <a:pPr>
              <a:buNone/>
            </a:pPr>
            <a:r>
              <a:rPr lang="en-US" sz="1100" b="1" dirty="0" err="1"/>
              <a:t>Abhigyan</a:t>
            </a:r>
            <a:r>
              <a:rPr lang="en-US" sz="1100" b="1" dirty="0"/>
              <a:t> </a:t>
            </a:r>
            <a:r>
              <a:rPr lang="en-US" sz="1100" b="1" dirty="0" err="1"/>
              <a:t>Sengupta</a:t>
            </a:r>
            <a:endParaRPr lang="en-US" sz="1100" b="1" dirty="0"/>
          </a:p>
          <a:p>
            <a:pPr>
              <a:buNone/>
            </a:pPr>
            <a:r>
              <a:rPr lang="en-US" sz="1100" dirty="0"/>
              <a:t>(Executive Vice President)</a:t>
            </a:r>
          </a:p>
          <a:p>
            <a:pPr>
              <a:buNone/>
            </a:pPr>
            <a:r>
              <a:rPr lang="en-US" sz="1100" dirty="0"/>
              <a:t>Tel: +91-33-4600-9199</a:t>
            </a:r>
          </a:p>
          <a:p>
            <a:pPr>
              <a:buNone/>
            </a:pPr>
            <a:r>
              <a:rPr lang="en-US" sz="1100" dirty="0"/>
              <a:t>Mobile:+91-9836 913 164</a:t>
            </a:r>
          </a:p>
          <a:p>
            <a:pPr>
              <a:buNone/>
            </a:pPr>
            <a:r>
              <a:rPr lang="en-US" sz="1100" dirty="0"/>
              <a:t>Tel: +1-860-337-2393</a:t>
            </a:r>
          </a:p>
          <a:p>
            <a:pPr>
              <a:buNone/>
            </a:pPr>
            <a:r>
              <a:rPr lang="en-US" sz="1100" dirty="0"/>
              <a:t>Email: abhigyan@sheeranalyticsandinsights.com</a:t>
            </a:r>
          </a:p>
        </p:txBody>
      </p:sp>
      <p:grpSp>
        <p:nvGrpSpPr>
          <p:cNvPr id="7" name="Group 6"/>
          <p:cNvGrpSpPr/>
          <p:nvPr/>
        </p:nvGrpSpPr>
        <p:grpSpPr>
          <a:xfrm rot="-2100000">
            <a:off x="4074428" y="1967450"/>
            <a:ext cx="179147" cy="322082"/>
            <a:chOff x="1800640" y="3265277"/>
            <a:chExt cx="510344" cy="917532"/>
          </a:xfrm>
        </p:grpSpPr>
        <p:sp>
          <p:nvSpPr>
            <p:cNvPr id="8" name="Oval 7"/>
            <p:cNvSpPr/>
            <p:nvPr/>
          </p:nvSpPr>
          <p:spPr>
            <a:xfrm>
              <a:off x="1867199" y="3330032"/>
              <a:ext cx="376873" cy="376873"/>
            </a:xfrm>
            <a:prstGeom prst="ellips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Freeform 8"/>
            <p:cNvSpPr>
              <a:spLocks noEditPoints="1"/>
            </p:cNvSpPr>
            <p:nvPr/>
          </p:nvSpPr>
          <p:spPr bwMode="auto">
            <a:xfrm>
              <a:off x="1800640" y="3265277"/>
              <a:ext cx="510344" cy="917532"/>
            </a:xfrm>
            <a:custGeom>
              <a:avLst/>
              <a:gdLst/>
              <a:ahLst/>
              <a:cxnLst>
                <a:cxn ang="0">
                  <a:pos x="246" y="76"/>
                </a:cxn>
                <a:cxn ang="0">
                  <a:pos x="179" y="101"/>
                </a:cxn>
                <a:cxn ang="0">
                  <a:pos x="124" y="146"/>
                </a:cxn>
                <a:cxn ang="0">
                  <a:pos x="88" y="207"/>
                </a:cxn>
                <a:cxn ang="0">
                  <a:pos x="74" y="280"/>
                </a:cxn>
                <a:cxn ang="0">
                  <a:pos x="85" y="353"/>
                </a:cxn>
                <a:cxn ang="0">
                  <a:pos x="120" y="415"/>
                </a:cxn>
                <a:cxn ang="0">
                  <a:pos x="174" y="461"/>
                </a:cxn>
                <a:cxn ang="0">
                  <a:pos x="241" y="488"/>
                </a:cxn>
                <a:cxn ang="0">
                  <a:pos x="316" y="488"/>
                </a:cxn>
                <a:cxn ang="0">
                  <a:pos x="385" y="464"/>
                </a:cxn>
                <a:cxn ang="0">
                  <a:pos x="439" y="418"/>
                </a:cxn>
                <a:cxn ang="0">
                  <a:pos x="476" y="358"/>
                </a:cxn>
                <a:cxn ang="0">
                  <a:pos x="490" y="285"/>
                </a:cxn>
                <a:cxn ang="0">
                  <a:pos x="477" y="212"/>
                </a:cxn>
                <a:cxn ang="0">
                  <a:pos x="442" y="150"/>
                </a:cxn>
                <a:cxn ang="0">
                  <a:pos x="388" y="103"/>
                </a:cxn>
                <a:cxn ang="0">
                  <a:pos x="321" y="76"/>
                </a:cxn>
                <a:cxn ang="0">
                  <a:pos x="284" y="0"/>
                </a:cxn>
                <a:cxn ang="0">
                  <a:pos x="365" y="13"/>
                </a:cxn>
                <a:cxn ang="0">
                  <a:pos x="438" y="46"/>
                </a:cxn>
                <a:cxn ang="0">
                  <a:pos x="497" y="99"/>
                </a:cxn>
                <a:cxn ang="0">
                  <a:pos x="538" y="166"/>
                </a:cxn>
                <a:cxn ang="0">
                  <a:pos x="561" y="243"/>
                </a:cxn>
                <a:cxn ang="0">
                  <a:pos x="560" y="315"/>
                </a:cxn>
                <a:cxn ang="0">
                  <a:pos x="542" y="380"/>
                </a:cxn>
                <a:cxn ang="0">
                  <a:pos x="506" y="444"/>
                </a:cxn>
                <a:cxn ang="0">
                  <a:pos x="463" y="513"/>
                </a:cxn>
                <a:cxn ang="0">
                  <a:pos x="416" y="598"/>
                </a:cxn>
                <a:cxn ang="0">
                  <a:pos x="367" y="695"/>
                </a:cxn>
                <a:cxn ang="0">
                  <a:pos x="323" y="809"/>
                </a:cxn>
                <a:cxn ang="0">
                  <a:pos x="288" y="941"/>
                </a:cxn>
                <a:cxn ang="0">
                  <a:pos x="274" y="1010"/>
                </a:cxn>
                <a:cxn ang="0">
                  <a:pos x="269" y="979"/>
                </a:cxn>
                <a:cxn ang="0">
                  <a:pos x="260" y="921"/>
                </a:cxn>
                <a:cxn ang="0">
                  <a:pos x="241" y="844"/>
                </a:cxn>
                <a:cxn ang="0">
                  <a:pos x="211" y="750"/>
                </a:cxn>
                <a:cxn ang="0">
                  <a:pos x="169" y="647"/>
                </a:cxn>
                <a:cxn ang="0">
                  <a:pos x="111" y="539"/>
                </a:cxn>
                <a:cxn ang="0">
                  <a:pos x="66" y="464"/>
                </a:cxn>
                <a:cxn ang="0">
                  <a:pos x="31" y="398"/>
                </a:cxn>
                <a:cxn ang="0">
                  <a:pos x="9" y="343"/>
                </a:cxn>
                <a:cxn ang="0">
                  <a:pos x="0" y="279"/>
                </a:cxn>
                <a:cxn ang="0">
                  <a:pos x="12" y="203"/>
                </a:cxn>
                <a:cxn ang="0">
                  <a:pos x="44" y="131"/>
                </a:cxn>
                <a:cxn ang="0">
                  <a:pos x="96" y="70"/>
                </a:cxn>
                <a:cxn ang="0">
                  <a:pos x="163" y="25"/>
                </a:cxn>
                <a:cxn ang="0">
                  <a:pos x="241" y="2"/>
                </a:cxn>
              </a:cxnLst>
              <a:rect l="0" t="0" r="r" b="b"/>
              <a:pathLst>
                <a:path w="564" h="1014">
                  <a:moveTo>
                    <a:pt x="284" y="73"/>
                  </a:moveTo>
                  <a:lnTo>
                    <a:pt x="246" y="76"/>
                  </a:lnTo>
                  <a:lnTo>
                    <a:pt x="211" y="86"/>
                  </a:lnTo>
                  <a:lnTo>
                    <a:pt x="179" y="101"/>
                  </a:lnTo>
                  <a:lnTo>
                    <a:pt x="149" y="121"/>
                  </a:lnTo>
                  <a:lnTo>
                    <a:pt x="124" y="146"/>
                  </a:lnTo>
                  <a:lnTo>
                    <a:pt x="103" y="175"/>
                  </a:lnTo>
                  <a:lnTo>
                    <a:pt x="88" y="207"/>
                  </a:lnTo>
                  <a:lnTo>
                    <a:pt x="77" y="242"/>
                  </a:lnTo>
                  <a:lnTo>
                    <a:pt x="74" y="280"/>
                  </a:lnTo>
                  <a:lnTo>
                    <a:pt x="76" y="318"/>
                  </a:lnTo>
                  <a:lnTo>
                    <a:pt x="85" y="353"/>
                  </a:lnTo>
                  <a:lnTo>
                    <a:pt x="100" y="386"/>
                  </a:lnTo>
                  <a:lnTo>
                    <a:pt x="120" y="415"/>
                  </a:lnTo>
                  <a:lnTo>
                    <a:pt x="146" y="440"/>
                  </a:lnTo>
                  <a:lnTo>
                    <a:pt x="174" y="461"/>
                  </a:lnTo>
                  <a:lnTo>
                    <a:pt x="207" y="478"/>
                  </a:lnTo>
                  <a:lnTo>
                    <a:pt x="241" y="488"/>
                  </a:lnTo>
                  <a:lnTo>
                    <a:pt x="279" y="491"/>
                  </a:lnTo>
                  <a:lnTo>
                    <a:pt x="316" y="488"/>
                  </a:lnTo>
                  <a:lnTo>
                    <a:pt x="352" y="479"/>
                  </a:lnTo>
                  <a:lnTo>
                    <a:pt x="385" y="464"/>
                  </a:lnTo>
                  <a:lnTo>
                    <a:pt x="413" y="444"/>
                  </a:lnTo>
                  <a:lnTo>
                    <a:pt x="439" y="418"/>
                  </a:lnTo>
                  <a:lnTo>
                    <a:pt x="460" y="389"/>
                  </a:lnTo>
                  <a:lnTo>
                    <a:pt x="476" y="358"/>
                  </a:lnTo>
                  <a:lnTo>
                    <a:pt x="486" y="322"/>
                  </a:lnTo>
                  <a:lnTo>
                    <a:pt x="490" y="285"/>
                  </a:lnTo>
                  <a:lnTo>
                    <a:pt x="486" y="247"/>
                  </a:lnTo>
                  <a:lnTo>
                    <a:pt x="477" y="212"/>
                  </a:lnTo>
                  <a:lnTo>
                    <a:pt x="462" y="178"/>
                  </a:lnTo>
                  <a:lnTo>
                    <a:pt x="442" y="150"/>
                  </a:lnTo>
                  <a:lnTo>
                    <a:pt x="417" y="124"/>
                  </a:lnTo>
                  <a:lnTo>
                    <a:pt x="388" y="103"/>
                  </a:lnTo>
                  <a:lnTo>
                    <a:pt x="357" y="87"/>
                  </a:lnTo>
                  <a:lnTo>
                    <a:pt x="321" y="76"/>
                  </a:lnTo>
                  <a:lnTo>
                    <a:pt x="284" y="73"/>
                  </a:lnTo>
                  <a:close/>
                  <a:moveTo>
                    <a:pt x="284" y="0"/>
                  </a:moveTo>
                  <a:lnTo>
                    <a:pt x="326" y="3"/>
                  </a:lnTo>
                  <a:lnTo>
                    <a:pt x="365" y="13"/>
                  </a:lnTo>
                  <a:lnTo>
                    <a:pt x="403" y="27"/>
                  </a:lnTo>
                  <a:lnTo>
                    <a:pt x="438" y="46"/>
                  </a:lnTo>
                  <a:lnTo>
                    <a:pt x="469" y="71"/>
                  </a:lnTo>
                  <a:lnTo>
                    <a:pt x="497" y="99"/>
                  </a:lnTo>
                  <a:lnTo>
                    <a:pt x="520" y="131"/>
                  </a:lnTo>
                  <a:lnTo>
                    <a:pt x="538" y="166"/>
                  </a:lnTo>
                  <a:lnTo>
                    <a:pt x="552" y="203"/>
                  </a:lnTo>
                  <a:lnTo>
                    <a:pt x="561" y="243"/>
                  </a:lnTo>
                  <a:lnTo>
                    <a:pt x="564" y="285"/>
                  </a:lnTo>
                  <a:lnTo>
                    <a:pt x="560" y="315"/>
                  </a:lnTo>
                  <a:lnTo>
                    <a:pt x="553" y="347"/>
                  </a:lnTo>
                  <a:lnTo>
                    <a:pt x="542" y="380"/>
                  </a:lnTo>
                  <a:lnTo>
                    <a:pt x="524" y="414"/>
                  </a:lnTo>
                  <a:lnTo>
                    <a:pt x="506" y="444"/>
                  </a:lnTo>
                  <a:lnTo>
                    <a:pt x="486" y="476"/>
                  </a:lnTo>
                  <a:lnTo>
                    <a:pt x="463" y="513"/>
                  </a:lnTo>
                  <a:lnTo>
                    <a:pt x="440" y="554"/>
                  </a:lnTo>
                  <a:lnTo>
                    <a:pt x="416" y="598"/>
                  </a:lnTo>
                  <a:lnTo>
                    <a:pt x="392" y="644"/>
                  </a:lnTo>
                  <a:lnTo>
                    <a:pt x="367" y="695"/>
                  </a:lnTo>
                  <a:lnTo>
                    <a:pt x="344" y="750"/>
                  </a:lnTo>
                  <a:lnTo>
                    <a:pt x="323" y="809"/>
                  </a:lnTo>
                  <a:lnTo>
                    <a:pt x="304" y="873"/>
                  </a:lnTo>
                  <a:lnTo>
                    <a:pt x="288" y="941"/>
                  </a:lnTo>
                  <a:lnTo>
                    <a:pt x="274" y="1014"/>
                  </a:lnTo>
                  <a:lnTo>
                    <a:pt x="274" y="1010"/>
                  </a:lnTo>
                  <a:lnTo>
                    <a:pt x="273" y="998"/>
                  </a:lnTo>
                  <a:lnTo>
                    <a:pt x="269" y="979"/>
                  </a:lnTo>
                  <a:lnTo>
                    <a:pt x="266" y="953"/>
                  </a:lnTo>
                  <a:lnTo>
                    <a:pt x="260" y="921"/>
                  </a:lnTo>
                  <a:lnTo>
                    <a:pt x="252" y="884"/>
                  </a:lnTo>
                  <a:lnTo>
                    <a:pt x="241" y="844"/>
                  </a:lnTo>
                  <a:lnTo>
                    <a:pt x="228" y="799"/>
                  </a:lnTo>
                  <a:lnTo>
                    <a:pt x="211" y="750"/>
                  </a:lnTo>
                  <a:lnTo>
                    <a:pt x="192" y="700"/>
                  </a:lnTo>
                  <a:lnTo>
                    <a:pt x="169" y="647"/>
                  </a:lnTo>
                  <a:lnTo>
                    <a:pt x="142" y="593"/>
                  </a:lnTo>
                  <a:lnTo>
                    <a:pt x="111" y="539"/>
                  </a:lnTo>
                  <a:lnTo>
                    <a:pt x="87" y="500"/>
                  </a:lnTo>
                  <a:lnTo>
                    <a:pt x="66" y="464"/>
                  </a:lnTo>
                  <a:lnTo>
                    <a:pt x="47" y="429"/>
                  </a:lnTo>
                  <a:lnTo>
                    <a:pt x="31" y="398"/>
                  </a:lnTo>
                  <a:lnTo>
                    <a:pt x="18" y="370"/>
                  </a:lnTo>
                  <a:lnTo>
                    <a:pt x="9" y="343"/>
                  </a:lnTo>
                  <a:lnTo>
                    <a:pt x="2" y="319"/>
                  </a:lnTo>
                  <a:lnTo>
                    <a:pt x="0" y="279"/>
                  </a:lnTo>
                  <a:lnTo>
                    <a:pt x="3" y="240"/>
                  </a:lnTo>
                  <a:lnTo>
                    <a:pt x="12" y="203"/>
                  </a:lnTo>
                  <a:lnTo>
                    <a:pt x="25" y="166"/>
                  </a:lnTo>
                  <a:lnTo>
                    <a:pt x="44" y="131"/>
                  </a:lnTo>
                  <a:lnTo>
                    <a:pt x="67" y="99"/>
                  </a:lnTo>
                  <a:lnTo>
                    <a:pt x="96" y="70"/>
                  </a:lnTo>
                  <a:lnTo>
                    <a:pt x="128" y="45"/>
                  </a:lnTo>
                  <a:lnTo>
                    <a:pt x="163" y="25"/>
                  </a:lnTo>
                  <a:lnTo>
                    <a:pt x="201" y="12"/>
                  </a:lnTo>
                  <a:lnTo>
                    <a:pt x="241" y="2"/>
                  </a:lnTo>
                  <a:lnTo>
                    <a:pt x="284" y="0"/>
                  </a:lnTo>
                  <a:close/>
                </a:path>
              </a:pathLst>
            </a:custGeom>
            <a:solidFill>
              <a:srgbClr val="C00000"/>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grpSp>
      <p:grpSp>
        <p:nvGrpSpPr>
          <p:cNvPr id="10" name="Group 9"/>
          <p:cNvGrpSpPr/>
          <p:nvPr/>
        </p:nvGrpSpPr>
        <p:grpSpPr>
          <a:xfrm rot="-2100000">
            <a:off x="4050940" y="2739748"/>
            <a:ext cx="179147" cy="322082"/>
            <a:chOff x="1800640" y="3265277"/>
            <a:chExt cx="510344" cy="917532"/>
          </a:xfrm>
        </p:grpSpPr>
        <p:sp>
          <p:nvSpPr>
            <p:cNvPr id="11" name="Oval 10"/>
            <p:cNvSpPr/>
            <p:nvPr/>
          </p:nvSpPr>
          <p:spPr>
            <a:xfrm>
              <a:off x="1867199" y="3330032"/>
              <a:ext cx="376873" cy="376873"/>
            </a:xfrm>
            <a:prstGeom prst="ellips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2" name="Freeform 11"/>
            <p:cNvSpPr>
              <a:spLocks noEditPoints="1"/>
            </p:cNvSpPr>
            <p:nvPr/>
          </p:nvSpPr>
          <p:spPr bwMode="auto">
            <a:xfrm>
              <a:off x="1800640" y="3265277"/>
              <a:ext cx="510344" cy="917532"/>
            </a:xfrm>
            <a:custGeom>
              <a:avLst/>
              <a:gdLst/>
              <a:ahLst/>
              <a:cxnLst>
                <a:cxn ang="0">
                  <a:pos x="246" y="76"/>
                </a:cxn>
                <a:cxn ang="0">
                  <a:pos x="179" y="101"/>
                </a:cxn>
                <a:cxn ang="0">
                  <a:pos x="124" y="146"/>
                </a:cxn>
                <a:cxn ang="0">
                  <a:pos x="88" y="207"/>
                </a:cxn>
                <a:cxn ang="0">
                  <a:pos x="74" y="280"/>
                </a:cxn>
                <a:cxn ang="0">
                  <a:pos x="85" y="353"/>
                </a:cxn>
                <a:cxn ang="0">
                  <a:pos x="120" y="415"/>
                </a:cxn>
                <a:cxn ang="0">
                  <a:pos x="174" y="461"/>
                </a:cxn>
                <a:cxn ang="0">
                  <a:pos x="241" y="488"/>
                </a:cxn>
                <a:cxn ang="0">
                  <a:pos x="316" y="488"/>
                </a:cxn>
                <a:cxn ang="0">
                  <a:pos x="385" y="464"/>
                </a:cxn>
                <a:cxn ang="0">
                  <a:pos x="439" y="418"/>
                </a:cxn>
                <a:cxn ang="0">
                  <a:pos x="476" y="358"/>
                </a:cxn>
                <a:cxn ang="0">
                  <a:pos x="490" y="285"/>
                </a:cxn>
                <a:cxn ang="0">
                  <a:pos x="477" y="212"/>
                </a:cxn>
                <a:cxn ang="0">
                  <a:pos x="442" y="150"/>
                </a:cxn>
                <a:cxn ang="0">
                  <a:pos x="388" y="103"/>
                </a:cxn>
                <a:cxn ang="0">
                  <a:pos x="321" y="76"/>
                </a:cxn>
                <a:cxn ang="0">
                  <a:pos x="284" y="0"/>
                </a:cxn>
                <a:cxn ang="0">
                  <a:pos x="365" y="13"/>
                </a:cxn>
                <a:cxn ang="0">
                  <a:pos x="438" y="46"/>
                </a:cxn>
                <a:cxn ang="0">
                  <a:pos x="497" y="99"/>
                </a:cxn>
                <a:cxn ang="0">
                  <a:pos x="538" y="166"/>
                </a:cxn>
                <a:cxn ang="0">
                  <a:pos x="561" y="243"/>
                </a:cxn>
                <a:cxn ang="0">
                  <a:pos x="560" y="315"/>
                </a:cxn>
                <a:cxn ang="0">
                  <a:pos x="542" y="380"/>
                </a:cxn>
                <a:cxn ang="0">
                  <a:pos x="506" y="444"/>
                </a:cxn>
                <a:cxn ang="0">
                  <a:pos x="463" y="513"/>
                </a:cxn>
                <a:cxn ang="0">
                  <a:pos x="416" y="598"/>
                </a:cxn>
                <a:cxn ang="0">
                  <a:pos x="367" y="695"/>
                </a:cxn>
                <a:cxn ang="0">
                  <a:pos x="323" y="809"/>
                </a:cxn>
                <a:cxn ang="0">
                  <a:pos x="288" y="941"/>
                </a:cxn>
                <a:cxn ang="0">
                  <a:pos x="274" y="1010"/>
                </a:cxn>
                <a:cxn ang="0">
                  <a:pos x="269" y="979"/>
                </a:cxn>
                <a:cxn ang="0">
                  <a:pos x="260" y="921"/>
                </a:cxn>
                <a:cxn ang="0">
                  <a:pos x="241" y="844"/>
                </a:cxn>
                <a:cxn ang="0">
                  <a:pos x="211" y="750"/>
                </a:cxn>
                <a:cxn ang="0">
                  <a:pos x="169" y="647"/>
                </a:cxn>
                <a:cxn ang="0">
                  <a:pos x="111" y="539"/>
                </a:cxn>
                <a:cxn ang="0">
                  <a:pos x="66" y="464"/>
                </a:cxn>
                <a:cxn ang="0">
                  <a:pos x="31" y="398"/>
                </a:cxn>
                <a:cxn ang="0">
                  <a:pos x="9" y="343"/>
                </a:cxn>
                <a:cxn ang="0">
                  <a:pos x="0" y="279"/>
                </a:cxn>
                <a:cxn ang="0">
                  <a:pos x="12" y="203"/>
                </a:cxn>
                <a:cxn ang="0">
                  <a:pos x="44" y="131"/>
                </a:cxn>
                <a:cxn ang="0">
                  <a:pos x="96" y="70"/>
                </a:cxn>
                <a:cxn ang="0">
                  <a:pos x="163" y="25"/>
                </a:cxn>
                <a:cxn ang="0">
                  <a:pos x="241" y="2"/>
                </a:cxn>
              </a:cxnLst>
              <a:rect l="0" t="0" r="r" b="b"/>
              <a:pathLst>
                <a:path w="564" h="1014">
                  <a:moveTo>
                    <a:pt x="284" y="73"/>
                  </a:moveTo>
                  <a:lnTo>
                    <a:pt x="246" y="76"/>
                  </a:lnTo>
                  <a:lnTo>
                    <a:pt x="211" y="86"/>
                  </a:lnTo>
                  <a:lnTo>
                    <a:pt x="179" y="101"/>
                  </a:lnTo>
                  <a:lnTo>
                    <a:pt x="149" y="121"/>
                  </a:lnTo>
                  <a:lnTo>
                    <a:pt x="124" y="146"/>
                  </a:lnTo>
                  <a:lnTo>
                    <a:pt x="103" y="175"/>
                  </a:lnTo>
                  <a:lnTo>
                    <a:pt x="88" y="207"/>
                  </a:lnTo>
                  <a:lnTo>
                    <a:pt x="77" y="242"/>
                  </a:lnTo>
                  <a:lnTo>
                    <a:pt x="74" y="280"/>
                  </a:lnTo>
                  <a:lnTo>
                    <a:pt x="76" y="318"/>
                  </a:lnTo>
                  <a:lnTo>
                    <a:pt x="85" y="353"/>
                  </a:lnTo>
                  <a:lnTo>
                    <a:pt x="100" y="386"/>
                  </a:lnTo>
                  <a:lnTo>
                    <a:pt x="120" y="415"/>
                  </a:lnTo>
                  <a:lnTo>
                    <a:pt x="146" y="440"/>
                  </a:lnTo>
                  <a:lnTo>
                    <a:pt x="174" y="461"/>
                  </a:lnTo>
                  <a:lnTo>
                    <a:pt x="207" y="478"/>
                  </a:lnTo>
                  <a:lnTo>
                    <a:pt x="241" y="488"/>
                  </a:lnTo>
                  <a:lnTo>
                    <a:pt x="279" y="491"/>
                  </a:lnTo>
                  <a:lnTo>
                    <a:pt x="316" y="488"/>
                  </a:lnTo>
                  <a:lnTo>
                    <a:pt x="352" y="479"/>
                  </a:lnTo>
                  <a:lnTo>
                    <a:pt x="385" y="464"/>
                  </a:lnTo>
                  <a:lnTo>
                    <a:pt x="413" y="444"/>
                  </a:lnTo>
                  <a:lnTo>
                    <a:pt x="439" y="418"/>
                  </a:lnTo>
                  <a:lnTo>
                    <a:pt x="460" y="389"/>
                  </a:lnTo>
                  <a:lnTo>
                    <a:pt x="476" y="358"/>
                  </a:lnTo>
                  <a:lnTo>
                    <a:pt x="486" y="322"/>
                  </a:lnTo>
                  <a:lnTo>
                    <a:pt x="490" y="285"/>
                  </a:lnTo>
                  <a:lnTo>
                    <a:pt x="486" y="247"/>
                  </a:lnTo>
                  <a:lnTo>
                    <a:pt x="477" y="212"/>
                  </a:lnTo>
                  <a:lnTo>
                    <a:pt x="462" y="178"/>
                  </a:lnTo>
                  <a:lnTo>
                    <a:pt x="442" y="150"/>
                  </a:lnTo>
                  <a:lnTo>
                    <a:pt x="417" y="124"/>
                  </a:lnTo>
                  <a:lnTo>
                    <a:pt x="388" y="103"/>
                  </a:lnTo>
                  <a:lnTo>
                    <a:pt x="357" y="87"/>
                  </a:lnTo>
                  <a:lnTo>
                    <a:pt x="321" y="76"/>
                  </a:lnTo>
                  <a:lnTo>
                    <a:pt x="284" y="73"/>
                  </a:lnTo>
                  <a:close/>
                  <a:moveTo>
                    <a:pt x="284" y="0"/>
                  </a:moveTo>
                  <a:lnTo>
                    <a:pt x="326" y="3"/>
                  </a:lnTo>
                  <a:lnTo>
                    <a:pt x="365" y="13"/>
                  </a:lnTo>
                  <a:lnTo>
                    <a:pt x="403" y="27"/>
                  </a:lnTo>
                  <a:lnTo>
                    <a:pt x="438" y="46"/>
                  </a:lnTo>
                  <a:lnTo>
                    <a:pt x="469" y="71"/>
                  </a:lnTo>
                  <a:lnTo>
                    <a:pt x="497" y="99"/>
                  </a:lnTo>
                  <a:lnTo>
                    <a:pt x="520" y="131"/>
                  </a:lnTo>
                  <a:lnTo>
                    <a:pt x="538" y="166"/>
                  </a:lnTo>
                  <a:lnTo>
                    <a:pt x="552" y="203"/>
                  </a:lnTo>
                  <a:lnTo>
                    <a:pt x="561" y="243"/>
                  </a:lnTo>
                  <a:lnTo>
                    <a:pt x="564" y="285"/>
                  </a:lnTo>
                  <a:lnTo>
                    <a:pt x="560" y="315"/>
                  </a:lnTo>
                  <a:lnTo>
                    <a:pt x="553" y="347"/>
                  </a:lnTo>
                  <a:lnTo>
                    <a:pt x="542" y="380"/>
                  </a:lnTo>
                  <a:lnTo>
                    <a:pt x="524" y="414"/>
                  </a:lnTo>
                  <a:lnTo>
                    <a:pt x="506" y="444"/>
                  </a:lnTo>
                  <a:lnTo>
                    <a:pt x="486" y="476"/>
                  </a:lnTo>
                  <a:lnTo>
                    <a:pt x="463" y="513"/>
                  </a:lnTo>
                  <a:lnTo>
                    <a:pt x="440" y="554"/>
                  </a:lnTo>
                  <a:lnTo>
                    <a:pt x="416" y="598"/>
                  </a:lnTo>
                  <a:lnTo>
                    <a:pt x="392" y="644"/>
                  </a:lnTo>
                  <a:lnTo>
                    <a:pt x="367" y="695"/>
                  </a:lnTo>
                  <a:lnTo>
                    <a:pt x="344" y="750"/>
                  </a:lnTo>
                  <a:lnTo>
                    <a:pt x="323" y="809"/>
                  </a:lnTo>
                  <a:lnTo>
                    <a:pt x="304" y="873"/>
                  </a:lnTo>
                  <a:lnTo>
                    <a:pt x="288" y="941"/>
                  </a:lnTo>
                  <a:lnTo>
                    <a:pt x="274" y="1014"/>
                  </a:lnTo>
                  <a:lnTo>
                    <a:pt x="274" y="1010"/>
                  </a:lnTo>
                  <a:lnTo>
                    <a:pt x="273" y="998"/>
                  </a:lnTo>
                  <a:lnTo>
                    <a:pt x="269" y="979"/>
                  </a:lnTo>
                  <a:lnTo>
                    <a:pt x="266" y="953"/>
                  </a:lnTo>
                  <a:lnTo>
                    <a:pt x="260" y="921"/>
                  </a:lnTo>
                  <a:lnTo>
                    <a:pt x="252" y="884"/>
                  </a:lnTo>
                  <a:lnTo>
                    <a:pt x="241" y="844"/>
                  </a:lnTo>
                  <a:lnTo>
                    <a:pt x="228" y="799"/>
                  </a:lnTo>
                  <a:lnTo>
                    <a:pt x="211" y="750"/>
                  </a:lnTo>
                  <a:lnTo>
                    <a:pt x="192" y="700"/>
                  </a:lnTo>
                  <a:lnTo>
                    <a:pt x="169" y="647"/>
                  </a:lnTo>
                  <a:lnTo>
                    <a:pt x="142" y="593"/>
                  </a:lnTo>
                  <a:lnTo>
                    <a:pt x="111" y="539"/>
                  </a:lnTo>
                  <a:lnTo>
                    <a:pt x="87" y="500"/>
                  </a:lnTo>
                  <a:lnTo>
                    <a:pt x="66" y="464"/>
                  </a:lnTo>
                  <a:lnTo>
                    <a:pt x="47" y="429"/>
                  </a:lnTo>
                  <a:lnTo>
                    <a:pt x="31" y="398"/>
                  </a:lnTo>
                  <a:lnTo>
                    <a:pt x="18" y="370"/>
                  </a:lnTo>
                  <a:lnTo>
                    <a:pt x="9" y="343"/>
                  </a:lnTo>
                  <a:lnTo>
                    <a:pt x="2" y="319"/>
                  </a:lnTo>
                  <a:lnTo>
                    <a:pt x="0" y="279"/>
                  </a:lnTo>
                  <a:lnTo>
                    <a:pt x="3" y="240"/>
                  </a:lnTo>
                  <a:lnTo>
                    <a:pt x="12" y="203"/>
                  </a:lnTo>
                  <a:lnTo>
                    <a:pt x="25" y="166"/>
                  </a:lnTo>
                  <a:lnTo>
                    <a:pt x="44" y="131"/>
                  </a:lnTo>
                  <a:lnTo>
                    <a:pt x="67" y="99"/>
                  </a:lnTo>
                  <a:lnTo>
                    <a:pt x="96" y="70"/>
                  </a:lnTo>
                  <a:lnTo>
                    <a:pt x="128" y="45"/>
                  </a:lnTo>
                  <a:lnTo>
                    <a:pt x="163" y="25"/>
                  </a:lnTo>
                  <a:lnTo>
                    <a:pt x="201" y="12"/>
                  </a:lnTo>
                  <a:lnTo>
                    <a:pt x="241" y="2"/>
                  </a:lnTo>
                  <a:lnTo>
                    <a:pt x="284" y="0"/>
                  </a:lnTo>
                  <a:close/>
                </a:path>
              </a:pathLst>
            </a:custGeom>
            <a:solidFill>
              <a:srgbClr val="C00000"/>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grpSp>
      <p:grpSp>
        <p:nvGrpSpPr>
          <p:cNvPr id="13" name="Group 12"/>
          <p:cNvGrpSpPr/>
          <p:nvPr/>
        </p:nvGrpSpPr>
        <p:grpSpPr>
          <a:xfrm rot="-2100000">
            <a:off x="4063294" y="3834364"/>
            <a:ext cx="179147" cy="322082"/>
            <a:chOff x="1800640" y="3265277"/>
            <a:chExt cx="510344" cy="917532"/>
          </a:xfrm>
        </p:grpSpPr>
        <p:sp>
          <p:nvSpPr>
            <p:cNvPr id="14" name="Oval 13"/>
            <p:cNvSpPr/>
            <p:nvPr/>
          </p:nvSpPr>
          <p:spPr>
            <a:xfrm>
              <a:off x="1867199" y="3330032"/>
              <a:ext cx="376873" cy="376873"/>
            </a:xfrm>
            <a:prstGeom prst="ellips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5" name="Freeform 14"/>
            <p:cNvSpPr>
              <a:spLocks noEditPoints="1"/>
            </p:cNvSpPr>
            <p:nvPr/>
          </p:nvSpPr>
          <p:spPr bwMode="auto">
            <a:xfrm>
              <a:off x="1800640" y="3265277"/>
              <a:ext cx="510344" cy="917532"/>
            </a:xfrm>
            <a:custGeom>
              <a:avLst/>
              <a:gdLst/>
              <a:ahLst/>
              <a:cxnLst>
                <a:cxn ang="0">
                  <a:pos x="246" y="76"/>
                </a:cxn>
                <a:cxn ang="0">
                  <a:pos x="179" y="101"/>
                </a:cxn>
                <a:cxn ang="0">
                  <a:pos x="124" y="146"/>
                </a:cxn>
                <a:cxn ang="0">
                  <a:pos x="88" y="207"/>
                </a:cxn>
                <a:cxn ang="0">
                  <a:pos x="74" y="280"/>
                </a:cxn>
                <a:cxn ang="0">
                  <a:pos x="85" y="353"/>
                </a:cxn>
                <a:cxn ang="0">
                  <a:pos x="120" y="415"/>
                </a:cxn>
                <a:cxn ang="0">
                  <a:pos x="174" y="461"/>
                </a:cxn>
                <a:cxn ang="0">
                  <a:pos x="241" y="488"/>
                </a:cxn>
                <a:cxn ang="0">
                  <a:pos x="316" y="488"/>
                </a:cxn>
                <a:cxn ang="0">
                  <a:pos x="385" y="464"/>
                </a:cxn>
                <a:cxn ang="0">
                  <a:pos x="439" y="418"/>
                </a:cxn>
                <a:cxn ang="0">
                  <a:pos x="476" y="358"/>
                </a:cxn>
                <a:cxn ang="0">
                  <a:pos x="490" y="285"/>
                </a:cxn>
                <a:cxn ang="0">
                  <a:pos x="477" y="212"/>
                </a:cxn>
                <a:cxn ang="0">
                  <a:pos x="442" y="150"/>
                </a:cxn>
                <a:cxn ang="0">
                  <a:pos x="388" y="103"/>
                </a:cxn>
                <a:cxn ang="0">
                  <a:pos x="321" y="76"/>
                </a:cxn>
                <a:cxn ang="0">
                  <a:pos x="284" y="0"/>
                </a:cxn>
                <a:cxn ang="0">
                  <a:pos x="365" y="13"/>
                </a:cxn>
                <a:cxn ang="0">
                  <a:pos x="438" y="46"/>
                </a:cxn>
                <a:cxn ang="0">
                  <a:pos x="497" y="99"/>
                </a:cxn>
                <a:cxn ang="0">
                  <a:pos x="538" y="166"/>
                </a:cxn>
                <a:cxn ang="0">
                  <a:pos x="561" y="243"/>
                </a:cxn>
                <a:cxn ang="0">
                  <a:pos x="560" y="315"/>
                </a:cxn>
                <a:cxn ang="0">
                  <a:pos x="542" y="380"/>
                </a:cxn>
                <a:cxn ang="0">
                  <a:pos x="506" y="444"/>
                </a:cxn>
                <a:cxn ang="0">
                  <a:pos x="463" y="513"/>
                </a:cxn>
                <a:cxn ang="0">
                  <a:pos x="416" y="598"/>
                </a:cxn>
                <a:cxn ang="0">
                  <a:pos x="367" y="695"/>
                </a:cxn>
                <a:cxn ang="0">
                  <a:pos x="323" y="809"/>
                </a:cxn>
                <a:cxn ang="0">
                  <a:pos x="288" y="941"/>
                </a:cxn>
                <a:cxn ang="0">
                  <a:pos x="274" y="1010"/>
                </a:cxn>
                <a:cxn ang="0">
                  <a:pos x="269" y="979"/>
                </a:cxn>
                <a:cxn ang="0">
                  <a:pos x="260" y="921"/>
                </a:cxn>
                <a:cxn ang="0">
                  <a:pos x="241" y="844"/>
                </a:cxn>
                <a:cxn ang="0">
                  <a:pos x="211" y="750"/>
                </a:cxn>
                <a:cxn ang="0">
                  <a:pos x="169" y="647"/>
                </a:cxn>
                <a:cxn ang="0">
                  <a:pos x="111" y="539"/>
                </a:cxn>
                <a:cxn ang="0">
                  <a:pos x="66" y="464"/>
                </a:cxn>
                <a:cxn ang="0">
                  <a:pos x="31" y="398"/>
                </a:cxn>
                <a:cxn ang="0">
                  <a:pos x="9" y="343"/>
                </a:cxn>
                <a:cxn ang="0">
                  <a:pos x="0" y="279"/>
                </a:cxn>
                <a:cxn ang="0">
                  <a:pos x="12" y="203"/>
                </a:cxn>
                <a:cxn ang="0">
                  <a:pos x="44" y="131"/>
                </a:cxn>
                <a:cxn ang="0">
                  <a:pos x="96" y="70"/>
                </a:cxn>
                <a:cxn ang="0">
                  <a:pos x="163" y="25"/>
                </a:cxn>
                <a:cxn ang="0">
                  <a:pos x="241" y="2"/>
                </a:cxn>
              </a:cxnLst>
              <a:rect l="0" t="0" r="r" b="b"/>
              <a:pathLst>
                <a:path w="564" h="1014">
                  <a:moveTo>
                    <a:pt x="284" y="73"/>
                  </a:moveTo>
                  <a:lnTo>
                    <a:pt x="246" y="76"/>
                  </a:lnTo>
                  <a:lnTo>
                    <a:pt x="211" y="86"/>
                  </a:lnTo>
                  <a:lnTo>
                    <a:pt x="179" y="101"/>
                  </a:lnTo>
                  <a:lnTo>
                    <a:pt x="149" y="121"/>
                  </a:lnTo>
                  <a:lnTo>
                    <a:pt x="124" y="146"/>
                  </a:lnTo>
                  <a:lnTo>
                    <a:pt x="103" y="175"/>
                  </a:lnTo>
                  <a:lnTo>
                    <a:pt x="88" y="207"/>
                  </a:lnTo>
                  <a:lnTo>
                    <a:pt x="77" y="242"/>
                  </a:lnTo>
                  <a:lnTo>
                    <a:pt x="74" y="280"/>
                  </a:lnTo>
                  <a:lnTo>
                    <a:pt x="76" y="318"/>
                  </a:lnTo>
                  <a:lnTo>
                    <a:pt x="85" y="353"/>
                  </a:lnTo>
                  <a:lnTo>
                    <a:pt x="100" y="386"/>
                  </a:lnTo>
                  <a:lnTo>
                    <a:pt x="120" y="415"/>
                  </a:lnTo>
                  <a:lnTo>
                    <a:pt x="146" y="440"/>
                  </a:lnTo>
                  <a:lnTo>
                    <a:pt x="174" y="461"/>
                  </a:lnTo>
                  <a:lnTo>
                    <a:pt x="207" y="478"/>
                  </a:lnTo>
                  <a:lnTo>
                    <a:pt x="241" y="488"/>
                  </a:lnTo>
                  <a:lnTo>
                    <a:pt x="279" y="491"/>
                  </a:lnTo>
                  <a:lnTo>
                    <a:pt x="316" y="488"/>
                  </a:lnTo>
                  <a:lnTo>
                    <a:pt x="352" y="479"/>
                  </a:lnTo>
                  <a:lnTo>
                    <a:pt x="385" y="464"/>
                  </a:lnTo>
                  <a:lnTo>
                    <a:pt x="413" y="444"/>
                  </a:lnTo>
                  <a:lnTo>
                    <a:pt x="439" y="418"/>
                  </a:lnTo>
                  <a:lnTo>
                    <a:pt x="460" y="389"/>
                  </a:lnTo>
                  <a:lnTo>
                    <a:pt x="476" y="358"/>
                  </a:lnTo>
                  <a:lnTo>
                    <a:pt x="486" y="322"/>
                  </a:lnTo>
                  <a:lnTo>
                    <a:pt x="490" y="285"/>
                  </a:lnTo>
                  <a:lnTo>
                    <a:pt x="486" y="247"/>
                  </a:lnTo>
                  <a:lnTo>
                    <a:pt x="477" y="212"/>
                  </a:lnTo>
                  <a:lnTo>
                    <a:pt x="462" y="178"/>
                  </a:lnTo>
                  <a:lnTo>
                    <a:pt x="442" y="150"/>
                  </a:lnTo>
                  <a:lnTo>
                    <a:pt x="417" y="124"/>
                  </a:lnTo>
                  <a:lnTo>
                    <a:pt x="388" y="103"/>
                  </a:lnTo>
                  <a:lnTo>
                    <a:pt x="357" y="87"/>
                  </a:lnTo>
                  <a:lnTo>
                    <a:pt x="321" y="76"/>
                  </a:lnTo>
                  <a:lnTo>
                    <a:pt x="284" y="73"/>
                  </a:lnTo>
                  <a:close/>
                  <a:moveTo>
                    <a:pt x="284" y="0"/>
                  </a:moveTo>
                  <a:lnTo>
                    <a:pt x="326" y="3"/>
                  </a:lnTo>
                  <a:lnTo>
                    <a:pt x="365" y="13"/>
                  </a:lnTo>
                  <a:lnTo>
                    <a:pt x="403" y="27"/>
                  </a:lnTo>
                  <a:lnTo>
                    <a:pt x="438" y="46"/>
                  </a:lnTo>
                  <a:lnTo>
                    <a:pt x="469" y="71"/>
                  </a:lnTo>
                  <a:lnTo>
                    <a:pt x="497" y="99"/>
                  </a:lnTo>
                  <a:lnTo>
                    <a:pt x="520" y="131"/>
                  </a:lnTo>
                  <a:lnTo>
                    <a:pt x="538" y="166"/>
                  </a:lnTo>
                  <a:lnTo>
                    <a:pt x="552" y="203"/>
                  </a:lnTo>
                  <a:lnTo>
                    <a:pt x="561" y="243"/>
                  </a:lnTo>
                  <a:lnTo>
                    <a:pt x="564" y="285"/>
                  </a:lnTo>
                  <a:lnTo>
                    <a:pt x="560" y="315"/>
                  </a:lnTo>
                  <a:lnTo>
                    <a:pt x="553" y="347"/>
                  </a:lnTo>
                  <a:lnTo>
                    <a:pt x="542" y="380"/>
                  </a:lnTo>
                  <a:lnTo>
                    <a:pt x="524" y="414"/>
                  </a:lnTo>
                  <a:lnTo>
                    <a:pt x="506" y="444"/>
                  </a:lnTo>
                  <a:lnTo>
                    <a:pt x="486" y="476"/>
                  </a:lnTo>
                  <a:lnTo>
                    <a:pt x="463" y="513"/>
                  </a:lnTo>
                  <a:lnTo>
                    <a:pt x="440" y="554"/>
                  </a:lnTo>
                  <a:lnTo>
                    <a:pt x="416" y="598"/>
                  </a:lnTo>
                  <a:lnTo>
                    <a:pt x="392" y="644"/>
                  </a:lnTo>
                  <a:lnTo>
                    <a:pt x="367" y="695"/>
                  </a:lnTo>
                  <a:lnTo>
                    <a:pt x="344" y="750"/>
                  </a:lnTo>
                  <a:lnTo>
                    <a:pt x="323" y="809"/>
                  </a:lnTo>
                  <a:lnTo>
                    <a:pt x="304" y="873"/>
                  </a:lnTo>
                  <a:lnTo>
                    <a:pt x="288" y="941"/>
                  </a:lnTo>
                  <a:lnTo>
                    <a:pt x="274" y="1014"/>
                  </a:lnTo>
                  <a:lnTo>
                    <a:pt x="274" y="1010"/>
                  </a:lnTo>
                  <a:lnTo>
                    <a:pt x="273" y="998"/>
                  </a:lnTo>
                  <a:lnTo>
                    <a:pt x="269" y="979"/>
                  </a:lnTo>
                  <a:lnTo>
                    <a:pt x="266" y="953"/>
                  </a:lnTo>
                  <a:lnTo>
                    <a:pt x="260" y="921"/>
                  </a:lnTo>
                  <a:lnTo>
                    <a:pt x="252" y="884"/>
                  </a:lnTo>
                  <a:lnTo>
                    <a:pt x="241" y="844"/>
                  </a:lnTo>
                  <a:lnTo>
                    <a:pt x="228" y="799"/>
                  </a:lnTo>
                  <a:lnTo>
                    <a:pt x="211" y="750"/>
                  </a:lnTo>
                  <a:lnTo>
                    <a:pt x="192" y="700"/>
                  </a:lnTo>
                  <a:lnTo>
                    <a:pt x="169" y="647"/>
                  </a:lnTo>
                  <a:lnTo>
                    <a:pt x="142" y="593"/>
                  </a:lnTo>
                  <a:lnTo>
                    <a:pt x="111" y="539"/>
                  </a:lnTo>
                  <a:lnTo>
                    <a:pt x="87" y="500"/>
                  </a:lnTo>
                  <a:lnTo>
                    <a:pt x="66" y="464"/>
                  </a:lnTo>
                  <a:lnTo>
                    <a:pt x="47" y="429"/>
                  </a:lnTo>
                  <a:lnTo>
                    <a:pt x="31" y="398"/>
                  </a:lnTo>
                  <a:lnTo>
                    <a:pt x="18" y="370"/>
                  </a:lnTo>
                  <a:lnTo>
                    <a:pt x="9" y="343"/>
                  </a:lnTo>
                  <a:lnTo>
                    <a:pt x="2" y="319"/>
                  </a:lnTo>
                  <a:lnTo>
                    <a:pt x="0" y="279"/>
                  </a:lnTo>
                  <a:lnTo>
                    <a:pt x="3" y="240"/>
                  </a:lnTo>
                  <a:lnTo>
                    <a:pt x="12" y="203"/>
                  </a:lnTo>
                  <a:lnTo>
                    <a:pt x="25" y="166"/>
                  </a:lnTo>
                  <a:lnTo>
                    <a:pt x="44" y="131"/>
                  </a:lnTo>
                  <a:lnTo>
                    <a:pt x="67" y="99"/>
                  </a:lnTo>
                  <a:lnTo>
                    <a:pt x="96" y="70"/>
                  </a:lnTo>
                  <a:lnTo>
                    <a:pt x="128" y="45"/>
                  </a:lnTo>
                  <a:lnTo>
                    <a:pt x="163" y="25"/>
                  </a:lnTo>
                  <a:lnTo>
                    <a:pt x="201" y="12"/>
                  </a:lnTo>
                  <a:lnTo>
                    <a:pt x="241" y="2"/>
                  </a:lnTo>
                  <a:lnTo>
                    <a:pt x="284" y="0"/>
                  </a:lnTo>
                  <a:close/>
                </a:path>
              </a:pathLst>
            </a:custGeom>
            <a:solidFill>
              <a:srgbClr val="C00000"/>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grpSp>
      <p:pic>
        <p:nvPicPr>
          <p:cNvPr id="102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598" y="1962461"/>
            <a:ext cx="3693613" cy="3230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883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027" y="83428"/>
            <a:ext cx="8229600" cy="732525"/>
          </a:xfrm>
        </p:spPr>
        <p:txBody>
          <a:bodyPr>
            <a:normAutofit/>
          </a:bodyPr>
          <a:lstStyle/>
          <a:p>
            <a:pPr>
              <a:defRPr/>
            </a:pPr>
            <a:r>
              <a:rPr lang="en-GB" sz="2000" dirty="0"/>
              <a:t>Disclaimer</a:t>
            </a:r>
          </a:p>
        </p:txBody>
      </p:sp>
      <p:sp>
        <p:nvSpPr>
          <p:cNvPr id="3" name="Content Placeholder 2"/>
          <p:cNvSpPr>
            <a:spLocks noGrp="1"/>
          </p:cNvSpPr>
          <p:nvPr>
            <p:ph idx="4294967295"/>
          </p:nvPr>
        </p:nvSpPr>
        <p:spPr>
          <a:xfrm>
            <a:off x="285752" y="2013625"/>
            <a:ext cx="8572500" cy="2830751"/>
          </a:xfrm>
          <a:prstGeom prst="rect">
            <a:avLst/>
          </a:prstGeom>
        </p:spPr>
        <p:txBody>
          <a:bodyPr anchor="ctr">
            <a:noAutofit/>
          </a:bodyPr>
          <a:lstStyle/>
          <a:p>
            <a:pPr marL="0" indent="0">
              <a:lnSpc>
                <a:spcPct val="150000"/>
              </a:lnSpc>
              <a:buNone/>
              <a:defRPr/>
            </a:pPr>
            <a:r>
              <a:rPr lang="en-US" sz="1400" i="1" dirty="0"/>
              <a:t>All Rights Reserved.</a:t>
            </a:r>
            <a:endParaRPr lang="en-GB" sz="1400" i="1" dirty="0"/>
          </a:p>
          <a:p>
            <a:pPr marL="0" indent="0">
              <a:lnSpc>
                <a:spcPct val="150000"/>
              </a:lnSpc>
              <a:buNone/>
              <a:defRPr/>
            </a:pPr>
            <a:r>
              <a:rPr lang="en-US" sz="1400" i="1" dirty="0"/>
              <a:t> </a:t>
            </a:r>
            <a:endParaRPr lang="en-GB" sz="1400" i="1" dirty="0"/>
          </a:p>
          <a:p>
            <a:pPr marL="0" indent="0">
              <a:lnSpc>
                <a:spcPct val="150000"/>
              </a:lnSpc>
              <a:buNone/>
              <a:defRPr/>
            </a:pPr>
            <a:r>
              <a:rPr lang="en-US" sz="1400" i="1" dirty="0"/>
              <a:t>No part of this publication may be reproduced, stored in a retrieval system or transmitted in any form by any means, electronic, mechanical, photocopying, recording or otherwise, without the prior permission of the publisher, ‘Sheer Analytics and Insights'.</a:t>
            </a:r>
            <a:endParaRPr lang="en-GB" sz="1400" i="1" dirty="0"/>
          </a:p>
          <a:p>
            <a:pPr marL="0" indent="0">
              <a:lnSpc>
                <a:spcPct val="150000"/>
              </a:lnSpc>
              <a:buNone/>
              <a:defRPr/>
            </a:pPr>
            <a:r>
              <a:rPr lang="en-US" sz="1400" i="1" dirty="0"/>
              <a:t> </a:t>
            </a:r>
            <a:endParaRPr lang="en-GB" sz="1400" i="1" dirty="0"/>
          </a:p>
          <a:p>
            <a:pPr marL="0" indent="0">
              <a:lnSpc>
                <a:spcPct val="150000"/>
              </a:lnSpc>
              <a:buNone/>
              <a:defRPr/>
            </a:pPr>
            <a:r>
              <a:rPr lang="en-US" sz="1400" i="1" dirty="0"/>
              <a:t>The facts of this report are believed to be correct at the time of publication but cannot be guaranteed. Please note that the findings, conclusions and recommendations that Sheer Analytics and Insights' delivers will be based on information gathered in good faith from both primary and secondary sources, whose accuracy we are not always in a position to guarantee. As such, 'Analytics and Insights' can accept no liability whatsoever for actions taken based on any information that may subsequently prove to be incorrect.</a:t>
            </a:r>
            <a:endParaRPr lang="en-GB" sz="1400" i="1" dirty="0"/>
          </a:p>
        </p:txBody>
      </p:sp>
    </p:spTree>
    <p:extLst>
      <p:ext uri="{BB962C8B-B14F-4D97-AF65-F5344CB8AC3E}">
        <p14:creationId xmlns:p14="http://schemas.microsoft.com/office/powerpoint/2010/main" val="1720839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300EDA-2BD3-4855-9385-BFAEB7C0540A}"/>
              </a:ext>
            </a:extLst>
          </p:cNvPr>
          <p:cNvSpPr>
            <a:spLocks noGrp="1"/>
          </p:cNvSpPr>
          <p:nvPr>
            <p:ph type="title"/>
          </p:nvPr>
        </p:nvSpPr>
        <p:spPr/>
        <p:txBody>
          <a:bodyPr>
            <a:normAutofit/>
          </a:bodyPr>
          <a:lstStyle/>
          <a:p>
            <a:r>
              <a:rPr lang="en-US" sz="2800" b="1" dirty="0">
                <a:latin typeface="Aharoni" panose="02010803020104030203" pitchFamily="2" charset="-79"/>
                <a:cs typeface="Aharoni" panose="02010803020104030203" pitchFamily="2" charset="-79"/>
              </a:rPr>
              <a:t>SEO PLANS</a:t>
            </a:r>
            <a:endParaRPr lang="en-IN" sz="2800" b="1" dirty="0">
              <a:latin typeface="Aharoni" panose="02010803020104030203" pitchFamily="2" charset="-79"/>
              <a:cs typeface="Aharoni" panose="02010803020104030203" pitchFamily="2" charset="-79"/>
            </a:endParaRPr>
          </a:p>
        </p:txBody>
      </p:sp>
      <p:graphicFrame>
        <p:nvGraphicFramePr>
          <p:cNvPr id="11" name="Diagram 10">
            <a:extLst>
              <a:ext uri="{FF2B5EF4-FFF2-40B4-BE49-F238E27FC236}">
                <a16:creationId xmlns:a16="http://schemas.microsoft.com/office/drawing/2014/main" id="{CD00EE24-128B-421B-A8E9-09C06F2CDAFC}"/>
              </a:ext>
            </a:extLst>
          </p:cNvPr>
          <p:cNvGraphicFramePr/>
          <p:nvPr>
            <p:extLst>
              <p:ext uri="{D42A27DB-BD31-4B8C-83A1-F6EECF244321}">
                <p14:modId xmlns:p14="http://schemas.microsoft.com/office/powerpoint/2010/main" val="2365160149"/>
              </p:ext>
            </p:extLst>
          </p:nvPr>
        </p:nvGraphicFramePr>
        <p:xfrm>
          <a:off x="3460309" y="2241549"/>
          <a:ext cx="2269103" cy="3006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5" name="Diagram 14">
            <a:extLst>
              <a:ext uri="{FF2B5EF4-FFF2-40B4-BE49-F238E27FC236}">
                <a16:creationId xmlns:a16="http://schemas.microsoft.com/office/drawing/2014/main" id="{E0062449-B320-4BD0-BB6E-A31CB82BFC25}"/>
              </a:ext>
            </a:extLst>
          </p:cNvPr>
          <p:cNvGraphicFramePr/>
          <p:nvPr>
            <p:extLst>
              <p:ext uri="{D42A27DB-BD31-4B8C-83A1-F6EECF244321}">
                <p14:modId xmlns:p14="http://schemas.microsoft.com/office/powerpoint/2010/main" val="137738414"/>
              </p:ext>
            </p:extLst>
          </p:nvPr>
        </p:nvGraphicFramePr>
        <p:xfrm>
          <a:off x="6097657" y="2241549"/>
          <a:ext cx="2269103" cy="300658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6" name="Diagram 15">
            <a:extLst>
              <a:ext uri="{FF2B5EF4-FFF2-40B4-BE49-F238E27FC236}">
                <a16:creationId xmlns:a16="http://schemas.microsoft.com/office/drawing/2014/main" id="{257C5428-AD39-4D36-8227-3141105BA86E}"/>
              </a:ext>
            </a:extLst>
          </p:cNvPr>
          <p:cNvGraphicFramePr/>
          <p:nvPr>
            <p:extLst>
              <p:ext uri="{D42A27DB-BD31-4B8C-83A1-F6EECF244321}">
                <p14:modId xmlns:p14="http://schemas.microsoft.com/office/powerpoint/2010/main" val="837985032"/>
              </p:ext>
            </p:extLst>
          </p:nvPr>
        </p:nvGraphicFramePr>
        <p:xfrm>
          <a:off x="822961" y="2241549"/>
          <a:ext cx="2269103" cy="3006587"/>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819796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Rounded Rectangle 115"/>
          <p:cNvSpPr/>
          <p:nvPr/>
        </p:nvSpPr>
        <p:spPr>
          <a:xfrm>
            <a:off x="457200" y="2071056"/>
            <a:ext cx="8229600" cy="3491544"/>
          </a:xfrm>
          <a:prstGeom prst="roundRect">
            <a:avLst>
              <a:gd name="adj" fmla="val 191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graphicFrame>
        <p:nvGraphicFramePr>
          <p:cNvPr id="88" name="Table 87"/>
          <p:cNvGraphicFramePr>
            <a:graphicFrameLocks noGrp="1"/>
          </p:cNvGraphicFramePr>
          <p:nvPr>
            <p:extLst>
              <p:ext uri="{D42A27DB-BD31-4B8C-83A1-F6EECF244321}">
                <p14:modId xmlns:p14="http://schemas.microsoft.com/office/powerpoint/2010/main" val="2857068034"/>
              </p:ext>
            </p:extLst>
          </p:nvPr>
        </p:nvGraphicFramePr>
        <p:xfrm>
          <a:off x="571500" y="2177526"/>
          <a:ext cx="7982468" cy="3307576"/>
        </p:xfrm>
        <a:graphic>
          <a:graphicData uri="http://schemas.openxmlformats.org/drawingml/2006/table">
            <a:tbl>
              <a:tblPr firstRow="1" bandRow="1">
                <a:tableStyleId>{5C22544A-7EE6-4342-B048-85BDC9FD1C3A}</a:tableStyleId>
              </a:tblPr>
              <a:tblGrid>
                <a:gridCol w="1995617">
                  <a:extLst>
                    <a:ext uri="{9D8B030D-6E8A-4147-A177-3AD203B41FA5}">
                      <a16:colId xmlns:a16="http://schemas.microsoft.com/office/drawing/2014/main" val="20000"/>
                    </a:ext>
                  </a:extLst>
                </a:gridCol>
                <a:gridCol w="1995617">
                  <a:extLst>
                    <a:ext uri="{9D8B030D-6E8A-4147-A177-3AD203B41FA5}">
                      <a16:colId xmlns:a16="http://schemas.microsoft.com/office/drawing/2014/main" val="20001"/>
                    </a:ext>
                  </a:extLst>
                </a:gridCol>
                <a:gridCol w="1995617">
                  <a:extLst>
                    <a:ext uri="{9D8B030D-6E8A-4147-A177-3AD203B41FA5}">
                      <a16:colId xmlns:a16="http://schemas.microsoft.com/office/drawing/2014/main" val="20002"/>
                    </a:ext>
                  </a:extLst>
                </a:gridCol>
                <a:gridCol w="1995617">
                  <a:extLst>
                    <a:ext uri="{9D8B030D-6E8A-4147-A177-3AD203B41FA5}">
                      <a16:colId xmlns:a16="http://schemas.microsoft.com/office/drawing/2014/main" val="20003"/>
                    </a:ext>
                  </a:extLst>
                </a:gridCol>
              </a:tblGrid>
              <a:tr h="297180">
                <a:tc>
                  <a:txBody>
                    <a:bodyPr/>
                    <a:lstStyle/>
                    <a:p>
                      <a:pPr algn="ctr"/>
                      <a:endParaRPr lang="en-US" sz="1400" dirty="0">
                        <a:solidFill>
                          <a:schemeClr val="tx1"/>
                        </a:solidFill>
                        <a:latin typeface="+mn-lt"/>
                        <a:cs typeface="Arial" pitchFamily="34" charset="0"/>
                      </a:endParaRPr>
                    </a:p>
                  </a:txBody>
                  <a:tcPr anchor="ctr">
                    <a:lnL w="3175" cap="flat" cmpd="sng" algn="ctr">
                      <a:noFill/>
                      <a:prstDash val="solid"/>
                      <a:round/>
                      <a:headEnd type="none" w="med" len="med"/>
                      <a:tailEnd type="none" w="med" len="med"/>
                    </a:lnL>
                    <a:lnR w="12700" cmpd="sng">
                      <a:noFill/>
                    </a:lnR>
                    <a:lnT w="3175"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marL="0" marR="0" indent="0" algn="ctr" defTabSz="914362" rtl="0" eaLnBrk="1" fontAlgn="auto" latinLnBrk="0" hangingPunct="1">
                        <a:lnSpc>
                          <a:spcPct val="100000"/>
                        </a:lnSpc>
                        <a:spcBef>
                          <a:spcPts val="0"/>
                        </a:spcBef>
                        <a:spcAft>
                          <a:spcPts val="0"/>
                        </a:spcAft>
                        <a:buClrTx/>
                        <a:buSzTx/>
                        <a:buFontTx/>
                        <a:buNone/>
                        <a:tabLst/>
                        <a:defRPr/>
                      </a:pPr>
                      <a:r>
                        <a:rPr lang="en-US" sz="1400" b="1" dirty="0">
                          <a:solidFill>
                            <a:schemeClr val="bg1"/>
                          </a:solidFill>
                          <a:latin typeface="+mn-lt"/>
                          <a:cs typeface="Arial" pitchFamily="34" charset="0"/>
                        </a:rPr>
                        <a:t>SILVER</a:t>
                      </a:r>
                    </a:p>
                  </a:txBody>
                  <a:tcPr anchor="ctr">
                    <a:lnL w="12700" cmpd="sng">
                      <a:noFill/>
                    </a:lnL>
                    <a:lnR w="12700" cmpd="sng">
                      <a:noFill/>
                    </a:lnR>
                    <a:lnT w="3175"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chemeClr val="accent4"/>
                    </a:solidFill>
                  </a:tcPr>
                </a:tc>
                <a:tc>
                  <a:txBody>
                    <a:bodyPr/>
                    <a:lstStyle/>
                    <a:p>
                      <a:pPr marL="0" marR="0" indent="0" algn="ctr" defTabSz="914362" rtl="0" eaLnBrk="1" fontAlgn="auto" latinLnBrk="0" hangingPunct="1">
                        <a:lnSpc>
                          <a:spcPct val="100000"/>
                        </a:lnSpc>
                        <a:spcBef>
                          <a:spcPts val="0"/>
                        </a:spcBef>
                        <a:spcAft>
                          <a:spcPts val="0"/>
                        </a:spcAft>
                        <a:buClrTx/>
                        <a:buSzTx/>
                        <a:buFontTx/>
                        <a:buNone/>
                        <a:tabLst/>
                        <a:defRPr/>
                      </a:pPr>
                      <a:r>
                        <a:rPr lang="en-US" sz="1400" b="1" dirty="0">
                          <a:solidFill>
                            <a:schemeClr val="bg1"/>
                          </a:solidFill>
                          <a:latin typeface="+mn-lt"/>
                          <a:cs typeface="Arial" pitchFamily="34" charset="0"/>
                        </a:rPr>
                        <a:t>GOLD</a:t>
                      </a:r>
                    </a:p>
                  </a:txBody>
                  <a:tcPr anchor="ctr">
                    <a:lnL w="12700" cmpd="sng">
                      <a:noFill/>
                    </a:lnL>
                    <a:lnR w="12700" cmpd="sng">
                      <a:noFill/>
                    </a:lnR>
                    <a:lnT w="3175"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chemeClr val="accent3"/>
                    </a:solidFill>
                  </a:tcPr>
                </a:tc>
                <a:tc>
                  <a:txBody>
                    <a:bodyPr/>
                    <a:lstStyle/>
                    <a:p>
                      <a:pPr marL="0" marR="0" indent="0" algn="ctr" defTabSz="914362" rtl="0" eaLnBrk="1" fontAlgn="auto" latinLnBrk="0" hangingPunct="1">
                        <a:lnSpc>
                          <a:spcPct val="100000"/>
                        </a:lnSpc>
                        <a:spcBef>
                          <a:spcPts val="0"/>
                        </a:spcBef>
                        <a:spcAft>
                          <a:spcPts val="0"/>
                        </a:spcAft>
                        <a:buClrTx/>
                        <a:buSzTx/>
                        <a:buFontTx/>
                        <a:buNone/>
                        <a:tabLst/>
                        <a:defRPr/>
                      </a:pPr>
                      <a:r>
                        <a:rPr lang="en-US" sz="1400" b="1" dirty="0">
                          <a:solidFill>
                            <a:schemeClr val="bg1"/>
                          </a:solidFill>
                          <a:latin typeface="+mn-lt"/>
                          <a:cs typeface="Arial" pitchFamily="34" charset="0"/>
                        </a:rPr>
                        <a:t>PLATINUM</a:t>
                      </a:r>
                    </a:p>
                  </a:txBody>
                  <a:tcPr anchor="ctr">
                    <a:lnL w="12700" cmpd="sng">
                      <a:noFill/>
                    </a:lnL>
                    <a:lnR w="12700" cmpd="sng">
                      <a:noFill/>
                    </a:lnR>
                    <a:lnT w="3175"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0"/>
                  </a:ext>
                </a:extLst>
              </a:tr>
              <a:tr h="375347">
                <a:tc>
                  <a:txBody>
                    <a:bodyPr/>
                    <a:lstStyle/>
                    <a:p>
                      <a:pPr marL="0" marR="0" indent="0" algn="ctr" defTabSz="914362" rtl="0" eaLnBrk="1" fontAlgn="auto" latinLnBrk="0" hangingPunct="1">
                        <a:lnSpc>
                          <a:spcPct val="100000"/>
                        </a:lnSpc>
                        <a:spcBef>
                          <a:spcPts val="0"/>
                        </a:spcBef>
                        <a:spcAft>
                          <a:spcPts val="0"/>
                        </a:spcAft>
                        <a:buClrTx/>
                        <a:buSzTx/>
                        <a:buFontTx/>
                        <a:buNone/>
                        <a:tabLst/>
                        <a:defRPr/>
                      </a:pPr>
                      <a:r>
                        <a:rPr lang="en-US" sz="1100" b="1" dirty="0">
                          <a:solidFill>
                            <a:schemeClr val="tx1"/>
                          </a:solidFill>
                          <a:latin typeface="Arial" pitchFamily="34" charset="0"/>
                          <a:cs typeface="Arial" pitchFamily="34" charset="0"/>
                        </a:rPr>
                        <a:t>Site Analysis</a:t>
                      </a:r>
                    </a:p>
                  </a:txBody>
                  <a:tcPr anchor="ctr">
                    <a:lnL w="3175" cap="flat" cmpd="sng" algn="ctr">
                      <a:no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pPr algn="ctr"/>
                      <a:endParaRPr lang="en-US" sz="1100" dirty="0">
                        <a:solidFill>
                          <a:schemeClr val="accent6"/>
                        </a:solidFill>
                        <a:latin typeface="Arial" pitchFamily="34" charset="0"/>
                        <a:cs typeface="Arial" pitchFamily="34" charset="0"/>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4">
                        <a:alpha val="30000"/>
                      </a:schemeClr>
                    </a:solidFill>
                  </a:tcPr>
                </a:tc>
                <a:tc>
                  <a:txBody>
                    <a:bodyPr/>
                    <a:lstStyle/>
                    <a:p>
                      <a:pPr algn="ctr"/>
                      <a:endParaRPr lang="en-US" sz="1100" dirty="0">
                        <a:solidFill>
                          <a:schemeClr val="accent6"/>
                        </a:solidFill>
                        <a:latin typeface="Arial" pitchFamily="34" charset="0"/>
                        <a:cs typeface="Arial" pitchFamily="34" charset="0"/>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3">
                        <a:alpha val="30000"/>
                      </a:schemeClr>
                    </a:solidFill>
                  </a:tcPr>
                </a:tc>
                <a:tc>
                  <a:txBody>
                    <a:bodyPr/>
                    <a:lstStyle/>
                    <a:p>
                      <a:pPr algn="ctr"/>
                      <a:endParaRPr lang="en-US" sz="1100" dirty="0">
                        <a:solidFill>
                          <a:schemeClr val="accent6"/>
                        </a:solidFill>
                        <a:latin typeface="Arial" pitchFamily="34" charset="0"/>
                        <a:cs typeface="Arial" pitchFamily="34" charset="0"/>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2">
                        <a:alpha val="30000"/>
                      </a:schemeClr>
                    </a:solidFill>
                  </a:tcPr>
                </a:tc>
                <a:extLst>
                  <a:ext uri="{0D108BD9-81ED-4DB2-BD59-A6C34878D82A}">
                    <a16:rowId xmlns:a16="http://schemas.microsoft.com/office/drawing/2014/main" val="10001"/>
                  </a:ext>
                </a:extLst>
              </a:tr>
              <a:tr h="375347">
                <a:tc>
                  <a:txBody>
                    <a:bodyPr/>
                    <a:lstStyle/>
                    <a:p>
                      <a:pPr marL="0" marR="0" indent="0" algn="ctr" defTabSz="914362" rtl="0" eaLnBrk="1" fontAlgn="auto" latinLnBrk="0" hangingPunct="1">
                        <a:lnSpc>
                          <a:spcPct val="100000"/>
                        </a:lnSpc>
                        <a:spcBef>
                          <a:spcPts val="0"/>
                        </a:spcBef>
                        <a:spcAft>
                          <a:spcPts val="0"/>
                        </a:spcAft>
                        <a:buClrTx/>
                        <a:buSzTx/>
                        <a:buFontTx/>
                        <a:buNone/>
                        <a:tabLst/>
                        <a:defRPr/>
                      </a:pPr>
                      <a:r>
                        <a:rPr lang="en-US" sz="1100" b="1" dirty="0">
                          <a:solidFill>
                            <a:schemeClr val="tx1"/>
                          </a:solidFill>
                          <a:latin typeface="Arial" pitchFamily="34" charset="0"/>
                          <a:cs typeface="Arial" pitchFamily="34" charset="0"/>
                        </a:rPr>
                        <a:t>Duplicate Content Check</a:t>
                      </a:r>
                    </a:p>
                  </a:txBody>
                  <a:tcPr anchor="ctr">
                    <a:lnL w="3175"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a:endParaRPr lang="en-US" sz="1100" dirty="0">
                        <a:solidFill>
                          <a:schemeClr val="accent6"/>
                        </a:solidFill>
                        <a:latin typeface="Arial" pitchFamily="34" charset="0"/>
                        <a:cs typeface="Arial"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alpha val="10000"/>
                      </a:schemeClr>
                    </a:solidFill>
                  </a:tcPr>
                </a:tc>
                <a:tc>
                  <a:txBody>
                    <a:bodyPr/>
                    <a:lstStyle/>
                    <a:p>
                      <a:pPr algn="ctr"/>
                      <a:endParaRPr lang="en-US" sz="1100" dirty="0">
                        <a:solidFill>
                          <a:schemeClr val="accent6"/>
                        </a:solidFill>
                        <a:latin typeface="Arial" pitchFamily="34" charset="0"/>
                        <a:cs typeface="Arial"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alpha val="10000"/>
                      </a:schemeClr>
                    </a:solidFill>
                  </a:tcPr>
                </a:tc>
                <a:tc>
                  <a:txBody>
                    <a:bodyPr/>
                    <a:lstStyle/>
                    <a:p>
                      <a:pPr algn="ctr"/>
                      <a:endParaRPr lang="en-US" sz="1100" dirty="0">
                        <a:solidFill>
                          <a:schemeClr val="accent6"/>
                        </a:solidFill>
                        <a:latin typeface="Arial" pitchFamily="34" charset="0"/>
                        <a:cs typeface="Arial"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alpha val="10000"/>
                      </a:schemeClr>
                    </a:solidFill>
                  </a:tcPr>
                </a:tc>
                <a:extLst>
                  <a:ext uri="{0D108BD9-81ED-4DB2-BD59-A6C34878D82A}">
                    <a16:rowId xmlns:a16="http://schemas.microsoft.com/office/drawing/2014/main" val="10002"/>
                  </a:ext>
                </a:extLst>
              </a:tr>
              <a:tr h="375347">
                <a:tc>
                  <a:txBody>
                    <a:bodyPr/>
                    <a:lstStyle/>
                    <a:p>
                      <a:pPr marL="0" marR="0" indent="0" algn="ctr" defTabSz="914362" rtl="0" eaLnBrk="1" fontAlgn="auto" latinLnBrk="0" hangingPunct="1">
                        <a:lnSpc>
                          <a:spcPct val="100000"/>
                        </a:lnSpc>
                        <a:spcBef>
                          <a:spcPts val="0"/>
                        </a:spcBef>
                        <a:spcAft>
                          <a:spcPts val="0"/>
                        </a:spcAft>
                        <a:buClrTx/>
                        <a:buSzTx/>
                        <a:buFontTx/>
                        <a:buNone/>
                        <a:tabLst/>
                        <a:defRPr/>
                      </a:pPr>
                      <a:r>
                        <a:rPr lang="en-US" sz="1100" b="1" dirty="0">
                          <a:solidFill>
                            <a:schemeClr val="tx1"/>
                          </a:solidFill>
                          <a:latin typeface="Arial" pitchFamily="34" charset="0"/>
                          <a:cs typeface="Arial" pitchFamily="34" charset="0"/>
                        </a:rPr>
                        <a:t>Competition Analysis</a:t>
                      </a:r>
                    </a:p>
                  </a:txBody>
                  <a:tcPr anchor="ctr">
                    <a:lnL w="3175"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pPr algn="ctr"/>
                      <a:endParaRPr lang="en-US" sz="1100" dirty="0">
                        <a:solidFill>
                          <a:schemeClr val="accent6"/>
                        </a:solidFill>
                        <a:latin typeface="Arial" pitchFamily="34" charset="0"/>
                        <a:cs typeface="Arial"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alpha val="30000"/>
                      </a:schemeClr>
                    </a:solidFill>
                  </a:tcPr>
                </a:tc>
                <a:tc>
                  <a:txBody>
                    <a:bodyPr/>
                    <a:lstStyle/>
                    <a:p>
                      <a:pPr algn="ctr"/>
                      <a:endParaRPr lang="en-US" sz="1100" dirty="0">
                        <a:solidFill>
                          <a:schemeClr val="accent6"/>
                        </a:solidFill>
                        <a:latin typeface="Arial" pitchFamily="34" charset="0"/>
                        <a:cs typeface="Arial"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alpha val="30000"/>
                      </a:schemeClr>
                    </a:solidFill>
                  </a:tcPr>
                </a:tc>
                <a:tc>
                  <a:txBody>
                    <a:bodyPr/>
                    <a:lstStyle/>
                    <a:p>
                      <a:pPr algn="ctr"/>
                      <a:endParaRPr lang="en-US" sz="1100" dirty="0">
                        <a:solidFill>
                          <a:schemeClr val="accent6"/>
                        </a:solidFill>
                        <a:latin typeface="Arial" pitchFamily="34" charset="0"/>
                        <a:cs typeface="Arial"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alpha val="30000"/>
                      </a:schemeClr>
                    </a:solidFill>
                  </a:tcPr>
                </a:tc>
                <a:extLst>
                  <a:ext uri="{0D108BD9-81ED-4DB2-BD59-A6C34878D82A}">
                    <a16:rowId xmlns:a16="http://schemas.microsoft.com/office/drawing/2014/main" val="10003"/>
                  </a:ext>
                </a:extLst>
              </a:tr>
              <a:tr h="375347">
                <a:tc>
                  <a:txBody>
                    <a:bodyPr/>
                    <a:lstStyle/>
                    <a:p>
                      <a:pPr marL="0" marR="0" indent="0" algn="ctr" defTabSz="914362" rtl="0" eaLnBrk="1" fontAlgn="auto" latinLnBrk="0" hangingPunct="1">
                        <a:lnSpc>
                          <a:spcPct val="100000"/>
                        </a:lnSpc>
                        <a:spcBef>
                          <a:spcPts val="0"/>
                        </a:spcBef>
                        <a:spcAft>
                          <a:spcPts val="0"/>
                        </a:spcAft>
                        <a:buClrTx/>
                        <a:buSzTx/>
                        <a:buFontTx/>
                        <a:buNone/>
                        <a:tabLst/>
                        <a:defRPr/>
                      </a:pPr>
                      <a:r>
                        <a:rPr lang="en-US" sz="1100" b="1" dirty="0">
                          <a:solidFill>
                            <a:schemeClr val="tx1"/>
                          </a:solidFill>
                          <a:latin typeface="Arial" pitchFamily="34" charset="0"/>
                          <a:cs typeface="Arial" pitchFamily="34" charset="0"/>
                        </a:rPr>
                        <a:t>Keyword Analysis</a:t>
                      </a:r>
                    </a:p>
                  </a:txBody>
                  <a:tcPr anchor="ctr">
                    <a:lnL w="3175"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a:endParaRPr lang="en-US" sz="1100" dirty="0">
                        <a:solidFill>
                          <a:schemeClr val="accent6"/>
                        </a:solidFill>
                        <a:latin typeface="Arial" pitchFamily="34" charset="0"/>
                        <a:cs typeface="Arial"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alpha val="10000"/>
                      </a:schemeClr>
                    </a:solidFill>
                  </a:tcPr>
                </a:tc>
                <a:tc>
                  <a:txBody>
                    <a:bodyPr/>
                    <a:lstStyle/>
                    <a:p>
                      <a:pPr algn="ctr"/>
                      <a:endParaRPr lang="en-US" sz="1100" dirty="0">
                        <a:solidFill>
                          <a:schemeClr val="accent6"/>
                        </a:solidFill>
                        <a:latin typeface="Arial" pitchFamily="34" charset="0"/>
                        <a:cs typeface="Arial"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alpha val="10000"/>
                      </a:schemeClr>
                    </a:solidFill>
                  </a:tcPr>
                </a:tc>
                <a:tc>
                  <a:txBody>
                    <a:bodyPr/>
                    <a:lstStyle/>
                    <a:p>
                      <a:pPr algn="ctr"/>
                      <a:endParaRPr lang="en-US" sz="1100" dirty="0">
                        <a:solidFill>
                          <a:schemeClr val="accent6"/>
                        </a:solidFill>
                        <a:latin typeface="Arial" pitchFamily="34" charset="0"/>
                        <a:cs typeface="Arial"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alpha val="10000"/>
                      </a:schemeClr>
                    </a:solidFill>
                  </a:tcPr>
                </a:tc>
                <a:extLst>
                  <a:ext uri="{0D108BD9-81ED-4DB2-BD59-A6C34878D82A}">
                    <a16:rowId xmlns:a16="http://schemas.microsoft.com/office/drawing/2014/main" val="10004"/>
                  </a:ext>
                </a:extLst>
              </a:tr>
              <a:tr h="375347">
                <a:tc>
                  <a:txBody>
                    <a:bodyPr/>
                    <a:lstStyle/>
                    <a:p>
                      <a:pPr marL="0" marR="0" indent="0" algn="ctr" defTabSz="914362" rtl="0" eaLnBrk="1" fontAlgn="auto" latinLnBrk="0" hangingPunct="1">
                        <a:lnSpc>
                          <a:spcPct val="100000"/>
                        </a:lnSpc>
                        <a:spcBef>
                          <a:spcPts val="0"/>
                        </a:spcBef>
                        <a:spcAft>
                          <a:spcPts val="0"/>
                        </a:spcAft>
                        <a:buClrTx/>
                        <a:buSzTx/>
                        <a:buFontTx/>
                        <a:buNone/>
                        <a:tabLst/>
                        <a:defRPr/>
                      </a:pPr>
                      <a:r>
                        <a:rPr lang="en-US" sz="1100" b="1" dirty="0">
                          <a:solidFill>
                            <a:schemeClr val="tx1"/>
                          </a:solidFill>
                          <a:latin typeface="Arial" pitchFamily="34" charset="0"/>
                          <a:cs typeface="Arial" pitchFamily="34" charset="0"/>
                        </a:rPr>
                        <a:t>Keyword Ranking Check</a:t>
                      </a:r>
                    </a:p>
                  </a:txBody>
                  <a:tcPr anchor="ctr">
                    <a:lnL w="3175" cap="flat" cmpd="sng" algn="ctr">
                      <a:noFill/>
                      <a:prstDash val="solid"/>
                      <a:round/>
                      <a:headEnd type="none" w="med" len="med"/>
                      <a:tailEnd type="none" w="med" len="med"/>
                    </a:lnL>
                    <a:lnR w="12700" cmpd="sng">
                      <a:noFill/>
                    </a:lnR>
                    <a:lnT w="12700" cmpd="sng">
                      <a:noFill/>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en-US" sz="1100" dirty="0">
                        <a:solidFill>
                          <a:schemeClr val="accent6"/>
                        </a:solidFill>
                        <a:latin typeface="Arial" pitchFamily="34" charset="0"/>
                        <a:cs typeface="Arial" pitchFamily="34" charset="0"/>
                      </a:endParaRPr>
                    </a:p>
                  </a:txBody>
                  <a:tcPr anchor="ctr">
                    <a:lnL w="12700" cmpd="sng">
                      <a:noFill/>
                    </a:lnL>
                    <a:lnR w="12700" cmpd="sng">
                      <a:noFill/>
                    </a:lnR>
                    <a:lnT w="12700" cmpd="sng">
                      <a:noFill/>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alpha val="20000"/>
                      </a:schemeClr>
                    </a:solidFill>
                  </a:tcPr>
                </a:tc>
                <a:tc>
                  <a:txBody>
                    <a:bodyPr/>
                    <a:lstStyle/>
                    <a:p>
                      <a:pPr algn="ctr"/>
                      <a:endParaRPr lang="en-US" sz="1100" dirty="0">
                        <a:solidFill>
                          <a:schemeClr val="accent6"/>
                        </a:solidFill>
                        <a:latin typeface="Arial" pitchFamily="34" charset="0"/>
                        <a:cs typeface="Arial" pitchFamily="34" charset="0"/>
                      </a:endParaRPr>
                    </a:p>
                  </a:txBody>
                  <a:tcPr anchor="ctr">
                    <a:lnL w="12700" cmpd="sng">
                      <a:noFill/>
                    </a:lnL>
                    <a:lnR w="12700" cmpd="sng">
                      <a:noFill/>
                    </a:lnR>
                    <a:lnT w="12700" cmpd="sng">
                      <a:noFill/>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alpha val="20000"/>
                      </a:schemeClr>
                    </a:solidFill>
                  </a:tcPr>
                </a:tc>
                <a:tc>
                  <a:txBody>
                    <a:bodyPr/>
                    <a:lstStyle/>
                    <a:p>
                      <a:pPr algn="ctr"/>
                      <a:endParaRPr lang="en-US" sz="1100" dirty="0">
                        <a:solidFill>
                          <a:schemeClr val="accent6"/>
                        </a:solidFill>
                        <a:latin typeface="Arial" pitchFamily="34" charset="0"/>
                        <a:cs typeface="Arial" pitchFamily="34" charset="0"/>
                      </a:endParaRPr>
                    </a:p>
                  </a:txBody>
                  <a:tcPr anchor="ctr">
                    <a:lnL w="12700" cmpd="sng">
                      <a:noFill/>
                    </a:lnL>
                    <a:lnR w="12700" cmpd="sng">
                      <a:noFill/>
                    </a:lnR>
                    <a:lnT w="12700" cmpd="sng">
                      <a:noFill/>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alpha val="20000"/>
                      </a:schemeClr>
                    </a:solidFill>
                  </a:tcPr>
                </a:tc>
                <a:extLst>
                  <a:ext uri="{0D108BD9-81ED-4DB2-BD59-A6C34878D82A}">
                    <a16:rowId xmlns:a16="http://schemas.microsoft.com/office/drawing/2014/main" val="10005"/>
                  </a:ext>
                </a:extLst>
              </a:tr>
              <a:tr h="375347">
                <a:tc>
                  <a:txBody>
                    <a:bodyPr/>
                    <a:lstStyle/>
                    <a:p>
                      <a:pPr marL="0" marR="0" indent="0" algn="ctr" defTabSz="914362" rtl="0" eaLnBrk="1" fontAlgn="auto" latinLnBrk="0" hangingPunct="1">
                        <a:lnSpc>
                          <a:spcPct val="100000"/>
                        </a:lnSpc>
                        <a:spcBef>
                          <a:spcPts val="0"/>
                        </a:spcBef>
                        <a:spcAft>
                          <a:spcPts val="0"/>
                        </a:spcAft>
                        <a:buClrTx/>
                        <a:buSzTx/>
                        <a:buFontTx/>
                        <a:buNone/>
                        <a:tabLst/>
                        <a:defRPr/>
                      </a:pPr>
                      <a:r>
                        <a:rPr lang="en-US" sz="1100" b="1" dirty="0">
                          <a:solidFill>
                            <a:schemeClr val="tx1"/>
                          </a:solidFill>
                          <a:latin typeface="Arial" pitchFamily="34" charset="0"/>
                          <a:cs typeface="Arial" pitchFamily="34" charset="0"/>
                        </a:rPr>
                        <a:t>Broken Link Check</a:t>
                      </a:r>
                    </a:p>
                  </a:txBody>
                  <a:tcPr anchor="ctr">
                    <a:lnL w="3175" cap="flat" cmpd="sng" algn="ctr">
                      <a:noFill/>
                      <a:prstDash val="solid"/>
                      <a:round/>
                      <a:headEnd type="none" w="med" len="med"/>
                      <a:tailEnd type="none" w="med" len="med"/>
                    </a:lnL>
                    <a:lnR w="12700" cmpd="sng">
                      <a:noFill/>
                    </a:lnR>
                    <a:lnT w="12700" cmpd="sng">
                      <a:noFill/>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endParaRPr lang="en-US" sz="1100" dirty="0">
                        <a:solidFill>
                          <a:schemeClr val="accent6"/>
                        </a:solidFill>
                        <a:latin typeface="Arial" pitchFamily="34" charset="0"/>
                        <a:cs typeface="Arial" pitchFamily="34" charset="0"/>
                      </a:endParaRPr>
                    </a:p>
                  </a:txBody>
                  <a:tcPr anchor="ctr">
                    <a:lnL w="12700" cmpd="sng">
                      <a:noFill/>
                    </a:lnL>
                    <a:lnR w="12700" cmpd="sng">
                      <a:noFill/>
                    </a:lnR>
                    <a:lnT w="12700" cmpd="sng">
                      <a:noFill/>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20000"/>
                      </a:schemeClr>
                    </a:solidFill>
                  </a:tcPr>
                </a:tc>
                <a:tc>
                  <a:txBody>
                    <a:bodyPr/>
                    <a:lstStyle/>
                    <a:p>
                      <a:pPr algn="ctr"/>
                      <a:endParaRPr lang="en-US" sz="1100" dirty="0">
                        <a:solidFill>
                          <a:schemeClr val="accent6"/>
                        </a:solidFill>
                        <a:latin typeface="Arial" pitchFamily="34" charset="0"/>
                        <a:cs typeface="Arial" pitchFamily="34" charset="0"/>
                      </a:endParaRPr>
                    </a:p>
                  </a:txBody>
                  <a:tcPr anchor="ctr">
                    <a:lnL w="12700" cmpd="sng">
                      <a:noFill/>
                    </a:lnL>
                    <a:lnR w="12700" cmpd="sng">
                      <a:noFill/>
                    </a:lnR>
                    <a:lnT w="12700" cmpd="sng">
                      <a:noFill/>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alpha val="20000"/>
                      </a:schemeClr>
                    </a:solidFill>
                  </a:tcPr>
                </a:tc>
                <a:tc>
                  <a:txBody>
                    <a:bodyPr/>
                    <a:lstStyle/>
                    <a:p>
                      <a:pPr algn="ctr"/>
                      <a:endParaRPr lang="en-US" sz="1100" dirty="0">
                        <a:solidFill>
                          <a:schemeClr val="accent6"/>
                        </a:solidFill>
                        <a:latin typeface="Arial" pitchFamily="34" charset="0"/>
                        <a:cs typeface="Arial" pitchFamily="34" charset="0"/>
                      </a:endParaRPr>
                    </a:p>
                  </a:txBody>
                  <a:tcPr anchor="ctr">
                    <a:lnL w="12700" cmpd="sng">
                      <a:noFill/>
                    </a:lnL>
                    <a:lnR w="12700" cmpd="sng">
                      <a:noFill/>
                    </a:lnR>
                    <a:lnT w="12700" cmpd="sng">
                      <a:noFill/>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alpha val="20000"/>
                      </a:schemeClr>
                    </a:solidFill>
                  </a:tcPr>
                </a:tc>
                <a:extLst>
                  <a:ext uri="{0D108BD9-81ED-4DB2-BD59-A6C34878D82A}">
                    <a16:rowId xmlns:a16="http://schemas.microsoft.com/office/drawing/2014/main" val="3411101267"/>
                  </a:ext>
                </a:extLst>
              </a:tr>
              <a:tr h="375347">
                <a:tc>
                  <a:txBody>
                    <a:bodyPr/>
                    <a:lstStyle/>
                    <a:p>
                      <a:pPr marL="0" marR="0" indent="0" algn="ctr" defTabSz="914362" rtl="0" eaLnBrk="1" fontAlgn="auto" latinLnBrk="0" hangingPunct="1">
                        <a:lnSpc>
                          <a:spcPct val="100000"/>
                        </a:lnSpc>
                        <a:spcBef>
                          <a:spcPts val="0"/>
                        </a:spcBef>
                        <a:spcAft>
                          <a:spcPts val="0"/>
                        </a:spcAft>
                        <a:buClrTx/>
                        <a:buSzTx/>
                        <a:buFontTx/>
                        <a:buNone/>
                        <a:tabLst/>
                        <a:defRPr/>
                      </a:pPr>
                      <a:r>
                        <a:rPr lang="en-US" sz="1100" b="1" dirty="0">
                          <a:solidFill>
                            <a:schemeClr val="tx1"/>
                          </a:solidFill>
                          <a:latin typeface="Arial" pitchFamily="34" charset="0"/>
                          <a:cs typeface="Arial" pitchFamily="34" charset="0"/>
                        </a:rPr>
                        <a:t>Google Penalty Check</a:t>
                      </a:r>
                    </a:p>
                  </a:txBody>
                  <a:tcPr anchor="ctr">
                    <a:lnL w="3175" cap="flat" cmpd="sng" algn="ctr">
                      <a:noFill/>
                      <a:prstDash val="solid"/>
                      <a:round/>
                      <a:headEnd type="none" w="med" len="med"/>
                      <a:tailEnd type="none" w="med" len="med"/>
                    </a:lnL>
                    <a:lnR w="12700" cmpd="sng">
                      <a:noFill/>
                    </a:lnR>
                    <a:lnT w="12700" cmpd="sng">
                      <a:noFill/>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en-US" sz="1100" dirty="0">
                        <a:solidFill>
                          <a:schemeClr val="accent6"/>
                        </a:solidFill>
                        <a:latin typeface="Arial" pitchFamily="34" charset="0"/>
                        <a:cs typeface="Arial" pitchFamily="34" charset="0"/>
                      </a:endParaRPr>
                    </a:p>
                  </a:txBody>
                  <a:tcPr anchor="ctr">
                    <a:lnL w="12700" cmpd="sng">
                      <a:noFill/>
                    </a:lnL>
                    <a:lnR w="12700" cmpd="sng">
                      <a:noFill/>
                    </a:lnR>
                    <a:lnT w="12700" cmpd="sng">
                      <a:noFill/>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alpha val="20000"/>
                      </a:schemeClr>
                    </a:solidFill>
                  </a:tcPr>
                </a:tc>
                <a:tc>
                  <a:txBody>
                    <a:bodyPr/>
                    <a:lstStyle/>
                    <a:p>
                      <a:pPr algn="ctr"/>
                      <a:endParaRPr lang="en-US" sz="1100" dirty="0">
                        <a:solidFill>
                          <a:schemeClr val="accent6"/>
                        </a:solidFill>
                        <a:latin typeface="Arial" pitchFamily="34" charset="0"/>
                        <a:cs typeface="Arial" pitchFamily="34" charset="0"/>
                      </a:endParaRPr>
                    </a:p>
                  </a:txBody>
                  <a:tcPr anchor="ctr">
                    <a:lnL w="12700" cmpd="sng">
                      <a:noFill/>
                    </a:lnL>
                    <a:lnR w="12700" cmpd="sng">
                      <a:noFill/>
                    </a:lnR>
                    <a:lnT w="12700" cmpd="sng">
                      <a:noFill/>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alpha val="20000"/>
                      </a:schemeClr>
                    </a:solidFill>
                  </a:tcPr>
                </a:tc>
                <a:tc>
                  <a:txBody>
                    <a:bodyPr/>
                    <a:lstStyle/>
                    <a:p>
                      <a:pPr algn="ctr"/>
                      <a:endParaRPr lang="en-US" sz="1100" dirty="0">
                        <a:solidFill>
                          <a:schemeClr val="accent6"/>
                        </a:solidFill>
                        <a:latin typeface="Arial" pitchFamily="34" charset="0"/>
                        <a:cs typeface="Arial" pitchFamily="34" charset="0"/>
                      </a:endParaRPr>
                    </a:p>
                  </a:txBody>
                  <a:tcPr anchor="ctr">
                    <a:lnL w="12700" cmpd="sng">
                      <a:noFill/>
                    </a:lnL>
                    <a:lnR w="12700" cmpd="sng">
                      <a:noFill/>
                    </a:lnR>
                    <a:lnT w="12700" cmpd="sng">
                      <a:noFill/>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alpha val="20000"/>
                      </a:schemeClr>
                    </a:solidFill>
                  </a:tcPr>
                </a:tc>
                <a:extLst>
                  <a:ext uri="{0D108BD9-81ED-4DB2-BD59-A6C34878D82A}">
                    <a16:rowId xmlns:a16="http://schemas.microsoft.com/office/drawing/2014/main" val="351086161"/>
                  </a:ext>
                </a:extLst>
              </a:tr>
              <a:tr h="375347">
                <a:tc>
                  <a:txBody>
                    <a:bodyPr/>
                    <a:lstStyle/>
                    <a:p>
                      <a:pPr marL="0" marR="0" indent="0" algn="ctr" defTabSz="914362" rtl="0" eaLnBrk="1" fontAlgn="auto" latinLnBrk="0" hangingPunct="1">
                        <a:lnSpc>
                          <a:spcPct val="100000"/>
                        </a:lnSpc>
                        <a:spcBef>
                          <a:spcPts val="0"/>
                        </a:spcBef>
                        <a:spcAft>
                          <a:spcPts val="0"/>
                        </a:spcAft>
                        <a:buClrTx/>
                        <a:buSzTx/>
                        <a:buFontTx/>
                        <a:buNone/>
                        <a:tabLst/>
                        <a:defRPr/>
                      </a:pPr>
                      <a:r>
                        <a:rPr lang="en-US" sz="1100" b="1" dirty="0">
                          <a:solidFill>
                            <a:schemeClr val="tx1"/>
                          </a:solidFill>
                          <a:latin typeface="Arial" pitchFamily="34" charset="0"/>
                          <a:cs typeface="Arial" pitchFamily="34" charset="0"/>
                        </a:rPr>
                        <a:t>Rank Report</a:t>
                      </a:r>
                    </a:p>
                  </a:txBody>
                  <a:tcPr anchor="ctr">
                    <a:lnL w="3175" cap="flat" cmpd="sng" algn="ctr">
                      <a:noFill/>
                      <a:prstDash val="solid"/>
                      <a:round/>
                      <a:headEnd type="none" w="med" len="med"/>
                      <a:tailEnd type="none" w="med" len="med"/>
                    </a:lnL>
                    <a:lnR w="12700" cmpd="sng">
                      <a:noFill/>
                    </a:lnR>
                    <a:lnT w="12700" cmpd="sng">
                      <a:noFill/>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endParaRPr lang="en-US" sz="1100" dirty="0">
                        <a:solidFill>
                          <a:schemeClr val="accent6"/>
                        </a:solidFill>
                        <a:latin typeface="Arial" pitchFamily="34" charset="0"/>
                        <a:cs typeface="Arial" pitchFamily="34" charset="0"/>
                      </a:endParaRPr>
                    </a:p>
                  </a:txBody>
                  <a:tcPr anchor="ctr">
                    <a:lnL w="12700" cmpd="sng">
                      <a:noFill/>
                    </a:lnL>
                    <a:lnR w="12700" cmpd="sng">
                      <a:noFill/>
                    </a:lnR>
                    <a:lnT w="12700" cmpd="sng">
                      <a:noFill/>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20000"/>
                      </a:schemeClr>
                    </a:solidFill>
                  </a:tcPr>
                </a:tc>
                <a:tc>
                  <a:txBody>
                    <a:bodyPr/>
                    <a:lstStyle/>
                    <a:p>
                      <a:pPr algn="ctr"/>
                      <a:endParaRPr lang="en-US" sz="1100" dirty="0">
                        <a:solidFill>
                          <a:schemeClr val="accent6"/>
                        </a:solidFill>
                        <a:latin typeface="Arial" pitchFamily="34" charset="0"/>
                        <a:cs typeface="Arial" pitchFamily="34" charset="0"/>
                      </a:endParaRPr>
                    </a:p>
                  </a:txBody>
                  <a:tcPr anchor="ctr">
                    <a:lnL w="12700" cmpd="sng">
                      <a:noFill/>
                    </a:lnL>
                    <a:lnR w="12700" cmpd="sng">
                      <a:noFill/>
                    </a:lnR>
                    <a:lnT w="12700" cmpd="sng">
                      <a:noFill/>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alpha val="20000"/>
                      </a:schemeClr>
                    </a:solidFill>
                  </a:tcPr>
                </a:tc>
                <a:tc>
                  <a:txBody>
                    <a:bodyPr/>
                    <a:lstStyle/>
                    <a:p>
                      <a:pPr algn="ctr"/>
                      <a:endParaRPr lang="en-US" sz="1100" dirty="0">
                        <a:solidFill>
                          <a:schemeClr val="accent6"/>
                        </a:solidFill>
                        <a:latin typeface="Arial" pitchFamily="34" charset="0"/>
                        <a:cs typeface="Arial" pitchFamily="34" charset="0"/>
                      </a:endParaRPr>
                    </a:p>
                  </a:txBody>
                  <a:tcPr anchor="ctr">
                    <a:lnL w="12700" cmpd="sng">
                      <a:noFill/>
                    </a:lnL>
                    <a:lnR w="12700" cmpd="sng">
                      <a:noFill/>
                    </a:lnR>
                    <a:lnT w="12700" cmpd="sng">
                      <a:noFill/>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alpha val="20000"/>
                      </a:schemeClr>
                    </a:solidFill>
                  </a:tcPr>
                </a:tc>
                <a:extLst>
                  <a:ext uri="{0D108BD9-81ED-4DB2-BD59-A6C34878D82A}">
                    <a16:rowId xmlns:a16="http://schemas.microsoft.com/office/drawing/2014/main" val="3716861929"/>
                  </a:ext>
                </a:extLst>
              </a:tr>
            </a:tbl>
          </a:graphicData>
        </a:graphic>
      </p:graphicFrame>
      <p:sp>
        <p:nvSpPr>
          <p:cNvPr id="89" name="L-Shape 88"/>
          <p:cNvSpPr/>
          <p:nvPr/>
        </p:nvSpPr>
        <p:spPr>
          <a:xfrm rot="18488063">
            <a:off x="3520451" y="2658460"/>
            <a:ext cx="127488" cy="92652"/>
          </a:xfrm>
          <a:prstGeom prst="corner">
            <a:avLst>
              <a:gd name="adj1" fmla="val 40447"/>
              <a:gd name="adj2" fmla="val 40446"/>
            </a:avLst>
          </a:prstGeom>
          <a:solidFill>
            <a:srgbClr val="6DA6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94" name="L-Shape 93"/>
          <p:cNvSpPr/>
          <p:nvPr/>
        </p:nvSpPr>
        <p:spPr>
          <a:xfrm rot="18488063">
            <a:off x="3520450" y="3400402"/>
            <a:ext cx="127488" cy="92652"/>
          </a:xfrm>
          <a:prstGeom prst="corner">
            <a:avLst>
              <a:gd name="adj1" fmla="val 40447"/>
              <a:gd name="adj2" fmla="val 40446"/>
            </a:avLst>
          </a:prstGeom>
          <a:solidFill>
            <a:srgbClr val="6DA6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95" name="L-Shape 94"/>
          <p:cNvSpPr/>
          <p:nvPr/>
        </p:nvSpPr>
        <p:spPr>
          <a:xfrm rot="18488063">
            <a:off x="7561914" y="3400401"/>
            <a:ext cx="127488" cy="92652"/>
          </a:xfrm>
          <a:prstGeom prst="corner">
            <a:avLst>
              <a:gd name="adj1" fmla="val 40447"/>
              <a:gd name="adj2" fmla="val 40446"/>
            </a:avLst>
          </a:prstGeom>
          <a:solidFill>
            <a:srgbClr val="6DA6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97" name="L-Shape 96"/>
          <p:cNvSpPr/>
          <p:nvPr/>
        </p:nvSpPr>
        <p:spPr>
          <a:xfrm rot="18488063">
            <a:off x="3520451" y="3017321"/>
            <a:ext cx="127488" cy="92652"/>
          </a:xfrm>
          <a:prstGeom prst="corner">
            <a:avLst>
              <a:gd name="adj1" fmla="val 40447"/>
              <a:gd name="adj2" fmla="val 40446"/>
            </a:avLst>
          </a:prstGeom>
          <a:solidFill>
            <a:srgbClr val="6DA6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99" name="L-Shape 98"/>
          <p:cNvSpPr/>
          <p:nvPr/>
        </p:nvSpPr>
        <p:spPr>
          <a:xfrm rot="18488063">
            <a:off x="3520449" y="3783482"/>
            <a:ext cx="127488" cy="92652"/>
          </a:xfrm>
          <a:prstGeom prst="corner">
            <a:avLst>
              <a:gd name="adj1" fmla="val 40447"/>
              <a:gd name="adj2" fmla="val 40446"/>
            </a:avLst>
          </a:prstGeom>
          <a:solidFill>
            <a:srgbClr val="6DA6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101" name="L-Shape 100"/>
          <p:cNvSpPr/>
          <p:nvPr/>
        </p:nvSpPr>
        <p:spPr>
          <a:xfrm rot="18488063">
            <a:off x="5496063" y="3017321"/>
            <a:ext cx="127488" cy="92652"/>
          </a:xfrm>
          <a:prstGeom prst="corner">
            <a:avLst>
              <a:gd name="adj1" fmla="val 40447"/>
              <a:gd name="adj2" fmla="val 40446"/>
            </a:avLst>
          </a:prstGeom>
          <a:solidFill>
            <a:srgbClr val="6DA6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102" name="L-Shape 101"/>
          <p:cNvSpPr/>
          <p:nvPr/>
        </p:nvSpPr>
        <p:spPr>
          <a:xfrm rot="18488063">
            <a:off x="5496063" y="3400403"/>
            <a:ext cx="127488" cy="92652"/>
          </a:xfrm>
          <a:prstGeom prst="corner">
            <a:avLst>
              <a:gd name="adj1" fmla="val 40447"/>
              <a:gd name="adj2" fmla="val 40446"/>
            </a:avLst>
          </a:prstGeom>
          <a:solidFill>
            <a:srgbClr val="6DA6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103" name="L-Shape 102"/>
          <p:cNvSpPr/>
          <p:nvPr/>
        </p:nvSpPr>
        <p:spPr>
          <a:xfrm rot="18488063">
            <a:off x="5491218" y="3783484"/>
            <a:ext cx="127488" cy="92652"/>
          </a:xfrm>
          <a:prstGeom prst="corner">
            <a:avLst>
              <a:gd name="adj1" fmla="val 40447"/>
              <a:gd name="adj2" fmla="val 40446"/>
            </a:avLst>
          </a:prstGeom>
          <a:solidFill>
            <a:srgbClr val="6DA6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104" name="L-Shape 103"/>
          <p:cNvSpPr/>
          <p:nvPr/>
        </p:nvSpPr>
        <p:spPr>
          <a:xfrm rot="18488063">
            <a:off x="5491217" y="4127223"/>
            <a:ext cx="127488" cy="92652"/>
          </a:xfrm>
          <a:prstGeom prst="corner">
            <a:avLst>
              <a:gd name="adj1" fmla="val 40447"/>
              <a:gd name="adj2" fmla="val 40446"/>
            </a:avLst>
          </a:prstGeom>
          <a:solidFill>
            <a:srgbClr val="6DA6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109" name="L-Shape 108"/>
          <p:cNvSpPr/>
          <p:nvPr/>
        </p:nvSpPr>
        <p:spPr>
          <a:xfrm rot="18488063">
            <a:off x="7561914" y="4492643"/>
            <a:ext cx="127488" cy="92652"/>
          </a:xfrm>
          <a:prstGeom prst="corner">
            <a:avLst>
              <a:gd name="adj1" fmla="val 40447"/>
              <a:gd name="adj2" fmla="val 40446"/>
            </a:avLst>
          </a:prstGeom>
          <a:solidFill>
            <a:srgbClr val="6DA6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111" name="L-Shape 110"/>
          <p:cNvSpPr/>
          <p:nvPr/>
        </p:nvSpPr>
        <p:spPr>
          <a:xfrm rot="18488063">
            <a:off x="5496063" y="2658460"/>
            <a:ext cx="127488" cy="92652"/>
          </a:xfrm>
          <a:prstGeom prst="corner">
            <a:avLst>
              <a:gd name="adj1" fmla="val 40447"/>
              <a:gd name="adj2" fmla="val 40446"/>
            </a:avLst>
          </a:prstGeom>
          <a:solidFill>
            <a:srgbClr val="6DA6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112" name="L-Shape 111"/>
          <p:cNvSpPr/>
          <p:nvPr/>
        </p:nvSpPr>
        <p:spPr>
          <a:xfrm rot="18488063">
            <a:off x="7561916" y="2658460"/>
            <a:ext cx="127488" cy="92652"/>
          </a:xfrm>
          <a:prstGeom prst="corner">
            <a:avLst>
              <a:gd name="adj1" fmla="val 40447"/>
              <a:gd name="adj2" fmla="val 40446"/>
            </a:avLst>
          </a:prstGeom>
          <a:solidFill>
            <a:srgbClr val="6DA6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113" name="L-Shape 112"/>
          <p:cNvSpPr/>
          <p:nvPr/>
        </p:nvSpPr>
        <p:spPr>
          <a:xfrm rot="18488063">
            <a:off x="7561916" y="3017320"/>
            <a:ext cx="127488" cy="92652"/>
          </a:xfrm>
          <a:prstGeom prst="corner">
            <a:avLst>
              <a:gd name="adj1" fmla="val 40447"/>
              <a:gd name="adj2" fmla="val 40446"/>
            </a:avLst>
          </a:prstGeom>
          <a:solidFill>
            <a:srgbClr val="6DA6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115" name="L-Shape 114"/>
          <p:cNvSpPr/>
          <p:nvPr/>
        </p:nvSpPr>
        <p:spPr>
          <a:xfrm rot="18488063">
            <a:off x="7561915" y="3780986"/>
            <a:ext cx="127488" cy="92652"/>
          </a:xfrm>
          <a:prstGeom prst="corner">
            <a:avLst>
              <a:gd name="adj1" fmla="val 40447"/>
              <a:gd name="adj2" fmla="val 40446"/>
            </a:avLst>
          </a:prstGeom>
          <a:solidFill>
            <a:srgbClr val="6DA6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34" name="L-Shape 33">
            <a:extLst>
              <a:ext uri="{FF2B5EF4-FFF2-40B4-BE49-F238E27FC236}">
                <a16:creationId xmlns:a16="http://schemas.microsoft.com/office/drawing/2014/main" id="{FCDB825B-B76A-407A-8090-D013CA265B1F}"/>
              </a:ext>
            </a:extLst>
          </p:cNvPr>
          <p:cNvSpPr/>
          <p:nvPr/>
        </p:nvSpPr>
        <p:spPr>
          <a:xfrm rot="18488063">
            <a:off x="5496063" y="4852934"/>
            <a:ext cx="127488" cy="92652"/>
          </a:xfrm>
          <a:prstGeom prst="corner">
            <a:avLst>
              <a:gd name="adj1" fmla="val 40447"/>
              <a:gd name="adj2" fmla="val 40446"/>
            </a:avLst>
          </a:prstGeom>
          <a:solidFill>
            <a:srgbClr val="6DA6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35" name="L-Shape 34">
            <a:extLst>
              <a:ext uri="{FF2B5EF4-FFF2-40B4-BE49-F238E27FC236}">
                <a16:creationId xmlns:a16="http://schemas.microsoft.com/office/drawing/2014/main" id="{0781DC49-4EF3-49A5-8FE0-D3EDBB53F502}"/>
              </a:ext>
            </a:extLst>
          </p:cNvPr>
          <p:cNvSpPr/>
          <p:nvPr/>
        </p:nvSpPr>
        <p:spPr>
          <a:xfrm rot="18488063">
            <a:off x="5496063" y="4482236"/>
            <a:ext cx="127488" cy="92652"/>
          </a:xfrm>
          <a:prstGeom prst="corner">
            <a:avLst>
              <a:gd name="adj1" fmla="val 40447"/>
              <a:gd name="adj2" fmla="val 40446"/>
            </a:avLst>
          </a:prstGeom>
          <a:solidFill>
            <a:srgbClr val="6DA6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46" name="L-Shape 45">
            <a:extLst>
              <a:ext uri="{FF2B5EF4-FFF2-40B4-BE49-F238E27FC236}">
                <a16:creationId xmlns:a16="http://schemas.microsoft.com/office/drawing/2014/main" id="{181D0546-F642-4EF6-88BD-6F3DAD5F144E}"/>
              </a:ext>
            </a:extLst>
          </p:cNvPr>
          <p:cNvSpPr/>
          <p:nvPr/>
        </p:nvSpPr>
        <p:spPr>
          <a:xfrm rot="18488063">
            <a:off x="7561914" y="4852934"/>
            <a:ext cx="127488" cy="92652"/>
          </a:xfrm>
          <a:prstGeom prst="corner">
            <a:avLst>
              <a:gd name="adj1" fmla="val 40447"/>
              <a:gd name="adj2" fmla="val 40446"/>
            </a:avLst>
          </a:prstGeom>
          <a:solidFill>
            <a:srgbClr val="6DA6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47" name="L-Shape 46">
            <a:extLst>
              <a:ext uri="{FF2B5EF4-FFF2-40B4-BE49-F238E27FC236}">
                <a16:creationId xmlns:a16="http://schemas.microsoft.com/office/drawing/2014/main" id="{CFD3B9C9-DA9D-4402-8AE0-2753550FC0E0}"/>
              </a:ext>
            </a:extLst>
          </p:cNvPr>
          <p:cNvSpPr/>
          <p:nvPr/>
        </p:nvSpPr>
        <p:spPr>
          <a:xfrm rot="18488063">
            <a:off x="7561914" y="4127224"/>
            <a:ext cx="127488" cy="92652"/>
          </a:xfrm>
          <a:prstGeom prst="corner">
            <a:avLst>
              <a:gd name="adj1" fmla="val 40447"/>
              <a:gd name="adj2" fmla="val 40446"/>
            </a:avLst>
          </a:prstGeom>
          <a:solidFill>
            <a:srgbClr val="6DA6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48" name="L-Shape 47">
            <a:extLst>
              <a:ext uri="{FF2B5EF4-FFF2-40B4-BE49-F238E27FC236}">
                <a16:creationId xmlns:a16="http://schemas.microsoft.com/office/drawing/2014/main" id="{AD867352-50A9-44B8-AECA-F93B40D2FD70}"/>
              </a:ext>
            </a:extLst>
          </p:cNvPr>
          <p:cNvSpPr/>
          <p:nvPr/>
        </p:nvSpPr>
        <p:spPr>
          <a:xfrm rot="18488063">
            <a:off x="3520449" y="4127223"/>
            <a:ext cx="127488" cy="92652"/>
          </a:xfrm>
          <a:prstGeom prst="corner">
            <a:avLst>
              <a:gd name="adj1" fmla="val 40447"/>
              <a:gd name="adj2" fmla="val 40446"/>
            </a:avLst>
          </a:prstGeom>
          <a:solidFill>
            <a:srgbClr val="6DA6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49" name="L-Shape 48">
            <a:extLst>
              <a:ext uri="{FF2B5EF4-FFF2-40B4-BE49-F238E27FC236}">
                <a16:creationId xmlns:a16="http://schemas.microsoft.com/office/drawing/2014/main" id="{532067C9-9D72-405B-B8B4-A52F17D1CE88}"/>
              </a:ext>
            </a:extLst>
          </p:cNvPr>
          <p:cNvSpPr/>
          <p:nvPr/>
        </p:nvSpPr>
        <p:spPr>
          <a:xfrm rot="18488063">
            <a:off x="3520448" y="4490144"/>
            <a:ext cx="127488" cy="92652"/>
          </a:xfrm>
          <a:prstGeom prst="corner">
            <a:avLst>
              <a:gd name="adj1" fmla="val 40447"/>
              <a:gd name="adj2" fmla="val 40446"/>
            </a:avLst>
          </a:prstGeom>
          <a:solidFill>
            <a:srgbClr val="6DA6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50" name="L-Shape 49">
            <a:extLst>
              <a:ext uri="{FF2B5EF4-FFF2-40B4-BE49-F238E27FC236}">
                <a16:creationId xmlns:a16="http://schemas.microsoft.com/office/drawing/2014/main" id="{CA38FCA4-5634-40B6-AF78-D3E377BCE745}"/>
              </a:ext>
            </a:extLst>
          </p:cNvPr>
          <p:cNvSpPr/>
          <p:nvPr/>
        </p:nvSpPr>
        <p:spPr>
          <a:xfrm rot="18488063">
            <a:off x="3520448" y="4852934"/>
            <a:ext cx="127488" cy="92652"/>
          </a:xfrm>
          <a:prstGeom prst="corner">
            <a:avLst>
              <a:gd name="adj1" fmla="val 40447"/>
              <a:gd name="adj2" fmla="val 40446"/>
            </a:avLst>
          </a:prstGeom>
          <a:solidFill>
            <a:srgbClr val="6DA6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51" name="L-Shape 50">
            <a:extLst>
              <a:ext uri="{FF2B5EF4-FFF2-40B4-BE49-F238E27FC236}">
                <a16:creationId xmlns:a16="http://schemas.microsoft.com/office/drawing/2014/main" id="{255C6BB9-4B9F-44D8-B0BE-EBD36AE1FE1B}"/>
              </a:ext>
            </a:extLst>
          </p:cNvPr>
          <p:cNvSpPr/>
          <p:nvPr/>
        </p:nvSpPr>
        <p:spPr>
          <a:xfrm rot="18488063">
            <a:off x="5496583" y="5198559"/>
            <a:ext cx="127488" cy="92652"/>
          </a:xfrm>
          <a:prstGeom prst="corner">
            <a:avLst>
              <a:gd name="adj1" fmla="val 40447"/>
              <a:gd name="adj2" fmla="val 40446"/>
            </a:avLst>
          </a:prstGeom>
          <a:solidFill>
            <a:srgbClr val="6DA6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52" name="L-Shape 51">
            <a:extLst>
              <a:ext uri="{FF2B5EF4-FFF2-40B4-BE49-F238E27FC236}">
                <a16:creationId xmlns:a16="http://schemas.microsoft.com/office/drawing/2014/main" id="{8F891514-72EE-4C9A-B035-46693CA5B1F3}"/>
              </a:ext>
            </a:extLst>
          </p:cNvPr>
          <p:cNvSpPr/>
          <p:nvPr/>
        </p:nvSpPr>
        <p:spPr>
          <a:xfrm rot="18488063">
            <a:off x="3520448" y="5211473"/>
            <a:ext cx="127488" cy="92652"/>
          </a:xfrm>
          <a:prstGeom prst="corner">
            <a:avLst>
              <a:gd name="adj1" fmla="val 40447"/>
              <a:gd name="adj2" fmla="val 40446"/>
            </a:avLst>
          </a:prstGeom>
          <a:solidFill>
            <a:srgbClr val="6DA6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53" name="L-Shape 52">
            <a:extLst>
              <a:ext uri="{FF2B5EF4-FFF2-40B4-BE49-F238E27FC236}">
                <a16:creationId xmlns:a16="http://schemas.microsoft.com/office/drawing/2014/main" id="{7821AD5E-72E3-4F69-A5E0-A4E123B9E725}"/>
              </a:ext>
            </a:extLst>
          </p:cNvPr>
          <p:cNvSpPr/>
          <p:nvPr/>
        </p:nvSpPr>
        <p:spPr>
          <a:xfrm rot="18488063">
            <a:off x="7561915" y="5211473"/>
            <a:ext cx="127488" cy="92652"/>
          </a:xfrm>
          <a:prstGeom prst="corner">
            <a:avLst>
              <a:gd name="adj1" fmla="val 40447"/>
              <a:gd name="adj2" fmla="val 40446"/>
            </a:avLst>
          </a:prstGeom>
          <a:solidFill>
            <a:srgbClr val="6DA6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55" name="Rectangle 54">
            <a:extLst>
              <a:ext uri="{FF2B5EF4-FFF2-40B4-BE49-F238E27FC236}">
                <a16:creationId xmlns:a16="http://schemas.microsoft.com/office/drawing/2014/main" id="{BDB7B036-456F-4BAD-909F-71DBC67F507A}"/>
              </a:ext>
            </a:extLst>
          </p:cNvPr>
          <p:cNvSpPr/>
          <p:nvPr/>
        </p:nvSpPr>
        <p:spPr>
          <a:xfrm>
            <a:off x="904462" y="1513232"/>
            <a:ext cx="7494104" cy="3279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rPr>
              <a:t>Review and Analysis</a:t>
            </a:r>
            <a:endParaRPr lang="en-IN" dirty="0">
              <a:solidFill>
                <a:schemeClr val="accent1"/>
              </a:solidFill>
            </a:endParaRPr>
          </a:p>
        </p:txBody>
      </p:sp>
      <p:sp>
        <p:nvSpPr>
          <p:cNvPr id="30" name="Title 3">
            <a:extLst>
              <a:ext uri="{FF2B5EF4-FFF2-40B4-BE49-F238E27FC236}">
                <a16:creationId xmlns:a16="http://schemas.microsoft.com/office/drawing/2014/main" id="{E8E0D98A-B6BA-4071-90E4-A87A388C2B21}"/>
              </a:ext>
            </a:extLst>
          </p:cNvPr>
          <p:cNvSpPr>
            <a:spLocks noGrp="1"/>
          </p:cNvSpPr>
          <p:nvPr>
            <p:ph type="title"/>
          </p:nvPr>
        </p:nvSpPr>
        <p:spPr>
          <a:xfrm>
            <a:off x="114300" y="-4387"/>
            <a:ext cx="8877300" cy="914400"/>
          </a:xfrm>
        </p:spPr>
        <p:txBody>
          <a:bodyPr/>
          <a:lstStyle/>
          <a:p>
            <a:r>
              <a:rPr lang="en-US" b="1" dirty="0">
                <a:solidFill>
                  <a:schemeClr val="bg1"/>
                </a:solidFill>
                <a:latin typeface="Aharoni" panose="02010803020104030203" pitchFamily="2" charset="-79"/>
                <a:cs typeface="Aharoni" panose="02010803020104030203" pitchFamily="2" charset="-79"/>
              </a:rPr>
              <a:t>PLAN DETAILS</a:t>
            </a:r>
            <a:endParaRPr lang="en-IN" b="1" dirty="0">
              <a:solidFill>
                <a:schemeClr val="bg1"/>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4070295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ounded Rectangle 115">
            <a:extLst>
              <a:ext uri="{FF2B5EF4-FFF2-40B4-BE49-F238E27FC236}">
                <a16:creationId xmlns:a16="http://schemas.microsoft.com/office/drawing/2014/main" id="{E5301B86-5198-43EE-A550-AFDBA6443E44}"/>
              </a:ext>
            </a:extLst>
          </p:cNvPr>
          <p:cNvSpPr/>
          <p:nvPr/>
        </p:nvSpPr>
        <p:spPr>
          <a:xfrm>
            <a:off x="457200" y="2071056"/>
            <a:ext cx="8229600" cy="3491544"/>
          </a:xfrm>
          <a:prstGeom prst="roundRect">
            <a:avLst>
              <a:gd name="adj" fmla="val 191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4" name="Rectangle 3">
            <a:extLst>
              <a:ext uri="{FF2B5EF4-FFF2-40B4-BE49-F238E27FC236}">
                <a16:creationId xmlns:a16="http://schemas.microsoft.com/office/drawing/2014/main" id="{9DB585D9-09B4-449E-AF5A-A412A2D50BA5}"/>
              </a:ext>
            </a:extLst>
          </p:cNvPr>
          <p:cNvSpPr/>
          <p:nvPr/>
        </p:nvSpPr>
        <p:spPr>
          <a:xfrm>
            <a:off x="904462" y="1513232"/>
            <a:ext cx="7494104" cy="3279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rPr>
              <a:t>On Page Optimization</a:t>
            </a:r>
            <a:endParaRPr lang="en-IN" dirty="0">
              <a:solidFill>
                <a:schemeClr val="accent1"/>
              </a:solidFill>
            </a:endParaRPr>
          </a:p>
        </p:txBody>
      </p:sp>
      <p:graphicFrame>
        <p:nvGraphicFramePr>
          <p:cNvPr id="5" name="Table 4">
            <a:extLst>
              <a:ext uri="{FF2B5EF4-FFF2-40B4-BE49-F238E27FC236}">
                <a16:creationId xmlns:a16="http://schemas.microsoft.com/office/drawing/2014/main" id="{A830F4AF-33C5-4E11-B783-B6B519514AFA}"/>
              </a:ext>
            </a:extLst>
          </p:cNvPr>
          <p:cNvGraphicFramePr>
            <a:graphicFrameLocks noGrp="1"/>
          </p:cNvGraphicFramePr>
          <p:nvPr>
            <p:extLst>
              <p:ext uri="{D42A27DB-BD31-4B8C-83A1-F6EECF244321}">
                <p14:modId xmlns:p14="http://schemas.microsoft.com/office/powerpoint/2010/main" val="2396228097"/>
              </p:ext>
            </p:extLst>
          </p:nvPr>
        </p:nvGraphicFramePr>
        <p:xfrm>
          <a:off x="576794" y="2168247"/>
          <a:ext cx="7982712" cy="3360219"/>
        </p:xfrm>
        <a:graphic>
          <a:graphicData uri="http://schemas.openxmlformats.org/drawingml/2006/table">
            <a:tbl>
              <a:tblPr firstRow="1" bandRow="1">
                <a:tableStyleId>{21E4AEA4-8DFA-4A89-87EB-49C32662AFE0}</a:tableStyleId>
              </a:tblPr>
              <a:tblGrid>
                <a:gridCol w="1995678">
                  <a:extLst>
                    <a:ext uri="{9D8B030D-6E8A-4147-A177-3AD203B41FA5}">
                      <a16:colId xmlns:a16="http://schemas.microsoft.com/office/drawing/2014/main" val="805303636"/>
                    </a:ext>
                  </a:extLst>
                </a:gridCol>
                <a:gridCol w="1995678">
                  <a:extLst>
                    <a:ext uri="{9D8B030D-6E8A-4147-A177-3AD203B41FA5}">
                      <a16:colId xmlns:a16="http://schemas.microsoft.com/office/drawing/2014/main" val="1972388534"/>
                    </a:ext>
                  </a:extLst>
                </a:gridCol>
                <a:gridCol w="1995678">
                  <a:extLst>
                    <a:ext uri="{9D8B030D-6E8A-4147-A177-3AD203B41FA5}">
                      <a16:colId xmlns:a16="http://schemas.microsoft.com/office/drawing/2014/main" val="3552238840"/>
                    </a:ext>
                  </a:extLst>
                </a:gridCol>
                <a:gridCol w="1995678">
                  <a:extLst>
                    <a:ext uri="{9D8B030D-6E8A-4147-A177-3AD203B41FA5}">
                      <a16:colId xmlns:a16="http://schemas.microsoft.com/office/drawing/2014/main" val="35678261"/>
                    </a:ext>
                  </a:extLst>
                </a:gridCol>
              </a:tblGrid>
              <a:tr h="2743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b="1" dirty="0">
                        <a:solidFill>
                          <a:schemeClr val="tx1"/>
                        </a:solidFill>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t>SILVER</a:t>
                      </a:r>
                      <a:endParaRPr lang="en-IN" sz="1400" dirty="0"/>
                    </a:p>
                  </a:txBody>
                  <a:tcPr marL="68580" marR="68580" marT="34290" marB="34290">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accent4"/>
                    </a:solidFill>
                  </a:tcPr>
                </a:tc>
                <a:tc>
                  <a:txBody>
                    <a:bodyPr/>
                    <a:lstStyle/>
                    <a:p>
                      <a:pPr algn="ctr"/>
                      <a:r>
                        <a:rPr lang="en-US" sz="1400" dirty="0"/>
                        <a:t>GOLD</a:t>
                      </a:r>
                      <a:endParaRPr lang="en-IN" sz="1400" dirty="0"/>
                    </a:p>
                  </a:txBody>
                  <a:tcPr marL="68580" marR="68580" marT="34290" marB="34290">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solidFill>
                  </a:tcPr>
                </a:tc>
                <a:tc>
                  <a:txBody>
                    <a:bodyPr/>
                    <a:lstStyle/>
                    <a:p>
                      <a:pPr algn="ctr"/>
                      <a:r>
                        <a:rPr lang="en-US" sz="1400" dirty="0"/>
                        <a:t>PLATINUM</a:t>
                      </a:r>
                      <a:endParaRPr lang="en-IN" sz="1400" dirty="0"/>
                    </a:p>
                  </a:txBody>
                  <a:tcPr marL="68580" marR="68580" marT="34290" marB="34290">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578389425"/>
                  </a:ext>
                </a:extLst>
              </a:tr>
              <a:tr h="249753">
                <a:tc>
                  <a:txBody>
                    <a:bodyPr/>
                    <a:lstStyle/>
                    <a:p>
                      <a:r>
                        <a:rPr lang="en-US" sz="1100" b="1" dirty="0">
                          <a:solidFill>
                            <a:schemeClr val="tx1"/>
                          </a:solidFill>
                        </a:rPr>
                        <a:t>Canonicalization</a:t>
                      </a:r>
                      <a:endParaRPr lang="en-IN" sz="1100" b="1" dirty="0">
                        <a:solidFill>
                          <a:schemeClr val="tx1"/>
                        </a:solidFill>
                      </a:endParaRPr>
                    </a:p>
                  </a:txBody>
                  <a:tcPr marL="68580" marR="68580" marT="34290" marB="34290">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75000"/>
                      </a:schemeClr>
                    </a:solidFill>
                  </a:tcPr>
                </a:tc>
                <a:tc>
                  <a:txBody>
                    <a:bodyPr/>
                    <a:lstStyle/>
                    <a:p>
                      <a:endParaRPr lang="en-IN" sz="1100" dirty="0"/>
                    </a:p>
                  </a:txBody>
                  <a:tcPr marL="68580" marR="68580" marT="34290" marB="3429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4">
                        <a:lumMod val="60000"/>
                        <a:lumOff val="40000"/>
                      </a:schemeClr>
                    </a:solidFill>
                  </a:tcPr>
                </a:tc>
                <a:tc>
                  <a:txBody>
                    <a:bodyPr/>
                    <a:lstStyle/>
                    <a:p>
                      <a:endParaRPr lang="en-IN" sz="1100" dirty="0"/>
                    </a:p>
                  </a:txBody>
                  <a:tcPr marL="68580" marR="68580" marT="34290" marB="3429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3">
                        <a:lumMod val="60000"/>
                        <a:lumOff val="40000"/>
                      </a:schemeClr>
                    </a:solidFill>
                  </a:tcPr>
                </a:tc>
                <a:tc>
                  <a:txBody>
                    <a:bodyPr/>
                    <a:lstStyle/>
                    <a:p>
                      <a:endParaRPr lang="en-IN" sz="1100" dirty="0"/>
                    </a:p>
                  </a:txBody>
                  <a:tcPr marL="68580" marR="68580" marT="34290" marB="3429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2378373335"/>
                  </a:ext>
                </a:extLst>
              </a:tr>
              <a:tr h="249753">
                <a:tc>
                  <a:txBody>
                    <a:bodyPr/>
                    <a:lstStyle/>
                    <a:p>
                      <a:r>
                        <a:rPr lang="en-US" sz="1100" b="1" dirty="0">
                          <a:solidFill>
                            <a:schemeClr val="tx1"/>
                          </a:solidFill>
                        </a:rPr>
                        <a:t>Header Tag Optimization</a:t>
                      </a:r>
                      <a:endParaRPr lang="en-IN" sz="1100" b="1" dirty="0">
                        <a:solidFill>
                          <a:schemeClr val="tx1"/>
                        </a:solidFill>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40000"/>
                        <a:lumOff val="60000"/>
                      </a:schemeClr>
                    </a:solidFill>
                  </a:tcPr>
                </a:tc>
                <a:tc>
                  <a:txBody>
                    <a:bodyPr/>
                    <a:lstStyle/>
                    <a:p>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4209371410"/>
                  </a:ext>
                </a:extLst>
              </a:tr>
              <a:tr h="364018">
                <a:tc>
                  <a:txBody>
                    <a:bodyPr/>
                    <a:lstStyle/>
                    <a:p>
                      <a:pPr marL="0" algn="l" defTabSz="914400" rtl="0" eaLnBrk="1" latinLnBrk="0" hangingPunct="1"/>
                      <a:r>
                        <a:rPr lang="en-US" sz="1100" b="1" kern="1200" dirty="0">
                          <a:solidFill>
                            <a:schemeClr val="tx1"/>
                          </a:solidFill>
                          <a:latin typeface="+mn-lt"/>
                          <a:ea typeface="+mn-ea"/>
                          <a:cs typeface="+mn-cs"/>
                        </a:rPr>
                        <a:t>Internal Link Optimization</a:t>
                      </a:r>
                      <a:endParaRPr lang="en-IN" sz="1100" b="1" kern="1200" dirty="0">
                        <a:solidFill>
                          <a:schemeClr val="tx1"/>
                        </a:solidFill>
                        <a:latin typeface="+mn-lt"/>
                        <a:ea typeface="+mn-ea"/>
                        <a:cs typeface="+mn-cs"/>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60000"/>
                        <a:lumOff val="40000"/>
                      </a:schemeClr>
                    </a:solidFill>
                  </a:tcPr>
                </a:tc>
                <a:tc>
                  <a:txBody>
                    <a:bodyPr/>
                    <a:lstStyle/>
                    <a:p>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60000"/>
                        <a:lumOff val="40000"/>
                      </a:schemeClr>
                    </a:solidFill>
                  </a:tcPr>
                </a:tc>
                <a:tc>
                  <a:txBody>
                    <a:bodyPr/>
                    <a:lstStyle/>
                    <a:p>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3465428698"/>
                  </a:ext>
                </a:extLst>
              </a:tr>
              <a:tr h="249753">
                <a:tc>
                  <a:txBody>
                    <a:bodyPr/>
                    <a:lstStyle/>
                    <a:p>
                      <a:pPr marL="0" algn="l" defTabSz="914400" rtl="0" eaLnBrk="1" latinLnBrk="0" hangingPunct="1"/>
                      <a:r>
                        <a:rPr lang="en-US" sz="1100" b="1" kern="1200" dirty="0">
                          <a:solidFill>
                            <a:schemeClr val="tx1"/>
                          </a:solidFill>
                          <a:latin typeface="+mn-lt"/>
                          <a:ea typeface="+mn-ea"/>
                          <a:cs typeface="+mn-cs"/>
                        </a:rPr>
                        <a:t>Content Optimization</a:t>
                      </a:r>
                      <a:endParaRPr lang="en-IN" sz="1100" b="1" kern="1200" dirty="0">
                        <a:solidFill>
                          <a:schemeClr val="tx1"/>
                        </a:solidFill>
                        <a:latin typeface="+mn-lt"/>
                        <a:ea typeface="+mn-ea"/>
                        <a:cs typeface="+mn-cs"/>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40000"/>
                        <a:lumOff val="60000"/>
                      </a:schemeClr>
                    </a:solidFill>
                  </a:tcPr>
                </a:tc>
                <a:tc>
                  <a:txBody>
                    <a:bodyPr/>
                    <a:lstStyle/>
                    <a:p>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668789477"/>
                  </a:ext>
                </a:extLst>
              </a:tr>
              <a:tr h="376711">
                <a:tc>
                  <a:txBody>
                    <a:bodyPr/>
                    <a:lstStyle/>
                    <a:p>
                      <a:pPr marL="0" algn="l" defTabSz="914400" rtl="0" eaLnBrk="1" latinLnBrk="0" hangingPunct="1"/>
                      <a:r>
                        <a:rPr lang="en-US" sz="1100" b="1" kern="1200" dirty="0">
                          <a:solidFill>
                            <a:schemeClr val="tx1"/>
                          </a:solidFill>
                          <a:latin typeface="+mn-lt"/>
                          <a:ea typeface="+mn-ea"/>
                          <a:cs typeface="+mn-cs"/>
                        </a:rPr>
                        <a:t>Robots.txt Creation/Analysis</a:t>
                      </a:r>
                      <a:endParaRPr lang="en-IN" sz="1100" b="1" kern="1200" dirty="0">
                        <a:solidFill>
                          <a:schemeClr val="tx1"/>
                        </a:solidFill>
                        <a:latin typeface="+mn-lt"/>
                        <a:ea typeface="+mn-ea"/>
                        <a:cs typeface="+mn-cs"/>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60000"/>
                        <a:lumOff val="40000"/>
                      </a:schemeClr>
                    </a:solidFill>
                  </a:tcPr>
                </a:tc>
                <a:tc>
                  <a:txBody>
                    <a:bodyPr/>
                    <a:lstStyle/>
                    <a:p>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60000"/>
                        <a:lumOff val="40000"/>
                      </a:schemeClr>
                    </a:solidFill>
                  </a:tcPr>
                </a:tc>
                <a:tc>
                  <a:txBody>
                    <a:bodyPr/>
                    <a:lstStyle/>
                    <a:p>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997287637"/>
                  </a:ext>
                </a:extLst>
              </a:tr>
              <a:tr h="376711">
                <a:tc>
                  <a:txBody>
                    <a:bodyPr/>
                    <a:lstStyle/>
                    <a:p>
                      <a:pPr marL="0" algn="l" defTabSz="914400" rtl="0" eaLnBrk="1" latinLnBrk="0" hangingPunct="1"/>
                      <a:r>
                        <a:rPr lang="en-US" sz="1100" b="1" kern="1200" dirty="0">
                          <a:solidFill>
                            <a:schemeClr val="tx1"/>
                          </a:solidFill>
                          <a:latin typeface="+mn-lt"/>
                          <a:ea typeface="+mn-ea"/>
                          <a:cs typeface="+mn-cs"/>
                        </a:rPr>
                        <a:t>XML/HTML Sitemap/Analysis</a:t>
                      </a:r>
                      <a:endParaRPr lang="en-IN" sz="1100" b="1" kern="1200" dirty="0">
                        <a:solidFill>
                          <a:schemeClr val="tx1"/>
                        </a:solidFill>
                        <a:latin typeface="+mn-lt"/>
                        <a:ea typeface="+mn-ea"/>
                        <a:cs typeface="+mn-cs"/>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40000"/>
                        <a:lumOff val="60000"/>
                      </a:schemeClr>
                    </a:solidFill>
                  </a:tcPr>
                </a:tc>
                <a:tc>
                  <a:txBody>
                    <a:bodyPr/>
                    <a:lstStyle/>
                    <a:p>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2081968595"/>
                  </a:ext>
                </a:extLst>
              </a:tr>
              <a:tr h="388620">
                <a:tc>
                  <a:txBody>
                    <a:bodyPr/>
                    <a:lstStyle/>
                    <a:p>
                      <a:pPr marL="0" algn="l" defTabSz="914400" rtl="0" eaLnBrk="1" latinLnBrk="0" hangingPunct="1"/>
                      <a:r>
                        <a:rPr lang="en-US" sz="1100" b="1" kern="1200" dirty="0">
                          <a:solidFill>
                            <a:schemeClr val="tx1"/>
                          </a:solidFill>
                          <a:latin typeface="+mn-lt"/>
                          <a:ea typeface="+mn-ea"/>
                          <a:cs typeface="+mn-cs"/>
                        </a:rPr>
                        <a:t>Google Web Master Tool Setup(If not setup)</a:t>
                      </a:r>
                      <a:endParaRPr lang="en-IN" sz="1100" b="1" kern="1200" dirty="0">
                        <a:solidFill>
                          <a:schemeClr val="tx1"/>
                        </a:solidFill>
                        <a:latin typeface="+mn-lt"/>
                        <a:ea typeface="+mn-ea"/>
                        <a:cs typeface="+mn-cs"/>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60000"/>
                        <a:lumOff val="40000"/>
                      </a:schemeClr>
                    </a:solidFill>
                  </a:tcPr>
                </a:tc>
                <a:tc>
                  <a:txBody>
                    <a:bodyPr/>
                    <a:lstStyle/>
                    <a:p>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60000"/>
                        <a:lumOff val="40000"/>
                      </a:schemeClr>
                    </a:solidFill>
                  </a:tcPr>
                </a:tc>
                <a:tc>
                  <a:txBody>
                    <a:bodyPr/>
                    <a:lstStyle/>
                    <a:p>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1341508739"/>
                  </a:ext>
                </a:extLst>
              </a:tr>
              <a:tr h="388620">
                <a:tc>
                  <a:txBody>
                    <a:bodyPr/>
                    <a:lstStyle/>
                    <a:p>
                      <a:pPr marL="0" algn="l" defTabSz="914400" rtl="0" eaLnBrk="1" latinLnBrk="0" hangingPunct="1"/>
                      <a:r>
                        <a:rPr lang="en-US" sz="1100" b="1" kern="1200" dirty="0">
                          <a:solidFill>
                            <a:schemeClr val="tx1"/>
                          </a:solidFill>
                          <a:latin typeface="+mn-lt"/>
                          <a:ea typeface="+mn-ea"/>
                          <a:cs typeface="+mn-cs"/>
                        </a:rPr>
                        <a:t>Google Analytics Setup (if not setup)</a:t>
                      </a:r>
                      <a:endParaRPr lang="en-IN" sz="1100" b="1" kern="1200" dirty="0">
                        <a:solidFill>
                          <a:schemeClr val="tx1"/>
                        </a:solidFill>
                        <a:latin typeface="+mn-lt"/>
                        <a:ea typeface="+mn-ea"/>
                        <a:cs typeface="+mn-cs"/>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40000"/>
                        <a:lumOff val="60000"/>
                      </a:schemeClr>
                    </a:solidFill>
                  </a:tcPr>
                </a:tc>
                <a:tc>
                  <a:txBody>
                    <a:bodyPr/>
                    <a:lstStyle/>
                    <a:p>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4029863831"/>
                  </a:ext>
                </a:extLst>
              </a:tr>
              <a:tr h="388620">
                <a:tc>
                  <a:txBody>
                    <a:bodyPr/>
                    <a:lstStyle/>
                    <a:p>
                      <a:pPr marL="0" algn="l" defTabSz="914400" rtl="0" eaLnBrk="1" latinLnBrk="0" hangingPunct="1"/>
                      <a:r>
                        <a:rPr lang="en-US" sz="1100" b="1" kern="1200" dirty="0">
                          <a:solidFill>
                            <a:schemeClr val="tx1"/>
                          </a:solidFill>
                          <a:latin typeface="+mn-lt"/>
                          <a:ea typeface="+mn-ea"/>
                          <a:cs typeface="+mn-cs"/>
                        </a:rPr>
                        <a:t>Page Speed Optimization Analysis</a:t>
                      </a:r>
                      <a:endParaRPr lang="en-IN" sz="1100" b="1" kern="1200" dirty="0">
                        <a:solidFill>
                          <a:schemeClr val="tx1"/>
                        </a:solidFill>
                        <a:latin typeface="+mn-lt"/>
                        <a:ea typeface="+mn-ea"/>
                        <a:cs typeface="+mn-cs"/>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60000"/>
                        <a:lumOff val="40000"/>
                      </a:schemeClr>
                    </a:solidFill>
                  </a:tcPr>
                </a:tc>
                <a:tc>
                  <a:txBody>
                    <a:bodyPr/>
                    <a:lstStyle/>
                    <a:p>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60000"/>
                        <a:lumOff val="40000"/>
                      </a:schemeClr>
                    </a:solidFill>
                  </a:tcPr>
                </a:tc>
                <a:tc>
                  <a:txBody>
                    <a:bodyPr/>
                    <a:lstStyle/>
                    <a:p>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3618265034"/>
                  </a:ext>
                </a:extLst>
              </a:tr>
            </a:tbl>
          </a:graphicData>
        </a:graphic>
      </p:graphicFrame>
      <p:sp>
        <p:nvSpPr>
          <p:cNvPr id="6" name="L-Shape 5">
            <a:extLst>
              <a:ext uri="{FF2B5EF4-FFF2-40B4-BE49-F238E27FC236}">
                <a16:creationId xmlns:a16="http://schemas.microsoft.com/office/drawing/2014/main" id="{7D87A638-CD4C-4566-BC50-7D3A099FE644}"/>
              </a:ext>
            </a:extLst>
          </p:cNvPr>
          <p:cNvSpPr/>
          <p:nvPr/>
        </p:nvSpPr>
        <p:spPr>
          <a:xfrm rot="18488063">
            <a:off x="3501132" y="2532893"/>
            <a:ext cx="127488" cy="92652"/>
          </a:xfrm>
          <a:prstGeom prst="corner">
            <a:avLst>
              <a:gd name="adj1" fmla="val 40447"/>
              <a:gd name="adj2" fmla="val 40446"/>
            </a:avLst>
          </a:prstGeom>
          <a:solidFill>
            <a:srgbClr val="6DA6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7" name="L-Shape 6">
            <a:extLst>
              <a:ext uri="{FF2B5EF4-FFF2-40B4-BE49-F238E27FC236}">
                <a16:creationId xmlns:a16="http://schemas.microsoft.com/office/drawing/2014/main" id="{D31C9938-15F2-43C0-93CC-7AC0C0AE3ECB}"/>
              </a:ext>
            </a:extLst>
          </p:cNvPr>
          <p:cNvSpPr/>
          <p:nvPr/>
        </p:nvSpPr>
        <p:spPr>
          <a:xfrm rot="18488063">
            <a:off x="3501132" y="2783851"/>
            <a:ext cx="127488" cy="92652"/>
          </a:xfrm>
          <a:prstGeom prst="corner">
            <a:avLst>
              <a:gd name="adj1" fmla="val 40447"/>
              <a:gd name="adj2" fmla="val 40446"/>
            </a:avLst>
          </a:prstGeom>
          <a:solidFill>
            <a:srgbClr val="6DA6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8" name="L-Shape 7">
            <a:extLst>
              <a:ext uri="{FF2B5EF4-FFF2-40B4-BE49-F238E27FC236}">
                <a16:creationId xmlns:a16="http://schemas.microsoft.com/office/drawing/2014/main" id="{20EE95CD-F35D-4C46-82A9-CB368A15026F}"/>
              </a:ext>
            </a:extLst>
          </p:cNvPr>
          <p:cNvSpPr/>
          <p:nvPr/>
        </p:nvSpPr>
        <p:spPr>
          <a:xfrm rot="18488063">
            <a:off x="3501133" y="3110652"/>
            <a:ext cx="127488" cy="92652"/>
          </a:xfrm>
          <a:prstGeom prst="corner">
            <a:avLst>
              <a:gd name="adj1" fmla="val 40447"/>
              <a:gd name="adj2" fmla="val 40446"/>
            </a:avLst>
          </a:prstGeom>
          <a:solidFill>
            <a:srgbClr val="6DA6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9" name="L-Shape 8">
            <a:extLst>
              <a:ext uri="{FF2B5EF4-FFF2-40B4-BE49-F238E27FC236}">
                <a16:creationId xmlns:a16="http://schemas.microsoft.com/office/drawing/2014/main" id="{4079DE95-590F-484F-881E-C335C9F5F7AE}"/>
              </a:ext>
            </a:extLst>
          </p:cNvPr>
          <p:cNvSpPr/>
          <p:nvPr/>
        </p:nvSpPr>
        <p:spPr>
          <a:xfrm rot="18488063">
            <a:off x="3501131" y="3437453"/>
            <a:ext cx="127488" cy="92652"/>
          </a:xfrm>
          <a:prstGeom prst="corner">
            <a:avLst>
              <a:gd name="adj1" fmla="val 40447"/>
              <a:gd name="adj2" fmla="val 40446"/>
            </a:avLst>
          </a:prstGeom>
          <a:solidFill>
            <a:srgbClr val="6DA6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10" name="L-Shape 9">
            <a:extLst>
              <a:ext uri="{FF2B5EF4-FFF2-40B4-BE49-F238E27FC236}">
                <a16:creationId xmlns:a16="http://schemas.microsoft.com/office/drawing/2014/main" id="{67156CB7-7F49-4B51-B4D4-DAA56477BBE1}"/>
              </a:ext>
            </a:extLst>
          </p:cNvPr>
          <p:cNvSpPr/>
          <p:nvPr/>
        </p:nvSpPr>
        <p:spPr>
          <a:xfrm rot="18488063">
            <a:off x="3501133" y="3735683"/>
            <a:ext cx="127488" cy="92652"/>
          </a:xfrm>
          <a:prstGeom prst="corner">
            <a:avLst>
              <a:gd name="adj1" fmla="val 40447"/>
              <a:gd name="adj2" fmla="val 40446"/>
            </a:avLst>
          </a:prstGeom>
          <a:solidFill>
            <a:srgbClr val="6DA6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11" name="L-Shape 10">
            <a:extLst>
              <a:ext uri="{FF2B5EF4-FFF2-40B4-BE49-F238E27FC236}">
                <a16:creationId xmlns:a16="http://schemas.microsoft.com/office/drawing/2014/main" id="{7235DAEA-B252-4528-9267-D5D8B8B867B5}"/>
              </a:ext>
            </a:extLst>
          </p:cNvPr>
          <p:cNvSpPr/>
          <p:nvPr/>
        </p:nvSpPr>
        <p:spPr>
          <a:xfrm rot="18488063">
            <a:off x="3501131" y="4085308"/>
            <a:ext cx="127488" cy="92652"/>
          </a:xfrm>
          <a:prstGeom prst="corner">
            <a:avLst>
              <a:gd name="adj1" fmla="val 40447"/>
              <a:gd name="adj2" fmla="val 40446"/>
            </a:avLst>
          </a:prstGeom>
          <a:solidFill>
            <a:srgbClr val="6DA6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12" name="L-Shape 11">
            <a:extLst>
              <a:ext uri="{FF2B5EF4-FFF2-40B4-BE49-F238E27FC236}">
                <a16:creationId xmlns:a16="http://schemas.microsoft.com/office/drawing/2014/main" id="{784941BD-8CB0-4E61-AD55-B651E987AA67}"/>
              </a:ext>
            </a:extLst>
          </p:cNvPr>
          <p:cNvSpPr/>
          <p:nvPr/>
        </p:nvSpPr>
        <p:spPr>
          <a:xfrm rot="18488063">
            <a:off x="3501131" y="4503015"/>
            <a:ext cx="127488" cy="92652"/>
          </a:xfrm>
          <a:prstGeom prst="corner">
            <a:avLst>
              <a:gd name="adj1" fmla="val 40447"/>
              <a:gd name="adj2" fmla="val 40446"/>
            </a:avLst>
          </a:prstGeom>
          <a:solidFill>
            <a:srgbClr val="6DA6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13" name="L-Shape 12">
            <a:extLst>
              <a:ext uri="{FF2B5EF4-FFF2-40B4-BE49-F238E27FC236}">
                <a16:creationId xmlns:a16="http://schemas.microsoft.com/office/drawing/2014/main" id="{8193749B-BAC6-4E1B-AD24-B867DE215E14}"/>
              </a:ext>
            </a:extLst>
          </p:cNvPr>
          <p:cNvSpPr/>
          <p:nvPr/>
        </p:nvSpPr>
        <p:spPr>
          <a:xfrm rot="18488063">
            <a:off x="3501131" y="4859727"/>
            <a:ext cx="127488" cy="92652"/>
          </a:xfrm>
          <a:prstGeom prst="corner">
            <a:avLst>
              <a:gd name="adj1" fmla="val 40447"/>
              <a:gd name="adj2" fmla="val 40446"/>
            </a:avLst>
          </a:prstGeom>
          <a:solidFill>
            <a:srgbClr val="6DA6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14" name="L-Shape 13">
            <a:extLst>
              <a:ext uri="{FF2B5EF4-FFF2-40B4-BE49-F238E27FC236}">
                <a16:creationId xmlns:a16="http://schemas.microsoft.com/office/drawing/2014/main" id="{5ADB09BA-6C80-45CF-BF6D-227D237269D5}"/>
              </a:ext>
            </a:extLst>
          </p:cNvPr>
          <p:cNvSpPr/>
          <p:nvPr/>
        </p:nvSpPr>
        <p:spPr>
          <a:xfrm rot="18488063">
            <a:off x="3501131" y="5258087"/>
            <a:ext cx="127488" cy="92652"/>
          </a:xfrm>
          <a:prstGeom prst="corner">
            <a:avLst>
              <a:gd name="adj1" fmla="val 40447"/>
              <a:gd name="adj2" fmla="val 40446"/>
            </a:avLst>
          </a:prstGeom>
          <a:solidFill>
            <a:srgbClr val="6DA6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33" name="L-Shape 32">
            <a:extLst>
              <a:ext uri="{FF2B5EF4-FFF2-40B4-BE49-F238E27FC236}">
                <a16:creationId xmlns:a16="http://schemas.microsoft.com/office/drawing/2014/main" id="{39C03215-A471-41A0-A4CA-975690F93AFB}"/>
              </a:ext>
            </a:extLst>
          </p:cNvPr>
          <p:cNvSpPr/>
          <p:nvPr/>
        </p:nvSpPr>
        <p:spPr>
          <a:xfrm rot="18488063">
            <a:off x="5518325" y="2516910"/>
            <a:ext cx="127488" cy="92652"/>
          </a:xfrm>
          <a:prstGeom prst="corner">
            <a:avLst>
              <a:gd name="adj1" fmla="val 40447"/>
              <a:gd name="adj2" fmla="val 40446"/>
            </a:avLst>
          </a:prstGeom>
          <a:solidFill>
            <a:srgbClr val="6DA6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34" name="L-Shape 33">
            <a:extLst>
              <a:ext uri="{FF2B5EF4-FFF2-40B4-BE49-F238E27FC236}">
                <a16:creationId xmlns:a16="http://schemas.microsoft.com/office/drawing/2014/main" id="{2A23C149-0BAF-47A0-AE9B-B1BDA01EB3CD}"/>
              </a:ext>
            </a:extLst>
          </p:cNvPr>
          <p:cNvSpPr/>
          <p:nvPr/>
        </p:nvSpPr>
        <p:spPr>
          <a:xfrm rot="18488063">
            <a:off x="5518325" y="2767868"/>
            <a:ext cx="127488" cy="92652"/>
          </a:xfrm>
          <a:prstGeom prst="corner">
            <a:avLst>
              <a:gd name="adj1" fmla="val 40447"/>
              <a:gd name="adj2" fmla="val 40446"/>
            </a:avLst>
          </a:prstGeom>
          <a:solidFill>
            <a:srgbClr val="6DA6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35" name="L-Shape 34">
            <a:extLst>
              <a:ext uri="{FF2B5EF4-FFF2-40B4-BE49-F238E27FC236}">
                <a16:creationId xmlns:a16="http://schemas.microsoft.com/office/drawing/2014/main" id="{03187C41-9E58-4B6F-930D-F7A83B3E1368}"/>
              </a:ext>
            </a:extLst>
          </p:cNvPr>
          <p:cNvSpPr/>
          <p:nvPr/>
        </p:nvSpPr>
        <p:spPr>
          <a:xfrm rot="18488063">
            <a:off x="5518326" y="3094670"/>
            <a:ext cx="127488" cy="92652"/>
          </a:xfrm>
          <a:prstGeom prst="corner">
            <a:avLst>
              <a:gd name="adj1" fmla="val 40447"/>
              <a:gd name="adj2" fmla="val 40446"/>
            </a:avLst>
          </a:prstGeom>
          <a:solidFill>
            <a:srgbClr val="6DA6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36" name="L-Shape 35">
            <a:extLst>
              <a:ext uri="{FF2B5EF4-FFF2-40B4-BE49-F238E27FC236}">
                <a16:creationId xmlns:a16="http://schemas.microsoft.com/office/drawing/2014/main" id="{EB593634-C3C7-4F39-A3A8-6FB4BA76BD2B}"/>
              </a:ext>
            </a:extLst>
          </p:cNvPr>
          <p:cNvSpPr/>
          <p:nvPr/>
        </p:nvSpPr>
        <p:spPr>
          <a:xfrm rot="18488063">
            <a:off x="5518324" y="3421471"/>
            <a:ext cx="127488" cy="92652"/>
          </a:xfrm>
          <a:prstGeom prst="corner">
            <a:avLst>
              <a:gd name="adj1" fmla="val 40447"/>
              <a:gd name="adj2" fmla="val 40446"/>
            </a:avLst>
          </a:prstGeom>
          <a:solidFill>
            <a:srgbClr val="6DA6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37" name="L-Shape 36">
            <a:extLst>
              <a:ext uri="{FF2B5EF4-FFF2-40B4-BE49-F238E27FC236}">
                <a16:creationId xmlns:a16="http://schemas.microsoft.com/office/drawing/2014/main" id="{AEC9952D-36D8-4E01-BCD5-B7F4F3838411}"/>
              </a:ext>
            </a:extLst>
          </p:cNvPr>
          <p:cNvSpPr/>
          <p:nvPr/>
        </p:nvSpPr>
        <p:spPr>
          <a:xfrm rot="18488063">
            <a:off x="5518326" y="3719700"/>
            <a:ext cx="127488" cy="92652"/>
          </a:xfrm>
          <a:prstGeom prst="corner">
            <a:avLst>
              <a:gd name="adj1" fmla="val 40447"/>
              <a:gd name="adj2" fmla="val 40446"/>
            </a:avLst>
          </a:prstGeom>
          <a:solidFill>
            <a:srgbClr val="6DA6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38" name="L-Shape 37">
            <a:extLst>
              <a:ext uri="{FF2B5EF4-FFF2-40B4-BE49-F238E27FC236}">
                <a16:creationId xmlns:a16="http://schemas.microsoft.com/office/drawing/2014/main" id="{BADA87C9-ACF6-488B-900D-E6F8D6B1EB65}"/>
              </a:ext>
            </a:extLst>
          </p:cNvPr>
          <p:cNvSpPr/>
          <p:nvPr/>
        </p:nvSpPr>
        <p:spPr>
          <a:xfrm rot="18488063">
            <a:off x="5518324" y="4069325"/>
            <a:ext cx="127488" cy="92652"/>
          </a:xfrm>
          <a:prstGeom prst="corner">
            <a:avLst>
              <a:gd name="adj1" fmla="val 40447"/>
              <a:gd name="adj2" fmla="val 40446"/>
            </a:avLst>
          </a:prstGeom>
          <a:solidFill>
            <a:srgbClr val="6DA6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39" name="L-Shape 38">
            <a:extLst>
              <a:ext uri="{FF2B5EF4-FFF2-40B4-BE49-F238E27FC236}">
                <a16:creationId xmlns:a16="http://schemas.microsoft.com/office/drawing/2014/main" id="{D610F6E3-9B9F-436C-92DD-DE9F2D03D1A7}"/>
              </a:ext>
            </a:extLst>
          </p:cNvPr>
          <p:cNvSpPr/>
          <p:nvPr/>
        </p:nvSpPr>
        <p:spPr>
          <a:xfrm rot="18488063">
            <a:off x="5518324" y="4487033"/>
            <a:ext cx="127488" cy="92652"/>
          </a:xfrm>
          <a:prstGeom prst="corner">
            <a:avLst>
              <a:gd name="adj1" fmla="val 40447"/>
              <a:gd name="adj2" fmla="val 40446"/>
            </a:avLst>
          </a:prstGeom>
          <a:solidFill>
            <a:srgbClr val="6DA6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40" name="L-Shape 39">
            <a:extLst>
              <a:ext uri="{FF2B5EF4-FFF2-40B4-BE49-F238E27FC236}">
                <a16:creationId xmlns:a16="http://schemas.microsoft.com/office/drawing/2014/main" id="{4C6F6F10-BB84-480D-B1A9-164376E8D513}"/>
              </a:ext>
            </a:extLst>
          </p:cNvPr>
          <p:cNvSpPr/>
          <p:nvPr/>
        </p:nvSpPr>
        <p:spPr>
          <a:xfrm rot="18488063">
            <a:off x="5518324" y="4843745"/>
            <a:ext cx="127488" cy="92652"/>
          </a:xfrm>
          <a:prstGeom prst="corner">
            <a:avLst>
              <a:gd name="adj1" fmla="val 40447"/>
              <a:gd name="adj2" fmla="val 40446"/>
            </a:avLst>
          </a:prstGeom>
          <a:solidFill>
            <a:srgbClr val="6DA6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41" name="L-Shape 40">
            <a:extLst>
              <a:ext uri="{FF2B5EF4-FFF2-40B4-BE49-F238E27FC236}">
                <a16:creationId xmlns:a16="http://schemas.microsoft.com/office/drawing/2014/main" id="{E664F065-3FD5-4A34-AB26-59B4CFD45CE2}"/>
              </a:ext>
            </a:extLst>
          </p:cNvPr>
          <p:cNvSpPr/>
          <p:nvPr/>
        </p:nvSpPr>
        <p:spPr>
          <a:xfrm rot="18488063">
            <a:off x="5518325" y="5242105"/>
            <a:ext cx="127488" cy="92652"/>
          </a:xfrm>
          <a:prstGeom prst="corner">
            <a:avLst>
              <a:gd name="adj1" fmla="val 40447"/>
              <a:gd name="adj2" fmla="val 40446"/>
            </a:avLst>
          </a:prstGeom>
          <a:solidFill>
            <a:srgbClr val="6DA6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42" name="L-Shape 41">
            <a:extLst>
              <a:ext uri="{FF2B5EF4-FFF2-40B4-BE49-F238E27FC236}">
                <a16:creationId xmlns:a16="http://schemas.microsoft.com/office/drawing/2014/main" id="{2F8ABC7F-5818-4012-BCAB-740B11B752F2}"/>
              </a:ext>
            </a:extLst>
          </p:cNvPr>
          <p:cNvSpPr/>
          <p:nvPr/>
        </p:nvSpPr>
        <p:spPr>
          <a:xfrm rot="18488063">
            <a:off x="7535518" y="2532893"/>
            <a:ext cx="127488" cy="92652"/>
          </a:xfrm>
          <a:prstGeom prst="corner">
            <a:avLst>
              <a:gd name="adj1" fmla="val 40447"/>
              <a:gd name="adj2" fmla="val 40446"/>
            </a:avLst>
          </a:prstGeom>
          <a:solidFill>
            <a:srgbClr val="6DA6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43" name="L-Shape 42">
            <a:extLst>
              <a:ext uri="{FF2B5EF4-FFF2-40B4-BE49-F238E27FC236}">
                <a16:creationId xmlns:a16="http://schemas.microsoft.com/office/drawing/2014/main" id="{457DE8B6-C6BA-4F2C-AAE4-DA29DAD33D5C}"/>
              </a:ext>
            </a:extLst>
          </p:cNvPr>
          <p:cNvSpPr/>
          <p:nvPr/>
        </p:nvSpPr>
        <p:spPr>
          <a:xfrm rot="18488063">
            <a:off x="7535518" y="2783852"/>
            <a:ext cx="127488" cy="92652"/>
          </a:xfrm>
          <a:prstGeom prst="corner">
            <a:avLst>
              <a:gd name="adj1" fmla="val 40447"/>
              <a:gd name="adj2" fmla="val 40446"/>
            </a:avLst>
          </a:prstGeom>
          <a:solidFill>
            <a:srgbClr val="6DA6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44" name="L-Shape 43">
            <a:extLst>
              <a:ext uri="{FF2B5EF4-FFF2-40B4-BE49-F238E27FC236}">
                <a16:creationId xmlns:a16="http://schemas.microsoft.com/office/drawing/2014/main" id="{20C5F23F-7847-482E-B743-51E84995F293}"/>
              </a:ext>
            </a:extLst>
          </p:cNvPr>
          <p:cNvSpPr/>
          <p:nvPr/>
        </p:nvSpPr>
        <p:spPr>
          <a:xfrm rot="18488063">
            <a:off x="7535519" y="3110653"/>
            <a:ext cx="127488" cy="92652"/>
          </a:xfrm>
          <a:prstGeom prst="corner">
            <a:avLst>
              <a:gd name="adj1" fmla="val 40447"/>
              <a:gd name="adj2" fmla="val 40446"/>
            </a:avLst>
          </a:prstGeom>
          <a:solidFill>
            <a:srgbClr val="6DA6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45" name="L-Shape 44">
            <a:extLst>
              <a:ext uri="{FF2B5EF4-FFF2-40B4-BE49-F238E27FC236}">
                <a16:creationId xmlns:a16="http://schemas.microsoft.com/office/drawing/2014/main" id="{500490FC-747B-4E96-8A17-69D3439F636E}"/>
              </a:ext>
            </a:extLst>
          </p:cNvPr>
          <p:cNvSpPr/>
          <p:nvPr/>
        </p:nvSpPr>
        <p:spPr>
          <a:xfrm rot="18488063">
            <a:off x="7535516" y="3437454"/>
            <a:ext cx="127488" cy="92652"/>
          </a:xfrm>
          <a:prstGeom prst="corner">
            <a:avLst>
              <a:gd name="adj1" fmla="val 40447"/>
              <a:gd name="adj2" fmla="val 40446"/>
            </a:avLst>
          </a:prstGeom>
          <a:solidFill>
            <a:srgbClr val="6DA6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46" name="L-Shape 45">
            <a:extLst>
              <a:ext uri="{FF2B5EF4-FFF2-40B4-BE49-F238E27FC236}">
                <a16:creationId xmlns:a16="http://schemas.microsoft.com/office/drawing/2014/main" id="{011DA9DC-7EC6-4351-B931-F1DB20726C66}"/>
              </a:ext>
            </a:extLst>
          </p:cNvPr>
          <p:cNvSpPr/>
          <p:nvPr/>
        </p:nvSpPr>
        <p:spPr>
          <a:xfrm rot="18488063">
            <a:off x="7535519" y="3735683"/>
            <a:ext cx="127488" cy="92652"/>
          </a:xfrm>
          <a:prstGeom prst="corner">
            <a:avLst>
              <a:gd name="adj1" fmla="val 40447"/>
              <a:gd name="adj2" fmla="val 40446"/>
            </a:avLst>
          </a:prstGeom>
          <a:solidFill>
            <a:srgbClr val="6DA6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47" name="L-Shape 46">
            <a:extLst>
              <a:ext uri="{FF2B5EF4-FFF2-40B4-BE49-F238E27FC236}">
                <a16:creationId xmlns:a16="http://schemas.microsoft.com/office/drawing/2014/main" id="{DC494B47-EE3A-48CB-9C50-1CCB43BCFAB6}"/>
              </a:ext>
            </a:extLst>
          </p:cNvPr>
          <p:cNvSpPr/>
          <p:nvPr/>
        </p:nvSpPr>
        <p:spPr>
          <a:xfrm rot="18488063">
            <a:off x="7535516" y="4085309"/>
            <a:ext cx="127488" cy="92652"/>
          </a:xfrm>
          <a:prstGeom prst="corner">
            <a:avLst>
              <a:gd name="adj1" fmla="val 40447"/>
              <a:gd name="adj2" fmla="val 40446"/>
            </a:avLst>
          </a:prstGeom>
          <a:solidFill>
            <a:srgbClr val="6DA6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48" name="L-Shape 47">
            <a:extLst>
              <a:ext uri="{FF2B5EF4-FFF2-40B4-BE49-F238E27FC236}">
                <a16:creationId xmlns:a16="http://schemas.microsoft.com/office/drawing/2014/main" id="{A2693E73-C7E1-430F-BC0F-FA57EFE3A0D3}"/>
              </a:ext>
            </a:extLst>
          </p:cNvPr>
          <p:cNvSpPr/>
          <p:nvPr/>
        </p:nvSpPr>
        <p:spPr>
          <a:xfrm rot="18488063">
            <a:off x="7535516" y="4503016"/>
            <a:ext cx="127488" cy="92652"/>
          </a:xfrm>
          <a:prstGeom prst="corner">
            <a:avLst>
              <a:gd name="adj1" fmla="val 40447"/>
              <a:gd name="adj2" fmla="val 40446"/>
            </a:avLst>
          </a:prstGeom>
          <a:solidFill>
            <a:srgbClr val="6DA6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49" name="L-Shape 48">
            <a:extLst>
              <a:ext uri="{FF2B5EF4-FFF2-40B4-BE49-F238E27FC236}">
                <a16:creationId xmlns:a16="http://schemas.microsoft.com/office/drawing/2014/main" id="{8846788D-AF55-4F4A-B0B0-B97A5BF79E43}"/>
              </a:ext>
            </a:extLst>
          </p:cNvPr>
          <p:cNvSpPr/>
          <p:nvPr/>
        </p:nvSpPr>
        <p:spPr>
          <a:xfrm rot="18488063">
            <a:off x="7535516" y="4859728"/>
            <a:ext cx="127488" cy="92652"/>
          </a:xfrm>
          <a:prstGeom prst="corner">
            <a:avLst>
              <a:gd name="adj1" fmla="val 40447"/>
              <a:gd name="adj2" fmla="val 40446"/>
            </a:avLst>
          </a:prstGeom>
          <a:solidFill>
            <a:srgbClr val="6DA6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50" name="L-Shape 49">
            <a:extLst>
              <a:ext uri="{FF2B5EF4-FFF2-40B4-BE49-F238E27FC236}">
                <a16:creationId xmlns:a16="http://schemas.microsoft.com/office/drawing/2014/main" id="{E9ADD823-A95D-4BFC-8E5E-84DBDFA5BDD1}"/>
              </a:ext>
            </a:extLst>
          </p:cNvPr>
          <p:cNvSpPr/>
          <p:nvPr/>
        </p:nvSpPr>
        <p:spPr>
          <a:xfrm rot="18488063">
            <a:off x="7535517" y="5258088"/>
            <a:ext cx="127488" cy="92652"/>
          </a:xfrm>
          <a:prstGeom prst="corner">
            <a:avLst>
              <a:gd name="adj1" fmla="val 40447"/>
              <a:gd name="adj2" fmla="val 40446"/>
            </a:avLst>
          </a:prstGeom>
          <a:solidFill>
            <a:srgbClr val="6DA6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52" name="Title 3">
            <a:extLst>
              <a:ext uri="{FF2B5EF4-FFF2-40B4-BE49-F238E27FC236}">
                <a16:creationId xmlns:a16="http://schemas.microsoft.com/office/drawing/2014/main" id="{EA8FD184-37F3-4CA0-8824-D25AC55FC6C0}"/>
              </a:ext>
            </a:extLst>
          </p:cNvPr>
          <p:cNvSpPr txBox="1">
            <a:spLocks/>
          </p:cNvSpPr>
          <p:nvPr/>
        </p:nvSpPr>
        <p:spPr>
          <a:xfrm>
            <a:off x="24713" y="185349"/>
            <a:ext cx="8929816" cy="650521"/>
          </a:xfrm>
          <a:prstGeom prst="rect">
            <a:avLst/>
          </a:prstGeom>
        </p:spPr>
        <p:txBody>
          <a:bodyPr/>
          <a:lstStyle>
            <a:lvl1pPr algn="l" defTabSz="914400" rtl="0" eaLnBrk="1" latinLnBrk="0" hangingPunct="1">
              <a:lnSpc>
                <a:spcPct val="100000"/>
              </a:lnSpc>
              <a:spcBef>
                <a:spcPct val="0"/>
              </a:spcBef>
              <a:buNone/>
              <a:defRPr sz="2000" b="0" kern="1200">
                <a:solidFill>
                  <a:schemeClr val="bg1"/>
                </a:solidFill>
                <a:latin typeface="Franklin Gothic Medium Cond" panose="020B0606030402020204" pitchFamily="34" charset="0"/>
                <a:ea typeface="+mj-ea"/>
                <a:cs typeface="+mj-cs"/>
              </a:defRPr>
            </a:lvl1pPr>
          </a:lstStyle>
          <a:p>
            <a:r>
              <a:rPr lang="en-US" sz="2800" b="1" dirty="0">
                <a:latin typeface="Aharoni" panose="02010803020104030203" pitchFamily="2" charset="-79"/>
                <a:cs typeface="Aharoni" panose="02010803020104030203" pitchFamily="2" charset="-79"/>
              </a:rPr>
              <a:t>PLAN DETAILS</a:t>
            </a:r>
            <a:endParaRPr lang="en-IN" sz="2800" b="1"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033703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115">
            <a:extLst>
              <a:ext uri="{FF2B5EF4-FFF2-40B4-BE49-F238E27FC236}">
                <a16:creationId xmlns:a16="http://schemas.microsoft.com/office/drawing/2014/main" id="{518E309B-E76B-4B52-91EF-81602F766ABB}"/>
              </a:ext>
            </a:extLst>
          </p:cNvPr>
          <p:cNvSpPr/>
          <p:nvPr/>
        </p:nvSpPr>
        <p:spPr>
          <a:xfrm>
            <a:off x="457200" y="2071056"/>
            <a:ext cx="8229600" cy="3491544"/>
          </a:xfrm>
          <a:prstGeom prst="roundRect">
            <a:avLst>
              <a:gd name="adj" fmla="val 191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4" name="Rectangle 3">
            <a:extLst>
              <a:ext uri="{FF2B5EF4-FFF2-40B4-BE49-F238E27FC236}">
                <a16:creationId xmlns:a16="http://schemas.microsoft.com/office/drawing/2014/main" id="{9DB585D9-09B4-449E-AF5A-A412A2D50BA5}"/>
              </a:ext>
            </a:extLst>
          </p:cNvPr>
          <p:cNvSpPr/>
          <p:nvPr/>
        </p:nvSpPr>
        <p:spPr>
          <a:xfrm>
            <a:off x="904462" y="1513232"/>
            <a:ext cx="7494104" cy="3279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rPr>
              <a:t>On Page Optimization</a:t>
            </a:r>
            <a:endParaRPr lang="en-IN" dirty="0">
              <a:solidFill>
                <a:schemeClr val="accent1"/>
              </a:solidFill>
            </a:endParaRPr>
          </a:p>
        </p:txBody>
      </p:sp>
      <p:graphicFrame>
        <p:nvGraphicFramePr>
          <p:cNvPr id="5" name="Table 4">
            <a:extLst>
              <a:ext uri="{FF2B5EF4-FFF2-40B4-BE49-F238E27FC236}">
                <a16:creationId xmlns:a16="http://schemas.microsoft.com/office/drawing/2014/main" id="{A830F4AF-33C5-4E11-B783-B6B519514AFA}"/>
              </a:ext>
            </a:extLst>
          </p:cNvPr>
          <p:cNvGraphicFramePr>
            <a:graphicFrameLocks noGrp="1"/>
          </p:cNvGraphicFramePr>
          <p:nvPr>
            <p:extLst>
              <p:ext uri="{D42A27DB-BD31-4B8C-83A1-F6EECF244321}">
                <p14:modId xmlns:p14="http://schemas.microsoft.com/office/powerpoint/2010/main" val="1693353256"/>
              </p:ext>
            </p:extLst>
          </p:nvPr>
        </p:nvGraphicFramePr>
        <p:xfrm>
          <a:off x="579549" y="2170896"/>
          <a:ext cx="7982712" cy="3411796"/>
        </p:xfrm>
        <a:graphic>
          <a:graphicData uri="http://schemas.openxmlformats.org/drawingml/2006/table">
            <a:tbl>
              <a:tblPr firstRow="1" bandRow="1">
                <a:tableStyleId>{21E4AEA4-8DFA-4A89-87EB-49C32662AFE0}</a:tableStyleId>
              </a:tblPr>
              <a:tblGrid>
                <a:gridCol w="1995678">
                  <a:extLst>
                    <a:ext uri="{9D8B030D-6E8A-4147-A177-3AD203B41FA5}">
                      <a16:colId xmlns:a16="http://schemas.microsoft.com/office/drawing/2014/main" val="805303636"/>
                    </a:ext>
                  </a:extLst>
                </a:gridCol>
                <a:gridCol w="1995678">
                  <a:extLst>
                    <a:ext uri="{9D8B030D-6E8A-4147-A177-3AD203B41FA5}">
                      <a16:colId xmlns:a16="http://schemas.microsoft.com/office/drawing/2014/main" val="1972388534"/>
                    </a:ext>
                  </a:extLst>
                </a:gridCol>
                <a:gridCol w="1995678">
                  <a:extLst>
                    <a:ext uri="{9D8B030D-6E8A-4147-A177-3AD203B41FA5}">
                      <a16:colId xmlns:a16="http://schemas.microsoft.com/office/drawing/2014/main" val="3552238840"/>
                    </a:ext>
                  </a:extLst>
                </a:gridCol>
                <a:gridCol w="1995678">
                  <a:extLst>
                    <a:ext uri="{9D8B030D-6E8A-4147-A177-3AD203B41FA5}">
                      <a16:colId xmlns:a16="http://schemas.microsoft.com/office/drawing/2014/main" val="35678261"/>
                    </a:ext>
                  </a:extLst>
                </a:gridCol>
              </a:tblGrid>
              <a:tr h="2778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b="1" dirty="0">
                        <a:solidFill>
                          <a:srgbClr val="E48312"/>
                        </a:solidFill>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t>SILVER</a:t>
                      </a:r>
                      <a:endParaRPr lang="en-IN" sz="1400" dirty="0"/>
                    </a:p>
                  </a:txBody>
                  <a:tcPr marL="68580" marR="68580" marT="34290" marB="34290">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accent4"/>
                    </a:solidFill>
                  </a:tcPr>
                </a:tc>
                <a:tc>
                  <a:txBody>
                    <a:bodyPr/>
                    <a:lstStyle/>
                    <a:p>
                      <a:pPr algn="ctr"/>
                      <a:r>
                        <a:rPr lang="en-US" sz="1400" dirty="0"/>
                        <a:t>GOLD</a:t>
                      </a:r>
                      <a:endParaRPr lang="en-IN" sz="1400" dirty="0"/>
                    </a:p>
                  </a:txBody>
                  <a:tcPr marL="68580" marR="68580" marT="34290" marB="34290">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solidFill>
                  </a:tcPr>
                </a:tc>
                <a:tc>
                  <a:txBody>
                    <a:bodyPr/>
                    <a:lstStyle/>
                    <a:p>
                      <a:pPr algn="ctr"/>
                      <a:r>
                        <a:rPr lang="en-US" sz="1400" dirty="0"/>
                        <a:t>PLATINUM</a:t>
                      </a:r>
                      <a:endParaRPr lang="en-IN" sz="1400" dirty="0"/>
                    </a:p>
                  </a:txBody>
                  <a:tcPr marL="68580" marR="68580" marT="34290" marB="34290">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578389425"/>
                  </a:ext>
                </a:extLst>
              </a:tr>
              <a:tr h="354464">
                <a:tc>
                  <a:txBody>
                    <a:bodyPr/>
                    <a:lstStyle/>
                    <a:p>
                      <a:r>
                        <a:rPr lang="en-IN" sz="1100" b="1" i="0" kern="1200" dirty="0">
                          <a:solidFill>
                            <a:schemeClr val="dk1"/>
                          </a:solidFill>
                          <a:effectLst/>
                          <a:latin typeface="+mn-lt"/>
                          <a:ea typeface="+mn-ea"/>
                          <a:cs typeface="+mn-cs"/>
                        </a:rPr>
                        <a:t>Title &amp; Meta Tags Optimization</a:t>
                      </a:r>
                      <a:endParaRPr lang="en-IN" sz="1100" b="1" dirty="0"/>
                    </a:p>
                  </a:txBody>
                  <a:tcPr marL="68580" marR="68580" marT="34290" marB="34290">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75000"/>
                      </a:schemeClr>
                    </a:solidFill>
                  </a:tcPr>
                </a:tc>
                <a:tc>
                  <a:txBody>
                    <a:bodyPr/>
                    <a:lstStyle/>
                    <a:p>
                      <a:pPr algn="ctr"/>
                      <a:r>
                        <a:rPr lang="en-US" sz="1100" b="0" i="0" kern="1200" dirty="0">
                          <a:solidFill>
                            <a:schemeClr val="dk1"/>
                          </a:solidFill>
                          <a:effectLst/>
                          <a:latin typeface="+mn-lt"/>
                          <a:ea typeface="+mn-ea"/>
                          <a:cs typeface="+mn-cs"/>
                        </a:rPr>
                        <a:t>Up to 10 Pages</a:t>
                      </a:r>
                      <a:endParaRPr lang="en-IN" sz="1100" b="0" i="0" kern="1200" dirty="0">
                        <a:solidFill>
                          <a:schemeClr val="dk1"/>
                        </a:solidFill>
                        <a:effectLst/>
                        <a:latin typeface="+mn-lt"/>
                        <a:ea typeface="+mn-ea"/>
                        <a:cs typeface="+mn-cs"/>
                      </a:endParaRPr>
                    </a:p>
                  </a:txBody>
                  <a:tcPr marL="68580" marR="68580" marT="34290" marB="3429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0" i="0" kern="1200" dirty="0">
                          <a:solidFill>
                            <a:schemeClr val="dk1"/>
                          </a:solidFill>
                          <a:effectLst/>
                          <a:latin typeface="+mn-lt"/>
                          <a:ea typeface="+mn-ea"/>
                          <a:cs typeface="+mn-cs"/>
                        </a:rPr>
                        <a:t>Up to 40 Pages</a:t>
                      </a:r>
                      <a:endParaRPr lang="en-IN" sz="1100" b="0" i="0" kern="1200" dirty="0">
                        <a:solidFill>
                          <a:schemeClr val="dk1"/>
                        </a:solidFill>
                        <a:effectLst/>
                        <a:latin typeface="+mn-lt"/>
                        <a:ea typeface="+mn-ea"/>
                        <a:cs typeface="+mn-cs"/>
                      </a:endParaRPr>
                    </a:p>
                  </a:txBody>
                  <a:tcPr marL="68580" marR="68580" marT="34290" marB="3429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3">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0" i="0" kern="1200" dirty="0">
                          <a:solidFill>
                            <a:schemeClr val="dk1"/>
                          </a:solidFill>
                          <a:effectLst/>
                          <a:latin typeface="+mn-lt"/>
                          <a:ea typeface="+mn-ea"/>
                          <a:cs typeface="+mn-cs"/>
                        </a:rPr>
                        <a:t>Up to 100 Pages</a:t>
                      </a:r>
                      <a:endParaRPr lang="en-IN" sz="1100" b="0" i="0" kern="1200" dirty="0">
                        <a:solidFill>
                          <a:schemeClr val="dk1"/>
                        </a:solidFill>
                        <a:effectLst/>
                        <a:latin typeface="+mn-lt"/>
                        <a:ea typeface="+mn-ea"/>
                        <a:cs typeface="+mn-cs"/>
                      </a:endParaRPr>
                    </a:p>
                  </a:txBody>
                  <a:tcPr marL="68580" marR="68580" marT="34290" marB="3429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2378373335"/>
                  </a:ext>
                </a:extLst>
              </a:tr>
              <a:tr h="354464">
                <a:tc>
                  <a:txBody>
                    <a:bodyPr/>
                    <a:lstStyle/>
                    <a:p>
                      <a:r>
                        <a:rPr lang="en-IN" sz="1100" b="1" i="0" kern="1200" dirty="0">
                          <a:solidFill>
                            <a:schemeClr val="dk1"/>
                          </a:solidFill>
                          <a:effectLst/>
                          <a:latin typeface="+mn-lt"/>
                          <a:ea typeface="+mn-ea"/>
                          <a:cs typeface="+mn-cs"/>
                        </a:rPr>
                        <a:t>Image &amp; Hyperlink Optimization</a:t>
                      </a:r>
                      <a:endParaRPr lang="en-IN" sz="1100" b="1"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40000"/>
                        <a:lumOff val="60000"/>
                      </a:schemeClr>
                    </a:solidFill>
                  </a:tcPr>
                </a:tc>
                <a:tc>
                  <a:txBody>
                    <a:bodyPr/>
                    <a:lstStyle/>
                    <a:p>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4209371410"/>
                  </a:ext>
                </a:extLst>
              </a:tr>
              <a:tr h="393636">
                <a:tc>
                  <a:txBody>
                    <a:bodyPr/>
                    <a:lstStyle/>
                    <a:p>
                      <a:pPr marL="0" algn="l" defTabSz="914400" rtl="0" eaLnBrk="1" latinLnBrk="0" hangingPunct="1"/>
                      <a:r>
                        <a:rPr lang="en-IN" sz="1100" b="1" i="0" kern="1200" dirty="0">
                          <a:solidFill>
                            <a:schemeClr val="dk1"/>
                          </a:solidFill>
                          <a:effectLst/>
                          <a:latin typeface="+mn-lt"/>
                          <a:ea typeface="+mn-ea"/>
                          <a:cs typeface="+mn-cs"/>
                        </a:rPr>
                        <a:t>Bing Webmaster Tools Set Up (if not set up)</a:t>
                      </a:r>
                      <a:endParaRPr lang="en-IN" sz="1100" b="1" kern="1200" dirty="0">
                        <a:solidFill>
                          <a:schemeClr val="dk1"/>
                        </a:solidFill>
                        <a:latin typeface="+mn-lt"/>
                        <a:ea typeface="+mn-ea"/>
                        <a:cs typeface="+mn-cs"/>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60000"/>
                        <a:lumOff val="40000"/>
                      </a:schemeClr>
                    </a:solidFill>
                  </a:tcPr>
                </a:tc>
                <a:tc>
                  <a:txBody>
                    <a:bodyPr/>
                    <a:lstStyle/>
                    <a:p>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60000"/>
                        <a:lumOff val="40000"/>
                      </a:schemeClr>
                    </a:solidFill>
                  </a:tcPr>
                </a:tc>
                <a:tc>
                  <a:txBody>
                    <a:bodyPr/>
                    <a:lstStyle/>
                    <a:p>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3465428698"/>
                  </a:ext>
                </a:extLst>
              </a:tr>
              <a:tr h="354464">
                <a:tc>
                  <a:txBody>
                    <a:bodyPr/>
                    <a:lstStyle/>
                    <a:p>
                      <a:pPr marL="0" algn="l" defTabSz="914400" rtl="0" eaLnBrk="1" latinLnBrk="0" hangingPunct="1"/>
                      <a:r>
                        <a:rPr lang="en-IN" sz="1100" b="1" i="0" kern="1200" dirty="0">
                          <a:solidFill>
                            <a:schemeClr val="dk1"/>
                          </a:solidFill>
                          <a:effectLst/>
                          <a:latin typeface="+mn-lt"/>
                          <a:ea typeface="+mn-ea"/>
                          <a:cs typeface="+mn-cs"/>
                        </a:rPr>
                        <a:t>Website Page Load Optimization</a:t>
                      </a:r>
                      <a:endParaRPr lang="en-IN" sz="1100" b="1" kern="1200" dirty="0">
                        <a:solidFill>
                          <a:schemeClr val="dk1"/>
                        </a:solidFill>
                        <a:latin typeface="+mn-lt"/>
                        <a:ea typeface="+mn-ea"/>
                        <a:cs typeface="+mn-cs"/>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40000"/>
                        <a:lumOff val="60000"/>
                      </a:schemeClr>
                    </a:solidFill>
                  </a:tcPr>
                </a:tc>
                <a:tc>
                  <a:txBody>
                    <a:bodyPr/>
                    <a:lstStyle/>
                    <a:p>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668789477"/>
                  </a:ext>
                </a:extLst>
              </a:tr>
              <a:tr h="500420">
                <a:tc>
                  <a:txBody>
                    <a:bodyPr/>
                    <a:lstStyle/>
                    <a:p>
                      <a:pPr marL="0" algn="l" defTabSz="914400" rtl="0" eaLnBrk="1" latinLnBrk="0" hangingPunct="1"/>
                      <a:r>
                        <a:rPr lang="en-IN" sz="1100" b="1" i="0" kern="1200" dirty="0">
                          <a:solidFill>
                            <a:schemeClr val="dk1"/>
                          </a:solidFill>
                          <a:effectLst/>
                          <a:latin typeface="+mn-lt"/>
                          <a:ea typeface="+mn-ea"/>
                          <a:cs typeface="+mn-cs"/>
                        </a:rPr>
                        <a:t>Optimization of robots.txt &amp; Google Bot crawls</a:t>
                      </a:r>
                      <a:endParaRPr lang="en-IN" sz="1100" b="1" kern="1200" dirty="0">
                        <a:solidFill>
                          <a:schemeClr val="dk1"/>
                        </a:solidFill>
                        <a:latin typeface="+mn-lt"/>
                        <a:ea typeface="+mn-ea"/>
                        <a:cs typeface="+mn-cs"/>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60000"/>
                        <a:lumOff val="40000"/>
                      </a:schemeClr>
                    </a:solidFill>
                  </a:tcPr>
                </a:tc>
                <a:tc>
                  <a:txBody>
                    <a:bodyPr/>
                    <a:lstStyle/>
                    <a:p>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60000"/>
                        <a:lumOff val="40000"/>
                      </a:schemeClr>
                    </a:solidFill>
                  </a:tcPr>
                </a:tc>
                <a:tc>
                  <a:txBody>
                    <a:bodyPr/>
                    <a:lstStyle/>
                    <a:p>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997287637"/>
                  </a:ext>
                </a:extLst>
              </a:tr>
              <a:tr h="354464">
                <a:tc>
                  <a:txBody>
                    <a:bodyPr/>
                    <a:lstStyle/>
                    <a:p>
                      <a:pPr marL="0" algn="l" defTabSz="914400" rtl="0" eaLnBrk="1" latinLnBrk="0" hangingPunct="1"/>
                      <a:r>
                        <a:rPr lang="en-IN" sz="1100" b="1" i="0" kern="1200" dirty="0">
                          <a:solidFill>
                            <a:schemeClr val="dk1"/>
                          </a:solidFill>
                          <a:effectLst/>
                          <a:latin typeface="+mn-lt"/>
                          <a:ea typeface="+mn-ea"/>
                          <a:cs typeface="+mn-cs"/>
                        </a:rPr>
                        <a:t>Proper URL structure analysis</a:t>
                      </a:r>
                      <a:endParaRPr lang="en-IN" sz="1100" b="1" kern="1200" dirty="0">
                        <a:solidFill>
                          <a:schemeClr val="dk1"/>
                        </a:solidFill>
                        <a:latin typeface="+mn-lt"/>
                        <a:ea typeface="+mn-ea"/>
                        <a:cs typeface="+mn-cs"/>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40000"/>
                        <a:lumOff val="60000"/>
                      </a:schemeClr>
                    </a:solidFill>
                  </a:tcPr>
                </a:tc>
                <a:tc>
                  <a:txBody>
                    <a:bodyPr/>
                    <a:lstStyle/>
                    <a:p>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2081968595"/>
                  </a:ext>
                </a:extLst>
              </a:tr>
              <a:tr h="354464">
                <a:tc>
                  <a:txBody>
                    <a:bodyPr/>
                    <a:lstStyle/>
                    <a:p>
                      <a:pPr marL="0" algn="l" defTabSz="914400" rtl="0" eaLnBrk="1" latinLnBrk="0" hangingPunct="1"/>
                      <a:r>
                        <a:rPr lang="en-IN" sz="1100" b="1" i="0" kern="1200" dirty="0">
                          <a:solidFill>
                            <a:schemeClr val="dk1"/>
                          </a:solidFill>
                          <a:effectLst/>
                          <a:latin typeface="+mn-lt"/>
                          <a:ea typeface="+mn-ea"/>
                          <a:cs typeface="+mn-cs"/>
                        </a:rPr>
                        <a:t>Resolve Webmaster Crawl Errors</a:t>
                      </a:r>
                      <a:endParaRPr lang="en-IN" sz="1100" b="1" kern="1200" dirty="0">
                        <a:solidFill>
                          <a:schemeClr val="dk1"/>
                        </a:solidFill>
                        <a:latin typeface="+mn-lt"/>
                        <a:ea typeface="+mn-ea"/>
                        <a:cs typeface="+mn-cs"/>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60000"/>
                        <a:lumOff val="40000"/>
                      </a:schemeClr>
                    </a:solidFill>
                  </a:tcPr>
                </a:tc>
                <a:tc>
                  <a:txBody>
                    <a:bodyPr/>
                    <a:lstStyle/>
                    <a:p>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60000"/>
                        <a:lumOff val="40000"/>
                      </a:schemeClr>
                    </a:solidFill>
                  </a:tcPr>
                </a:tc>
                <a:tc>
                  <a:txBody>
                    <a:bodyPr/>
                    <a:lstStyle/>
                    <a:p>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1341508739"/>
                  </a:ext>
                </a:extLst>
              </a:tr>
              <a:tr h="354464">
                <a:tc>
                  <a:txBody>
                    <a:bodyPr/>
                    <a:lstStyle/>
                    <a:p>
                      <a:pPr marL="0" algn="l" defTabSz="914400" rtl="0" eaLnBrk="1" latinLnBrk="0" hangingPunct="1"/>
                      <a:r>
                        <a:rPr lang="en-IN" sz="1100" b="1" i="0" kern="1200" dirty="0">
                          <a:solidFill>
                            <a:schemeClr val="dk1"/>
                          </a:solidFill>
                          <a:effectLst/>
                          <a:latin typeface="+mn-lt"/>
                          <a:ea typeface="+mn-ea"/>
                          <a:cs typeface="+mn-cs"/>
                        </a:rPr>
                        <a:t>No Follow on External Links</a:t>
                      </a:r>
                      <a:endParaRPr lang="en-IN" sz="1100" b="1" kern="1200" dirty="0">
                        <a:solidFill>
                          <a:schemeClr val="dk1"/>
                        </a:solidFill>
                        <a:latin typeface="+mn-lt"/>
                        <a:ea typeface="+mn-ea"/>
                        <a:cs typeface="+mn-cs"/>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40000"/>
                        <a:lumOff val="60000"/>
                      </a:schemeClr>
                    </a:solidFill>
                  </a:tcPr>
                </a:tc>
                <a:tc>
                  <a:txBody>
                    <a:bodyPr/>
                    <a:lstStyle/>
                    <a:p>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4029863831"/>
                  </a:ext>
                </a:extLst>
              </a:tr>
            </a:tbl>
          </a:graphicData>
        </a:graphic>
      </p:graphicFrame>
      <p:sp>
        <p:nvSpPr>
          <p:cNvPr id="6" name="Multiply 35">
            <a:extLst>
              <a:ext uri="{FF2B5EF4-FFF2-40B4-BE49-F238E27FC236}">
                <a16:creationId xmlns:a16="http://schemas.microsoft.com/office/drawing/2014/main" id="{FFDFD163-1A73-4856-AB1C-F333136A955E}"/>
              </a:ext>
            </a:extLst>
          </p:cNvPr>
          <p:cNvSpPr/>
          <p:nvPr/>
        </p:nvSpPr>
        <p:spPr>
          <a:xfrm>
            <a:off x="3443710" y="2893402"/>
            <a:ext cx="211931" cy="211931"/>
          </a:xfrm>
          <a:prstGeom prst="mathMultiply">
            <a:avLst>
              <a:gd name="adj1" fmla="val 18968"/>
            </a:avLst>
          </a:prstGeom>
          <a:solidFill>
            <a:srgbClr val="C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7" name="Multiply 35">
            <a:extLst>
              <a:ext uri="{FF2B5EF4-FFF2-40B4-BE49-F238E27FC236}">
                <a16:creationId xmlns:a16="http://schemas.microsoft.com/office/drawing/2014/main" id="{5BCE1159-4A9B-468F-94F7-DF79DAA00A58}"/>
              </a:ext>
            </a:extLst>
          </p:cNvPr>
          <p:cNvSpPr/>
          <p:nvPr/>
        </p:nvSpPr>
        <p:spPr>
          <a:xfrm>
            <a:off x="3443710" y="3217069"/>
            <a:ext cx="211931" cy="211931"/>
          </a:xfrm>
          <a:prstGeom prst="mathMultiply">
            <a:avLst>
              <a:gd name="adj1" fmla="val 18968"/>
            </a:avLst>
          </a:prstGeom>
          <a:solidFill>
            <a:srgbClr val="C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8" name="Multiply 35">
            <a:extLst>
              <a:ext uri="{FF2B5EF4-FFF2-40B4-BE49-F238E27FC236}">
                <a16:creationId xmlns:a16="http://schemas.microsoft.com/office/drawing/2014/main" id="{0A6B00E9-E1BC-415F-8FB9-710A985889CB}"/>
              </a:ext>
            </a:extLst>
          </p:cNvPr>
          <p:cNvSpPr/>
          <p:nvPr/>
        </p:nvSpPr>
        <p:spPr>
          <a:xfrm>
            <a:off x="3443710" y="3594149"/>
            <a:ext cx="211931" cy="211931"/>
          </a:xfrm>
          <a:prstGeom prst="mathMultiply">
            <a:avLst>
              <a:gd name="adj1" fmla="val 18968"/>
            </a:avLst>
          </a:prstGeom>
          <a:solidFill>
            <a:srgbClr val="C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9" name="Multiply 35">
            <a:extLst>
              <a:ext uri="{FF2B5EF4-FFF2-40B4-BE49-F238E27FC236}">
                <a16:creationId xmlns:a16="http://schemas.microsoft.com/office/drawing/2014/main" id="{69FE4B23-179E-43BD-A9E1-5F3A7B20113D}"/>
              </a:ext>
            </a:extLst>
          </p:cNvPr>
          <p:cNvSpPr/>
          <p:nvPr/>
        </p:nvSpPr>
        <p:spPr>
          <a:xfrm>
            <a:off x="3443710" y="4034769"/>
            <a:ext cx="211931" cy="211931"/>
          </a:xfrm>
          <a:prstGeom prst="mathMultiply">
            <a:avLst>
              <a:gd name="adj1" fmla="val 18968"/>
            </a:avLst>
          </a:prstGeom>
          <a:solidFill>
            <a:srgbClr val="C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10" name="Multiply 35">
            <a:extLst>
              <a:ext uri="{FF2B5EF4-FFF2-40B4-BE49-F238E27FC236}">
                <a16:creationId xmlns:a16="http://schemas.microsoft.com/office/drawing/2014/main" id="{E1199892-7E56-4260-BED3-BCD1A3209CF9}"/>
              </a:ext>
            </a:extLst>
          </p:cNvPr>
          <p:cNvSpPr/>
          <p:nvPr/>
        </p:nvSpPr>
        <p:spPr>
          <a:xfrm>
            <a:off x="3443709" y="4458598"/>
            <a:ext cx="211931" cy="211931"/>
          </a:xfrm>
          <a:prstGeom prst="mathMultiply">
            <a:avLst>
              <a:gd name="adj1" fmla="val 18968"/>
            </a:avLst>
          </a:prstGeom>
          <a:solidFill>
            <a:srgbClr val="C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11" name="Multiply 35">
            <a:extLst>
              <a:ext uri="{FF2B5EF4-FFF2-40B4-BE49-F238E27FC236}">
                <a16:creationId xmlns:a16="http://schemas.microsoft.com/office/drawing/2014/main" id="{C44F64DF-2F93-4484-A661-C68C7FCA5FF2}"/>
              </a:ext>
            </a:extLst>
          </p:cNvPr>
          <p:cNvSpPr/>
          <p:nvPr/>
        </p:nvSpPr>
        <p:spPr>
          <a:xfrm>
            <a:off x="3443709" y="4831689"/>
            <a:ext cx="211931" cy="211931"/>
          </a:xfrm>
          <a:prstGeom prst="mathMultiply">
            <a:avLst>
              <a:gd name="adj1" fmla="val 18968"/>
            </a:avLst>
          </a:prstGeom>
          <a:solidFill>
            <a:srgbClr val="C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12" name="Multiply 35">
            <a:extLst>
              <a:ext uri="{FF2B5EF4-FFF2-40B4-BE49-F238E27FC236}">
                <a16:creationId xmlns:a16="http://schemas.microsoft.com/office/drawing/2014/main" id="{2E6CB6C2-5C87-4080-B28F-559CA785BA94}"/>
              </a:ext>
            </a:extLst>
          </p:cNvPr>
          <p:cNvSpPr/>
          <p:nvPr/>
        </p:nvSpPr>
        <p:spPr>
          <a:xfrm>
            <a:off x="3443708" y="5175407"/>
            <a:ext cx="211931" cy="211931"/>
          </a:xfrm>
          <a:prstGeom prst="mathMultiply">
            <a:avLst>
              <a:gd name="adj1" fmla="val 18968"/>
            </a:avLst>
          </a:prstGeom>
          <a:solidFill>
            <a:srgbClr val="C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13" name="Multiply 35">
            <a:extLst>
              <a:ext uri="{FF2B5EF4-FFF2-40B4-BE49-F238E27FC236}">
                <a16:creationId xmlns:a16="http://schemas.microsoft.com/office/drawing/2014/main" id="{9D820B15-BE3E-4F5A-AFD0-3B09BA7F451A}"/>
              </a:ext>
            </a:extLst>
          </p:cNvPr>
          <p:cNvSpPr/>
          <p:nvPr/>
        </p:nvSpPr>
        <p:spPr>
          <a:xfrm>
            <a:off x="5516152" y="4049823"/>
            <a:ext cx="211931" cy="211931"/>
          </a:xfrm>
          <a:prstGeom prst="mathMultiply">
            <a:avLst>
              <a:gd name="adj1" fmla="val 18968"/>
            </a:avLst>
          </a:prstGeom>
          <a:solidFill>
            <a:srgbClr val="C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14" name="Multiply 35">
            <a:extLst>
              <a:ext uri="{FF2B5EF4-FFF2-40B4-BE49-F238E27FC236}">
                <a16:creationId xmlns:a16="http://schemas.microsoft.com/office/drawing/2014/main" id="{4CA3260C-C171-4022-9759-1B7A67320BC7}"/>
              </a:ext>
            </a:extLst>
          </p:cNvPr>
          <p:cNvSpPr/>
          <p:nvPr/>
        </p:nvSpPr>
        <p:spPr>
          <a:xfrm>
            <a:off x="5516152" y="4497584"/>
            <a:ext cx="211931" cy="211931"/>
          </a:xfrm>
          <a:prstGeom prst="mathMultiply">
            <a:avLst>
              <a:gd name="adj1" fmla="val 18968"/>
            </a:avLst>
          </a:prstGeom>
          <a:solidFill>
            <a:srgbClr val="C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15" name="Multiply 35">
            <a:extLst>
              <a:ext uri="{FF2B5EF4-FFF2-40B4-BE49-F238E27FC236}">
                <a16:creationId xmlns:a16="http://schemas.microsoft.com/office/drawing/2014/main" id="{D758F74F-030E-4B54-B8BE-F6425BC7488F}"/>
              </a:ext>
            </a:extLst>
          </p:cNvPr>
          <p:cNvSpPr/>
          <p:nvPr/>
        </p:nvSpPr>
        <p:spPr>
          <a:xfrm>
            <a:off x="5516152" y="5175408"/>
            <a:ext cx="211931" cy="211931"/>
          </a:xfrm>
          <a:prstGeom prst="mathMultiply">
            <a:avLst>
              <a:gd name="adj1" fmla="val 18968"/>
            </a:avLst>
          </a:prstGeom>
          <a:solidFill>
            <a:srgbClr val="C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16" name="L-Shape 15">
            <a:extLst>
              <a:ext uri="{FF2B5EF4-FFF2-40B4-BE49-F238E27FC236}">
                <a16:creationId xmlns:a16="http://schemas.microsoft.com/office/drawing/2014/main" id="{8E4D7916-33B4-4234-A8BB-5C64E4688992}"/>
              </a:ext>
            </a:extLst>
          </p:cNvPr>
          <p:cNvSpPr/>
          <p:nvPr/>
        </p:nvSpPr>
        <p:spPr>
          <a:xfrm rot="18488063">
            <a:off x="7524851" y="2900568"/>
            <a:ext cx="127488" cy="92652"/>
          </a:xfrm>
          <a:prstGeom prst="corner">
            <a:avLst>
              <a:gd name="adj1" fmla="val 40447"/>
              <a:gd name="adj2" fmla="val 40446"/>
            </a:avLst>
          </a:prstGeom>
          <a:solidFill>
            <a:srgbClr val="6DA6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17" name="L-Shape 16">
            <a:extLst>
              <a:ext uri="{FF2B5EF4-FFF2-40B4-BE49-F238E27FC236}">
                <a16:creationId xmlns:a16="http://schemas.microsoft.com/office/drawing/2014/main" id="{31ABF939-B6D4-429D-A2B9-B96658BD443E}"/>
              </a:ext>
            </a:extLst>
          </p:cNvPr>
          <p:cNvSpPr/>
          <p:nvPr/>
        </p:nvSpPr>
        <p:spPr>
          <a:xfrm rot="18488063">
            <a:off x="7524851" y="3276708"/>
            <a:ext cx="127488" cy="92652"/>
          </a:xfrm>
          <a:prstGeom prst="corner">
            <a:avLst>
              <a:gd name="adj1" fmla="val 40447"/>
              <a:gd name="adj2" fmla="val 40446"/>
            </a:avLst>
          </a:prstGeom>
          <a:solidFill>
            <a:srgbClr val="6DA6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18" name="L-Shape 17">
            <a:extLst>
              <a:ext uri="{FF2B5EF4-FFF2-40B4-BE49-F238E27FC236}">
                <a16:creationId xmlns:a16="http://schemas.microsoft.com/office/drawing/2014/main" id="{274DE418-81CA-4179-B193-5C100BAFBD68}"/>
              </a:ext>
            </a:extLst>
          </p:cNvPr>
          <p:cNvSpPr/>
          <p:nvPr/>
        </p:nvSpPr>
        <p:spPr>
          <a:xfrm rot="18488063">
            <a:off x="7524851" y="3672134"/>
            <a:ext cx="127488" cy="92652"/>
          </a:xfrm>
          <a:prstGeom prst="corner">
            <a:avLst>
              <a:gd name="adj1" fmla="val 40447"/>
              <a:gd name="adj2" fmla="val 40446"/>
            </a:avLst>
          </a:prstGeom>
          <a:solidFill>
            <a:srgbClr val="6DA6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19" name="L-Shape 18">
            <a:extLst>
              <a:ext uri="{FF2B5EF4-FFF2-40B4-BE49-F238E27FC236}">
                <a16:creationId xmlns:a16="http://schemas.microsoft.com/office/drawing/2014/main" id="{697BBC86-0AB7-49B7-9AF2-34B8F4247C55}"/>
              </a:ext>
            </a:extLst>
          </p:cNvPr>
          <p:cNvSpPr/>
          <p:nvPr/>
        </p:nvSpPr>
        <p:spPr>
          <a:xfrm rot="18488063">
            <a:off x="7524850" y="4067189"/>
            <a:ext cx="127488" cy="92652"/>
          </a:xfrm>
          <a:prstGeom prst="corner">
            <a:avLst>
              <a:gd name="adj1" fmla="val 40447"/>
              <a:gd name="adj2" fmla="val 40446"/>
            </a:avLst>
          </a:prstGeom>
          <a:solidFill>
            <a:srgbClr val="6DA6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20" name="L-Shape 19">
            <a:extLst>
              <a:ext uri="{FF2B5EF4-FFF2-40B4-BE49-F238E27FC236}">
                <a16:creationId xmlns:a16="http://schemas.microsoft.com/office/drawing/2014/main" id="{D5A77D22-E12B-4378-A28A-B62A2A027525}"/>
              </a:ext>
            </a:extLst>
          </p:cNvPr>
          <p:cNvSpPr/>
          <p:nvPr/>
        </p:nvSpPr>
        <p:spPr>
          <a:xfrm rot="18488063">
            <a:off x="7524851" y="4518236"/>
            <a:ext cx="127488" cy="92652"/>
          </a:xfrm>
          <a:prstGeom prst="corner">
            <a:avLst>
              <a:gd name="adj1" fmla="val 40447"/>
              <a:gd name="adj2" fmla="val 40446"/>
            </a:avLst>
          </a:prstGeom>
          <a:solidFill>
            <a:srgbClr val="6DA6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21" name="L-Shape 20">
            <a:extLst>
              <a:ext uri="{FF2B5EF4-FFF2-40B4-BE49-F238E27FC236}">
                <a16:creationId xmlns:a16="http://schemas.microsoft.com/office/drawing/2014/main" id="{FD79E250-687B-400E-9202-4C88BB770BFD}"/>
              </a:ext>
            </a:extLst>
          </p:cNvPr>
          <p:cNvSpPr/>
          <p:nvPr/>
        </p:nvSpPr>
        <p:spPr>
          <a:xfrm rot="18488063">
            <a:off x="7524851" y="4872723"/>
            <a:ext cx="127488" cy="92652"/>
          </a:xfrm>
          <a:prstGeom prst="corner">
            <a:avLst>
              <a:gd name="adj1" fmla="val 40447"/>
              <a:gd name="adj2" fmla="val 40446"/>
            </a:avLst>
          </a:prstGeom>
          <a:solidFill>
            <a:srgbClr val="6DA6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22" name="L-Shape 21">
            <a:extLst>
              <a:ext uri="{FF2B5EF4-FFF2-40B4-BE49-F238E27FC236}">
                <a16:creationId xmlns:a16="http://schemas.microsoft.com/office/drawing/2014/main" id="{7BBC3529-3CDA-46A1-9C83-5C97F94C25CF}"/>
              </a:ext>
            </a:extLst>
          </p:cNvPr>
          <p:cNvSpPr/>
          <p:nvPr/>
        </p:nvSpPr>
        <p:spPr>
          <a:xfrm rot="18488063">
            <a:off x="7524850" y="5227210"/>
            <a:ext cx="127488" cy="92652"/>
          </a:xfrm>
          <a:prstGeom prst="corner">
            <a:avLst>
              <a:gd name="adj1" fmla="val 40447"/>
              <a:gd name="adj2" fmla="val 40446"/>
            </a:avLst>
          </a:prstGeom>
          <a:solidFill>
            <a:srgbClr val="6DA6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23" name="L-Shape 22">
            <a:extLst>
              <a:ext uri="{FF2B5EF4-FFF2-40B4-BE49-F238E27FC236}">
                <a16:creationId xmlns:a16="http://schemas.microsoft.com/office/drawing/2014/main" id="{2D8EE3B8-DD34-4F45-88F5-BACACE536796}"/>
              </a:ext>
            </a:extLst>
          </p:cNvPr>
          <p:cNvSpPr/>
          <p:nvPr/>
        </p:nvSpPr>
        <p:spPr>
          <a:xfrm rot="18488063">
            <a:off x="5556203" y="4864108"/>
            <a:ext cx="127488" cy="92652"/>
          </a:xfrm>
          <a:prstGeom prst="corner">
            <a:avLst>
              <a:gd name="adj1" fmla="val 40447"/>
              <a:gd name="adj2" fmla="val 40446"/>
            </a:avLst>
          </a:prstGeom>
          <a:solidFill>
            <a:srgbClr val="6DA6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24" name="L-Shape 23">
            <a:extLst>
              <a:ext uri="{FF2B5EF4-FFF2-40B4-BE49-F238E27FC236}">
                <a16:creationId xmlns:a16="http://schemas.microsoft.com/office/drawing/2014/main" id="{5F8AA17B-6B06-4138-BF43-7EF332A59F9B}"/>
              </a:ext>
            </a:extLst>
          </p:cNvPr>
          <p:cNvSpPr/>
          <p:nvPr/>
        </p:nvSpPr>
        <p:spPr>
          <a:xfrm rot="18488063">
            <a:off x="5558375" y="3676567"/>
            <a:ext cx="127488" cy="92652"/>
          </a:xfrm>
          <a:prstGeom prst="corner">
            <a:avLst>
              <a:gd name="adj1" fmla="val 40447"/>
              <a:gd name="adj2" fmla="val 40446"/>
            </a:avLst>
          </a:prstGeom>
          <a:solidFill>
            <a:srgbClr val="6DA6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25" name="L-Shape 24">
            <a:extLst>
              <a:ext uri="{FF2B5EF4-FFF2-40B4-BE49-F238E27FC236}">
                <a16:creationId xmlns:a16="http://schemas.microsoft.com/office/drawing/2014/main" id="{CE66E9BC-2AF4-418A-82A9-5CCD7D1AD91D}"/>
              </a:ext>
            </a:extLst>
          </p:cNvPr>
          <p:cNvSpPr/>
          <p:nvPr/>
        </p:nvSpPr>
        <p:spPr>
          <a:xfrm rot="18488063">
            <a:off x="5558375" y="3303929"/>
            <a:ext cx="127488" cy="92652"/>
          </a:xfrm>
          <a:prstGeom prst="corner">
            <a:avLst>
              <a:gd name="adj1" fmla="val 40447"/>
              <a:gd name="adj2" fmla="val 40446"/>
            </a:avLst>
          </a:prstGeom>
          <a:solidFill>
            <a:srgbClr val="6DA6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26" name="L-Shape 25">
            <a:extLst>
              <a:ext uri="{FF2B5EF4-FFF2-40B4-BE49-F238E27FC236}">
                <a16:creationId xmlns:a16="http://schemas.microsoft.com/office/drawing/2014/main" id="{B38DBEB6-978A-467F-B839-AE4A50D51FD4}"/>
              </a:ext>
            </a:extLst>
          </p:cNvPr>
          <p:cNvSpPr/>
          <p:nvPr/>
        </p:nvSpPr>
        <p:spPr>
          <a:xfrm rot="18488063">
            <a:off x="5558374" y="2900568"/>
            <a:ext cx="127488" cy="92652"/>
          </a:xfrm>
          <a:prstGeom prst="corner">
            <a:avLst>
              <a:gd name="adj1" fmla="val 40447"/>
              <a:gd name="adj2" fmla="val 40446"/>
            </a:avLst>
          </a:prstGeom>
          <a:solidFill>
            <a:srgbClr val="6DA6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28" name="Title 3">
            <a:extLst>
              <a:ext uri="{FF2B5EF4-FFF2-40B4-BE49-F238E27FC236}">
                <a16:creationId xmlns:a16="http://schemas.microsoft.com/office/drawing/2014/main" id="{2730A3FB-A2D8-48C8-B7A6-AD7235C6ECEB}"/>
              </a:ext>
            </a:extLst>
          </p:cNvPr>
          <p:cNvSpPr txBox="1">
            <a:spLocks/>
          </p:cNvSpPr>
          <p:nvPr/>
        </p:nvSpPr>
        <p:spPr>
          <a:xfrm>
            <a:off x="24713" y="185349"/>
            <a:ext cx="8929816" cy="650521"/>
          </a:xfrm>
          <a:prstGeom prst="rect">
            <a:avLst/>
          </a:prstGeom>
        </p:spPr>
        <p:txBody>
          <a:bodyPr/>
          <a:lstStyle>
            <a:lvl1pPr algn="l" defTabSz="914400" rtl="0" eaLnBrk="1" latinLnBrk="0" hangingPunct="1">
              <a:lnSpc>
                <a:spcPct val="100000"/>
              </a:lnSpc>
              <a:spcBef>
                <a:spcPct val="0"/>
              </a:spcBef>
              <a:buNone/>
              <a:defRPr sz="2000" b="0" kern="1200">
                <a:solidFill>
                  <a:schemeClr val="bg1"/>
                </a:solidFill>
                <a:latin typeface="Franklin Gothic Medium Cond" panose="020B0606030402020204" pitchFamily="34" charset="0"/>
                <a:ea typeface="+mj-ea"/>
                <a:cs typeface="+mj-cs"/>
              </a:defRPr>
            </a:lvl1pPr>
          </a:lstStyle>
          <a:p>
            <a:r>
              <a:rPr lang="en-US" sz="2800" b="1" dirty="0">
                <a:latin typeface="Aharoni" panose="02010803020104030203" pitchFamily="2" charset="-79"/>
                <a:cs typeface="Aharoni" panose="02010803020104030203" pitchFamily="2" charset="-79"/>
              </a:rPr>
              <a:t>PLAN DETAILS</a:t>
            </a:r>
            <a:endParaRPr lang="en-IN" sz="2800" b="1"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799408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115">
            <a:extLst>
              <a:ext uri="{FF2B5EF4-FFF2-40B4-BE49-F238E27FC236}">
                <a16:creationId xmlns:a16="http://schemas.microsoft.com/office/drawing/2014/main" id="{893ABACA-83B6-4FCE-92B8-F37A8D0B2F25}"/>
              </a:ext>
            </a:extLst>
          </p:cNvPr>
          <p:cNvSpPr/>
          <p:nvPr/>
        </p:nvSpPr>
        <p:spPr>
          <a:xfrm>
            <a:off x="457200" y="2071056"/>
            <a:ext cx="8229600" cy="3491544"/>
          </a:xfrm>
          <a:prstGeom prst="roundRect">
            <a:avLst>
              <a:gd name="adj" fmla="val 191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4" name="Rectangle 3">
            <a:extLst>
              <a:ext uri="{FF2B5EF4-FFF2-40B4-BE49-F238E27FC236}">
                <a16:creationId xmlns:a16="http://schemas.microsoft.com/office/drawing/2014/main" id="{9DB585D9-09B4-449E-AF5A-A412A2D50BA5}"/>
              </a:ext>
            </a:extLst>
          </p:cNvPr>
          <p:cNvSpPr/>
          <p:nvPr/>
        </p:nvSpPr>
        <p:spPr>
          <a:xfrm>
            <a:off x="904462" y="1513232"/>
            <a:ext cx="7494104" cy="3279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rPr>
              <a:t>On Page Optimization</a:t>
            </a:r>
            <a:endParaRPr lang="en-IN" dirty="0">
              <a:solidFill>
                <a:schemeClr val="accent1"/>
              </a:solidFill>
            </a:endParaRPr>
          </a:p>
        </p:txBody>
      </p:sp>
      <p:graphicFrame>
        <p:nvGraphicFramePr>
          <p:cNvPr id="5" name="Table 4">
            <a:extLst>
              <a:ext uri="{FF2B5EF4-FFF2-40B4-BE49-F238E27FC236}">
                <a16:creationId xmlns:a16="http://schemas.microsoft.com/office/drawing/2014/main" id="{A830F4AF-33C5-4E11-B783-B6B519514AFA}"/>
              </a:ext>
            </a:extLst>
          </p:cNvPr>
          <p:cNvGraphicFramePr>
            <a:graphicFrameLocks noGrp="1"/>
          </p:cNvGraphicFramePr>
          <p:nvPr>
            <p:extLst/>
          </p:nvPr>
        </p:nvGraphicFramePr>
        <p:xfrm>
          <a:off x="580644" y="2159687"/>
          <a:ext cx="7982712" cy="3321904"/>
        </p:xfrm>
        <a:graphic>
          <a:graphicData uri="http://schemas.openxmlformats.org/drawingml/2006/table">
            <a:tbl>
              <a:tblPr firstRow="1" bandRow="1">
                <a:tableStyleId>{21E4AEA4-8DFA-4A89-87EB-49C32662AFE0}</a:tableStyleId>
              </a:tblPr>
              <a:tblGrid>
                <a:gridCol w="1995678">
                  <a:extLst>
                    <a:ext uri="{9D8B030D-6E8A-4147-A177-3AD203B41FA5}">
                      <a16:colId xmlns:a16="http://schemas.microsoft.com/office/drawing/2014/main" val="805303636"/>
                    </a:ext>
                  </a:extLst>
                </a:gridCol>
                <a:gridCol w="1995678">
                  <a:extLst>
                    <a:ext uri="{9D8B030D-6E8A-4147-A177-3AD203B41FA5}">
                      <a16:colId xmlns:a16="http://schemas.microsoft.com/office/drawing/2014/main" val="1972388534"/>
                    </a:ext>
                  </a:extLst>
                </a:gridCol>
                <a:gridCol w="1995678">
                  <a:extLst>
                    <a:ext uri="{9D8B030D-6E8A-4147-A177-3AD203B41FA5}">
                      <a16:colId xmlns:a16="http://schemas.microsoft.com/office/drawing/2014/main" val="3552238840"/>
                    </a:ext>
                  </a:extLst>
                </a:gridCol>
                <a:gridCol w="1995678">
                  <a:extLst>
                    <a:ext uri="{9D8B030D-6E8A-4147-A177-3AD203B41FA5}">
                      <a16:colId xmlns:a16="http://schemas.microsoft.com/office/drawing/2014/main" val="35678261"/>
                    </a:ext>
                  </a:extLst>
                </a:gridCol>
              </a:tblGrid>
              <a:tr h="2743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IN" sz="1200" b="1" dirty="0">
                        <a:solidFill>
                          <a:srgbClr val="E48312"/>
                        </a:solidFill>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t>SILVER</a:t>
                      </a:r>
                      <a:endParaRPr lang="en-IN" sz="1400" dirty="0"/>
                    </a:p>
                  </a:txBody>
                  <a:tcPr marL="68580" marR="68580" marT="34290" marB="34290">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accent4"/>
                    </a:solidFill>
                  </a:tcPr>
                </a:tc>
                <a:tc>
                  <a:txBody>
                    <a:bodyPr/>
                    <a:lstStyle/>
                    <a:p>
                      <a:pPr algn="ctr"/>
                      <a:r>
                        <a:rPr lang="en-US" sz="1400" dirty="0"/>
                        <a:t>GOLD</a:t>
                      </a:r>
                      <a:endParaRPr lang="en-IN" sz="1400" dirty="0"/>
                    </a:p>
                  </a:txBody>
                  <a:tcPr marL="68580" marR="68580" marT="34290" marB="34290">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solidFill>
                  </a:tcPr>
                </a:tc>
                <a:tc>
                  <a:txBody>
                    <a:bodyPr/>
                    <a:lstStyle/>
                    <a:p>
                      <a:pPr algn="ctr"/>
                      <a:r>
                        <a:rPr lang="en-US" sz="1400" dirty="0"/>
                        <a:t>PLATINUM</a:t>
                      </a:r>
                      <a:endParaRPr lang="en-IN" sz="1400" dirty="0"/>
                    </a:p>
                  </a:txBody>
                  <a:tcPr marL="68580" marR="68580" marT="34290" marB="34290">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578389425"/>
                  </a:ext>
                </a:extLst>
              </a:tr>
              <a:tr h="300428">
                <a:tc>
                  <a:txBody>
                    <a:bodyPr/>
                    <a:lstStyle/>
                    <a:p>
                      <a:r>
                        <a:rPr lang="en-IN" sz="1100" b="1" i="0" kern="1200" dirty="0">
                          <a:solidFill>
                            <a:schemeClr val="dk1"/>
                          </a:solidFill>
                          <a:effectLst/>
                          <a:latin typeface="+mn-lt"/>
                          <a:ea typeface="+mn-ea"/>
                          <a:cs typeface="+mn-cs"/>
                        </a:rPr>
                        <a:t>Footer Optimization</a:t>
                      </a:r>
                      <a:endParaRPr lang="en-IN" sz="1100" b="1" dirty="0"/>
                    </a:p>
                  </a:txBody>
                  <a:tcPr marL="68580" marR="68580" marT="34290" marB="34290">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75000"/>
                      </a:schemeClr>
                    </a:solidFill>
                  </a:tcPr>
                </a:tc>
                <a:tc>
                  <a:txBody>
                    <a:bodyPr/>
                    <a:lstStyle/>
                    <a:p>
                      <a:endParaRPr lang="en-IN" sz="1100" b="0" i="0" kern="1200" dirty="0">
                        <a:solidFill>
                          <a:schemeClr val="dk1"/>
                        </a:solidFill>
                        <a:effectLst/>
                        <a:latin typeface="+mn-lt"/>
                        <a:ea typeface="+mn-ea"/>
                        <a:cs typeface="+mn-cs"/>
                      </a:endParaRPr>
                    </a:p>
                  </a:txBody>
                  <a:tcPr marL="68580" marR="68580" marT="34290" marB="3429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100" b="0" i="0" kern="1200" dirty="0">
                        <a:solidFill>
                          <a:schemeClr val="dk1"/>
                        </a:solidFill>
                        <a:effectLst/>
                        <a:latin typeface="+mn-lt"/>
                        <a:ea typeface="+mn-ea"/>
                        <a:cs typeface="+mn-cs"/>
                      </a:endParaRPr>
                    </a:p>
                  </a:txBody>
                  <a:tcPr marL="68580" marR="68580" marT="34290" marB="3429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3">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100" b="0" i="0" kern="1200" dirty="0">
                        <a:solidFill>
                          <a:schemeClr val="dk1"/>
                        </a:solidFill>
                        <a:effectLst/>
                        <a:latin typeface="+mn-lt"/>
                        <a:ea typeface="+mn-ea"/>
                        <a:cs typeface="+mn-cs"/>
                      </a:endParaRPr>
                    </a:p>
                  </a:txBody>
                  <a:tcPr marL="68580" marR="68580" marT="34290" marB="3429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2378373335"/>
                  </a:ext>
                </a:extLst>
              </a:tr>
              <a:tr h="300428">
                <a:tc>
                  <a:txBody>
                    <a:bodyPr/>
                    <a:lstStyle/>
                    <a:p>
                      <a:r>
                        <a:rPr lang="en-IN" sz="1100" b="1" i="0" kern="1200" dirty="0">
                          <a:solidFill>
                            <a:schemeClr val="dk1"/>
                          </a:solidFill>
                          <a:effectLst/>
                          <a:latin typeface="+mn-lt"/>
                          <a:ea typeface="+mn-ea"/>
                          <a:cs typeface="+mn-cs"/>
                        </a:rPr>
                        <a:t>Website usability analysis</a:t>
                      </a:r>
                      <a:endParaRPr lang="en-IN" sz="1100" b="1"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40000"/>
                        <a:lumOff val="60000"/>
                      </a:schemeClr>
                    </a:solidFill>
                  </a:tcPr>
                </a:tc>
                <a:tc>
                  <a:txBody>
                    <a:bodyPr/>
                    <a:lstStyle/>
                    <a:p>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4209371410"/>
                  </a:ext>
                </a:extLst>
              </a:tr>
              <a:tr h="430928">
                <a:tc>
                  <a:txBody>
                    <a:bodyPr/>
                    <a:lstStyle/>
                    <a:p>
                      <a:pPr marL="0" algn="l" defTabSz="914400" rtl="0" eaLnBrk="1" latinLnBrk="0" hangingPunct="1"/>
                      <a:r>
                        <a:rPr lang="en-IN" sz="1100" b="1" i="0" kern="1200" dirty="0">
                          <a:solidFill>
                            <a:schemeClr val="dk1"/>
                          </a:solidFill>
                          <a:effectLst/>
                          <a:latin typeface="+mn-lt"/>
                          <a:ea typeface="+mn-ea"/>
                          <a:cs typeface="+mn-cs"/>
                        </a:rPr>
                        <a:t>Html Code </a:t>
                      </a:r>
                      <a:r>
                        <a:rPr lang="en-IN" sz="1100" b="1" i="0" kern="1200" dirty="0" err="1">
                          <a:solidFill>
                            <a:schemeClr val="dk1"/>
                          </a:solidFill>
                          <a:effectLst/>
                          <a:latin typeface="+mn-lt"/>
                          <a:ea typeface="+mn-ea"/>
                          <a:cs typeface="+mn-cs"/>
                        </a:rPr>
                        <a:t>Cleanup</a:t>
                      </a:r>
                      <a:r>
                        <a:rPr lang="en-IN" sz="1100" b="1" i="0" kern="1200" dirty="0">
                          <a:solidFill>
                            <a:schemeClr val="dk1"/>
                          </a:solidFill>
                          <a:effectLst/>
                          <a:latin typeface="+mn-lt"/>
                          <a:ea typeface="+mn-ea"/>
                          <a:cs typeface="+mn-cs"/>
                        </a:rPr>
                        <a:t> &amp; Optimization</a:t>
                      </a:r>
                      <a:endParaRPr lang="en-IN" sz="1100" b="1" kern="1200" dirty="0">
                        <a:solidFill>
                          <a:schemeClr val="dk1"/>
                        </a:solidFill>
                        <a:latin typeface="+mn-lt"/>
                        <a:ea typeface="+mn-ea"/>
                        <a:cs typeface="+mn-cs"/>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60000"/>
                        <a:lumOff val="40000"/>
                      </a:schemeClr>
                    </a:solidFill>
                  </a:tcPr>
                </a:tc>
                <a:tc>
                  <a:txBody>
                    <a:bodyPr/>
                    <a:lstStyle/>
                    <a:p>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60000"/>
                        <a:lumOff val="40000"/>
                      </a:schemeClr>
                    </a:solidFill>
                  </a:tcPr>
                </a:tc>
                <a:tc>
                  <a:txBody>
                    <a:bodyPr/>
                    <a:lstStyle/>
                    <a:p>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3465428698"/>
                  </a:ext>
                </a:extLst>
              </a:tr>
              <a:tr h="300428">
                <a:tc>
                  <a:txBody>
                    <a:bodyPr/>
                    <a:lstStyle/>
                    <a:p>
                      <a:pPr marL="0" algn="l" defTabSz="914400" rtl="0" eaLnBrk="1" latinLnBrk="0" hangingPunct="1"/>
                      <a:r>
                        <a:rPr lang="en-IN" sz="1100" b="1" i="0" kern="1200" dirty="0">
                          <a:solidFill>
                            <a:schemeClr val="dk1"/>
                          </a:solidFill>
                          <a:effectLst/>
                          <a:latin typeface="+mn-lt"/>
                          <a:ea typeface="+mn-ea"/>
                          <a:cs typeface="+mn-cs"/>
                        </a:rPr>
                        <a:t>Check Mobility Issues</a:t>
                      </a:r>
                      <a:endParaRPr lang="en-IN" sz="1100" b="1" kern="1200" dirty="0">
                        <a:solidFill>
                          <a:schemeClr val="dk1"/>
                        </a:solidFill>
                        <a:latin typeface="+mn-lt"/>
                        <a:ea typeface="+mn-ea"/>
                        <a:cs typeface="+mn-cs"/>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40000"/>
                        <a:lumOff val="60000"/>
                      </a:schemeClr>
                    </a:solidFill>
                  </a:tcPr>
                </a:tc>
                <a:tc>
                  <a:txBody>
                    <a:bodyPr/>
                    <a:lstStyle/>
                    <a:p>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668789477"/>
                  </a:ext>
                </a:extLst>
              </a:tr>
              <a:tr h="425608">
                <a:tc>
                  <a:txBody>
                    <a:bodyPr/>
                    <a:lstStyle/>
                    <a:p>
                      <a:pPr marL="0" algn="l" defTabSz="914400" rtl="0" eaLnBrk="1" latinLnBrk="0" hangingPunct="1"/>
                      <a:r>
                        <a:rPr lang="en-IN" sz="1100" b="1" i="0" kern="1200" dirty="0">
                          <a:solidFill>
                            <a:schemeClr val="dk1"/>
                          </a:solidFill>
                          <a:effectLst/>
                          <a:latin typeface="+mn-lt"/>
                          <a:ea typeface="+mn-ea"/>
                          <a:cs typeface="+mn-cs"/>
                        </a:rPr>
                        <a:t>Check AMP Pages Issues</a:t>
                      </a:r>
                      <a:endParaRPr lang="en-IN" sz="1100" b="1" kern="1200" dirty="0">
                        <a:solidFill>
                          <a:schemeClr val="dk1"/>
                        </a:solidFill>
                        <a:latin typeface="+mn-lt"/>
                        <a:ea typeface="+mn-ea"/>
                        <a:cs typeface="+mn-cs"/>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60000"/>
                        <a:lumOff val="40000"/>
                      </a:schemeClr>
                    </a:solidFill>
                  </a:tcPr>
                </a:tc>
                <a:tc>
                  <a:txBody>
                    <a:bodyPr/>
                    <a:lstStyle/>
                    <a:p>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60000"/>
                        <a:lumOff val="40000"/>
                      </a:schemeClr>
                    </a:solidFill>
                  </a:tcPr>
                </a:tc>
                <a:tc>
                  <a:txBody>
                    <a:bodyPr/>
                    <a:lstStyle/>
                    <a:p>
                      <a:endParaRPr lang="en-US"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997287637"/>
                  </a:ext>
                </a:extLst>
              </a:tr>
              <a:tr h="430928">
                <a:tc>
                  <a:txBody>
                    <a:bodyPr/>
                    <a:lstStyle/>
                    <a:p>
                      <a:pPr marL="0" algn="l" defTabSz="914400" rtl="0" eaLnBrk="1" latinLnBrk="0" hangingPunct="1"/>
                      <a:r>
                        <a:rPr lang="en-IN" sz="1100" b="1" i="0" kern="1200" dirty="0">
                          <a:solidFill>
                            <a:schemeClr val="dk1"/>
                          </a:solidFill>
                          <a:effectLst/>
                          <a:latin typeface="+mn-lt"/>
                          <a:ea typeface="+mn-ea"/>
                          <a:cs typeface="+mn-cs"/>
                        </a:rPr>
                        <a:t>Proper URL structure analysis</a:t>
                      </a:r>
                      <a:endParaRPr lang="en-IN" sz="1100" b="1" kern="1200" dirty="0">
                        <a:solidFill>
                          <a:schemeClr val="dk1"/>
                        </a:solidFill>
                        <a:latin typeface="+mn-lt"/>
                        <a:ea typeface="+mn-ea"/>
                        <a:cs typeface="+mn-cs"/>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40000"/>
                        <a:lumOff val="60000"/>
                      </a:schemeClr>
                    </a:solidFill>
                  </a:tcPr>
                </a:tc>
                <a:tc>
                  <a:txBody>
                    <a:bodyPr/>
                    <a:lstStyle/>
                    <a:p>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2081968595"/>
                  </a:ext>
                </a:extLst>
              </a:tr>
              <a:tr h="425608">
                <a:tc>
                  <a:txBody>
                    <a:bodyPr/>
                    <a:lstStyle/>
                    <a:p>
                      <a:pPr marL="0" algn="l" defTabSz="914400" rtl="0" eaLnBrk="1" latinLnBrk="0" hangingPunct="1"/>
                      <a:r>
                        <a:rPr lang="en-IN" sz="1100" b="1" i="0" kern="1200" dirty="0">
                          <a:solidFill>
                            <a:schemeClr val="dk1"/>
                          </a:solidFill>
                          <a:effectLst/>
                          <a:latin typeface="+mn-lt"/>
                          <a:ea typeface="+mn-ea"/>
                          <a:cs typeface="+mn-cs"/>
                        </a:rPr>
                        <a:t>URL Parameter Handling</a:t>
                      </a:r>
                      <a:endParaRPr lang="en-IN" sz="1100" b="1" kern="1200" dirty="0">
                        <a:solidFill>
                          <a:schemeClr val="dk1"/>
                        </a:solidFill>
                        <a:latin typeface="+mn-lt"/>
                        <a:ea typeface="+mn-ea"/>
                        <a:cs typeface="+mn-cs"/>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60000"/>
                        <a:lumOff val="40000"/>
                      </a:schemeClr>
                    </a:solidFill>
                  </a:tcPr>
                </a:tc>
                <a:tc>
                  <a:txBody>
                    <a:bodyPr/>
                    <a:lstStyle/>
                    <a:p>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60000"/>
                        <a:lumOff val="40000"/>
                      </a:schemeClr>
                    </a:solidFill>
                  </a:tcPr>
                </a:tc>
                <a:tc>
                  <a:txBody>
                    <a:bodyPr/>
                    <a:lstStyle/>
                    <a:p>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1341508739"/>
                  </a:ext>
                </a:extLst>
              </a:tr>
              <a:tr h="425608">
                <a:tc>
                  <a:txBody>
                    <a:bodyPr/>
                    <a:lstStyle/>
                    <a:p>
                      <a:pPr algn="l" fontAlgn="ctr"/>
                      <a:r>
                        <a:rPr lang="en-IN" sz="1100" b="1" dirty="0">
                          <a:solidFill>
                            <a:schemeClr val="tx1"/>
                          </a:solidFill>
                          <a:effectLst/>
                        </a:rPr>
                        <a:t>Custom 404 Page</a:t>
                      </a:r>
                    </a:p>
                  </a:txBody>
                  <a:tcPr marL="71438" marR="71438" marT="71438" marB="7143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40000"/>
                        <a:lumOff val="60000"/>
                      </a:schemeClr>
                    </a:solidFill>
                  </a:tcPr>
                </a:tc>
                <a:tc>
                  <a:txBody>
                    <a:bodyPr/>
                    <a:lstStyle/>
                    <a:p>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4029863831"/>
                  </a:ext>
                </a:extLst>
              </a:tr>
            </a:tbl>
          </a:graphicData>
        </a:graphic>
      </p:graphicFrame>
      <p:sp>
        <p:nvSpPr>
          <p:cNvPr id="7" name="Multiply 35">
            <a:extLst>
              <a:ext uri="{FF2B5EF4-FFF2-40B4-BE49-F238E27FC236}">
                <a16:creationId xmlns:a16="http://schemas.microsoft.com/office/drawing/2014/main" id="{37683F81-387C-4587-A3ED-F167FE20588F}"/>
              </a:ext>
            </a:extLst>
          </p:cNvPr>
          <p:cNvSpPr/>
          <p:nvPr/>
        </p:nvSpPr>
        <p:spPr>
          <a:xfrm>
            <a:off x="3511324" y="2462047"/>
            <a:ext cx="211931" cy="211931"/>
          </a:xfrm>
          <a:prstGeom prst="mathMultiply">
            <a:avLst>
              <a:gd name="adj1" fmla="val 18968"/>
            </a:avLst>
          </a:prstGeom>
          <a:solidFill>
            <a:srgbClr val="C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8" name="Multiply 35">
            <a:extLst>
              <a:ext uri="{FF2B5EF4-FFF2-40B4-BE49-F238E27FC236}">
                <a16:creationId xmlns:a16="http://schemas.microsoft.com/office/drawing/2014/main" id="{AC30D5D5-9AC7-4DD1-897B-D8A5575D2487}"/>
              </a:ext>
            </a:extLst>
          </p:cNvPr>
          <p:cNvSpPr/>
          <p:nvPr/>
        </p:nvSpPr>
        <p:spPr>
          <a:xfrm>
            <a:off x="3511324" y="2764406"/>
            <a:ext cx="211931" cy="211931"/>
          </a:xfrm>
          <a:prstGeom prst="mathMultiply">
            <a:avLst>
              <a:gd name="adj1" fmla="val 18968"/>
            </a:avLst>
          </a:prstGeom>
          <a:solidFill>
            <a:srgbClr val="C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9" name="Multiply 35">
            <a:extLst>
              <a:ext uri="{FF2B5EF4-FFF2-40B4-BE49-F238E27FC236}">
                <a16:creationId xmlns:a16="http://schemas.microsoft.com/office/drawing/2014/main" id="{D4D655C4-23B6-4693-B957-8A70438443CE}"/>
              </a:ext>
            </a:extLst>
          </p:cNvPr>
          <p:cNvSpPr/>
          <p:nvPr/>
        </p:nvSpPr>
        <p:spPr>
          <a:xfrm>
            <a:off x="3511324" y="3134869"/>
            <a:ext cx="211931" cy="211931"/>
          </a:xfrm>
          <a:prstGeom prst="mathMultiply">
            <a:avLst>
              <a:gd name="adj1" fmla="val 18968"/>
            </a:avLst>
          </a:prstGeom>
          <a:solidFill>
            <a:srgbClr val="C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10" name="Multiply 35">
            <a:extLst>
              <a:ext uri="{FF2B5EF4-FFF2-40B4-BE49-F238E27FC236}">
                <a16:creationId xmlns:a16="http://schemas.microsoft.com/office/drawing/2014/main" id="{59290756-F5F5-489C-AA5E-914E2CBA81F5}"/>
              </a:ext>
            </a:extLst>
          </p:cNvPr>
          <p:cNvSpPr/>
          <p:nvPr/>
        </p:nvSpPr>
        <p:spPr>
          <a:xfrm>
            <a:off x="3511324" y="3511202"/>
            <a:ext cx="211931" cy="211931"/>
          </a:xfrm>
          <a:prstGeom prst="mathMultiply">
            <a:avLst>
              <a:gd name="adj1" fmla="val 18968"/>
            </a:avLst>
          </a:prstGeom>
          <a:solidFill>
            <a:srgbClr val="C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11" name="Multiply 35">
            <a:extLst>
              <a:ext uri="{FF2B5EF4-FFF2-40B4-BE49-F238E27FC236}">
                <a16:creationId xmlns:a16="http://schemas.microsoft.com/office/drawing/2014/main" id="{48C0C1E4-052F-4FF0-AA3E-C5291AA99E4B}"/>
              </a:ext>
            </a:extLst>
          </p:cNvPr>
          <p:cNvSpPr/>
          <p:nvPr/>
        </p:nvSpPr>
        <p:spPr>
          <a:xfrm>
            <a:off x="3511323" y="3847000"/>
            <a:ext cx="211931" cy="211931"/>
          </a:xfrm>
          <a:prstGeom prst="mathMultiply">
            <a:avLst>
              <a:gd name="adj1" fmla="val 18968"/>
            </a:avLst>
          </a:prstGeom>
          <a:solidFill>
            <a:srgbClr val="C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12" name="Multiply 35">
            <a:extLst>
              <a:ext uri="{FF2B5EF4-FFF2-40B4-BE49-F238E27FC236}">
                <a16:creationId xmlns:a16="http://schemas.microsoft.com/office/drawing/2014/main" id="{E45D3B71-4CDB-4FF0-90D4-7EF3C7DBF602}"/>
              </a:ext>
            </a:extLst>
          </p:cNvPr>
          <p:cNvSpPr/>
          <p:nvPr/>
        </p:nvSpPr>
        <p:spPr>
          <a:xfrm>
            <a:off x="3511323" y="4303821"/>
            <a:ext cx="211931" cy="211931"/>
          </a:xfrm>
          <a:prstGeom prst="mathMultiply">
            <a:avLst>
              <a:gd name="adj1" fmla="val 18968"/>
            </a:avLst>
          </a:prstGeom>
          <a:solidFill>
            <a:srgbClr val="C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13" name="Multiply 35">
            <a:extLst>
              <a:ext uri="{FF2B5EF4-FFF2-40B4-BE49-F238E27FC236}">
                <a16:creationId xmlns:a16="http://schemas.microsoft.com/office/drawing/2014/main" id="{AF14B1DF-A7CD-40DC-AC2A-89C93B2A42DF}"/>
              </a:ext>
            </a:extLst>
          </p:cNvPr>
          <p:cNvSpPr/>
          <p:nvPr/>
        </p:nvSpPr>
        <p:spPr>
          <a:xfrm>
            <a:off x="3515802" y="4697990"/>
            <a:ext cx="211931" cy="211931"/>
          </a:xfrm>
          <a:prstGeom prst="mathMultiply">
            <a:avLst>
              <a:gd name="adj1" fmla="val 18968"/>
            </a:avLst>
          </a:prstGeom>
          <a:solidFill>
            <a:srgbClr val="C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14" name="Multiply 35">
            <a:extLst>
              <a:ext uri="{FF2B5EF4-FFF2-40B4-BE49-F238E27FC236}">
                <a16:creationId xmlns:a16="http://schemas.microsoft.com/office/drawing/2014/main" id="{DBF2E507-78A8-4DD3-998E-99AF4FCF31D4}"/>
              </a:ext>
            </a:extLst>
          </p:cNvPr>
          <p:cNvSpPr/>
          <p:nvPr/>
        </p:nvSpPr>
        <p:spPr>
          <a:xfrm>
            <a:off x="3515802" y="5162290"/>
            <a:ext cx="211931" cy="211931"/>
          </a:xfrm>
          <a:prstGeom prst="mathMultiply">
            <a:avLst>
              <a:gd name="adj1" fmla="val 18968"/>
            </a:avLst>
          </a:prstGeom>
          <a:solidFill>
            <a:srgbClr val="C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15" name="Multiply 35">
            <a:extLst>
              <a:ext uri="{FF2B5EF4-FFF2-40B4-BE49-F238E27FC236}">
                <a16:creationId xmlns:a16="http://schemas.microsoft.com/office/drawing/2014/main" id="{462136EB-F253-495E-B422-EB240FA219F7}"/>
              </a:ext>
            </a:extLst>
          </p:cNvPr>
          <p:cNvSpPr/>
          <p:nvPr/>
        </p:nvSpPr>
        <p:spPr>
          <a:xfrm>
            <a:off x="5411791" y="2446521"/>
            <a:ext cx="211931" cy="211931"/>
          </a:xfrm>
          <a:prstGeom prst="mathMultiply">
            <a:avLst>
              <a:gd name="adj1" fmla="val 18968"/>
            </a:avLst>
          </a:prstGeom>
          <a:solidFill>
            <a:srgbClr val="C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16" name="Multiply 35">
            <a:extLst>
              <a:ext uri="{FF2B5EF4-FFF2-40B4-BE49-F238E27FC236}">
                <a16:creationId xmlns:a16="http://schemas.microsoft.com/office/drawing/2014/main" id="{2F557B6C-CFAC-47A9-8A0A-63BD9CE9D044}"/>
              </a:ext>
            </a:extLst>
          </p:cNvPr>
          <p:cNvSpPr/>
          <p:nvPr/>
        </p:nvSpPr>
        <p:spPr>
          <a:xfrm>
            <a:off x="5411791" y="2748880"/>
            <a:ext cx="211931" cy="211931"/>
          </a:xfrm>
          <a:prstGeom prst="mathMultiply">
            <a:avLst>
              <a:gd name="adj1" fmla="val 18968"/>
            </a:avLst>
          </a:prstGeom>
          <a:solidFill>
            <a:srgbClr val="C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17" name="Multiply 35">
            <a:extLst>
              <a:ext uri="{FF2B5EF4-FFF2-40B4-BE49-F238E27FC236}">
                <a16:creationId xmlns:a16="http://schemas.microsoft.com/office/drawing/2014/main" id="{7120B2D0-DA68-48CA-9459-92CBD10CA74F}"/>
              </a:ext>
            </a:extLst>
          </p:cNvPr>
          <p:cNvSpPr/>
          <p:nvPr/>
        </p:nvSpPr>
        <p:spPr>
          <a:xfrm>
            <a:off x="5411791" y="3119343"/>
            <a:ext cx="211931" cy="211931"/>
          </a:xfrm>
          <a:prstGeom prst="mathMultiply">
            <a:avLst>
              <a:gd name="adj1" fmla="val 18968"/>
            </a:avLst>
          </a:prstGeom>
          <a:solidFill>
            <a:srgbClr val="C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18" name="Multiply 35">
            <a:extLst>
              <a:ext uri="{FF2B5EF4-FFF2-40B4-BE49-F238E27FC236}">
                <a16:creationId xmlns:a16="http://schemas.microsoft.com/office/drawing/2014/main" id="{4ED8DB10-90D8-4306-BD77-3F177F4E380B}"/>
              </a:ext>
            </a:extLst>
          </p:cNvPr>
          <p:cNvSpPr/>
          <p:nvPr/>
        </p:nvSpPr>
        <p:spPr>
          <a:xfrm>
            <a:off x="5411791" y="3495676"/>
            <a:ext cx="211931" cy="211931"/>
          </a:xfrm>
          <a:prstGeom prst="mathMultiply">
            <a:avLst>
              <a:gd name="adj1" fmla="val 18968"/>
            </a:avLst>
          </a:prstGeom>
          <a:solidFill>
            <a:srgbClr val="C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19" name="Multiply 35">
            <a:extLst>
              <a:ext uri="{FF2B5EF4-FFF2-40B4-BE49-F238E27FC236}">
                <a16:creationId xmlns:a16="http://schemas.microsoft.com/office/drawing/2014/main" id="{D6AE15D8-5F47-4995-9A9B-9868210555DA}"/>
              </a:ext>
            </a:extLst>
          </p:cNvPr>
          <p:cNvSpPr/>
          <p:nvPr/>
        </p:nvSpPr>
        <p:spPr>
          <a:xfrm>
            <a:off x="5420749" y="3845320"/>
            <a:ext cx="211931" cy="211931"/>
          </a:xfrm>
          <a:prstGeom prst="mathMultiply">
            <a:avLst>
              <a:gd name="adj1" fmla="val 18968"/>
            </a:avLst>
          </a:prstGeom>
          <a:solidFill>
            <a:srgbClr val="C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20" name="Multiply 35">
            <a:extLst>
              <a:ext uri="{FF2B5EF4-FFF2-40B4-BE49-F238E27FC236}">
                <a16:creationId xmlns:a16="http://schemas.microsoft.com/office/drawing/2014/main" id="{C46A2954-94BA-4450-BC69-18FE1F0AC2D2}"/>
              </a:ext>
            </a:extLst>
          </p:cNvPr>
          <p:cNvSpPr/>
          <p:nvPr/>
        </p:nvSpPr>
        <p:spPr>
          <a:xfrm>
            <a:off x="5407311" y="5167463"/>
            <a:ext cx="211931" cy="211931"/>
          </a:xfrm>
          <a:prstGeom prst="mathMultiply">
            <a:avLst>
              <a:gd name="adj1" fmla="val 18968"/>
            </a:avLst>
          </a:prstGeom>
          <a:solidFill>
            <a:srgbClr val="C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21" name="Multiply 35">
            <a:extLst>
              <a:ext uri="{FF2B5EF4-FFF2-40B4-BE49-F238E27FC236}">
                <a16:creationId xmlns:a16="http://schemas.microsoft.com/office/drawing/2014/main" id="{A8EDCF3D-16AD-41ED-8752-87D0BB849F0B}"/>
              </a:ext>
            </a:extLst>
          </p:cNvPr>
          <p:cNvSpPr/>
          <p:nvPr/>
        </p:nvSpPr>
        <p:spPr>
          <a:xfrm>
            <a:off x="5407312" y="4303821"/>
            <a:ext cx="211931" cy="211931"/>
          </a:xfrm>
          <a:prstGeom prst="mathMultiply">
            <a:avLst>
              <a:gd name="adj1" fmla="val 18968"/>
            </a:avLst>
          </a:prstGeom>
          <a:solidFill>
            <a:srgbClr val="C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22" name="Multiply 35">
            <a:extLst>
              <a:ext uri="{FF2B5EF4-FFF2-40B4-BE49-F238E27FC236}">
                <a16:creationId xmlns:a16="http://schemas.microsoft.com/office/drawing/2014/main" id="{9285E97E-9045-40AD-8DDA-A41DE0E9222C}"/>
              </a:ext>
            </a:extLst>
          </p:cNvPr>
          <p:cNvSpPr/>
          <p:nvPr/>
        </p:nvSpPr>
        <p:spPr>
          <a:xfrm>
            <a:off x="5411791" y="4726968"/>
            <a:ext cx="211931" cy="211931"/>
          </a:xfrm>
          <a:prstGeom prst="mathMultiply">
            <a:avLst>
              <a:gd name="adj1" fmla="val 18968"/>
            </a:avLst>
          </a:prstGeom>
          <a:solidFill>
            <a:srgbClr val="C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23" name="L-Shape 22">
            <a:extLst>
              <a:ext uri="{FF2B5EF4-FFF2-40B4-BE49-F238E27FC236}">
                <a16:creationId xmlns:a16="http://schemas.microsoft.com/office/drawing/2014/main" id="{DDBCACF1-A0E7-4CF9-960C-F9D1511583DD}"/>
              </a:ext>
            </a:extLst>
          </p:cNvPr>
          <p:cNvSpPr/>
          <p:nvPr/>
        </p:nvSpPr>
        <p:spPr>
          <a:xfrm rot="18488063">
            <a:off x="7534509" y="2521685"/>
            <a:ext cx="127488" cy="92652"/>
          </a:xfrm>
          <a:prstGeom prst="corner">
            <a:avLst>
              <a:gd name="adj1" fmla="val 40447"/>
              <a:gd name="adj2" fmla="val 40446"/>
            </a:avLst>
          </a:prstGeom>
          <a:solidFill>
            <a:srgbClr val="6DA6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24" name="L-Shape 23">
            <a:extLst>
              <a:ext uri="{FF2B5EF4-FFF2-40B4-BE49-F238E27FC236}">
                <a16:creationId xmlns:a16="http://schemas.microsoft.com/office/drawing/2014/main" id="{2E5D1EE0-5705-4B9F-BEFB-37CE3D0783C9}"/>
              </a:ext>
            </a:extLst>
          </p:cNvPr>
          <p:cNvSpPr/>
          <p:nvPr/>
        </p:nvSpPr>
        <p:spPr>
          <a:xfrm rot="18488063">
            <a:off x="7534508" y="2824046"/>
            <a:ext cx="127488" cy="92652"/>
          </a:xfrm>
          <a:prstGeom prst="corner">
            <a:avLst>
              <a:gd name="adj1" fmla="val 40447"/>
              <a:gd name="adj2" fmla="val 40446"/>
            </a:avLst>
          </a:prstGeom>
          <a:solidFill>
            <a:srgbClr val="6DA6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25" name="L-Shape 24">
            <a:extLst>
              <a:ext uri="{FF2B5EF4-FFF2-40B4-BE49-F238E27FC236}">
                <a16:creationId xmlns:a16="http://schemas.microsoft.com/office/drawing/2014/main" id="{7611C1DA-2234-42DA-8C9E-3C1055559B9A}"/>
              </a:ext>
            </a:extLst>
          </p:cNvPr>
          <p:cNvSpPr/>
          <p:nvPr/>
        </p:nvSpPr>
        <p:spPr>
          <a:xfrm rot="18488063">
            <a:off x="7531336" y="3178982"/>
            <a:ext cx="127488" cy="92652"/>
          </a:xfrm>
          <a:prstGeom prst="corner">
            <a:avLst>
              <a:gd name="adj1" fmla="val 40447"/>
              <a:gd name="adj2" fmla="val 40446"/>
            </a:avLst>
          </a:prstGeom>
          <a:solidFill>
            <a:srgbClr val="6DA6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26" name="L-Shape 25">
            <a:extLst>
              <a:ext uri="{FF2B5EF4-FFF2-40B4-BE49-F238E27FC236}">
                <a16:creationId xmlns:a16="http://schemas.microsoft.com/office/drawing/2014/main" id="{AE1D1C23-F16E-4FA4-A01D-4C27DBA55F22}"/>
              </a:ext>
            </a:extLst>
          </p:cNvPr>
          <p:cNvSpPr/>
          <p:nvPr/>
        </p:nvSpPr>
        <p:spPr>
          <a:xfrm rot="18488063">
            <a:off x="7531336" y="3570841"/>
            <a:ext cx="127488" cy="92652"/>
          </a:xfrm>
          <a:prstGeom prst="corner">
            <a:avLst>
              <a:gd name="adj1" fmla="val 40447"/>
              <a:gd name="adj2" fmla="val 40446"/>
            </a:avLst>
          </a:prstGeom>
          <a:solidFill>
            <a:srgbClr val="6DA6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27" name="L-Shape 26">
            <a:extLst>
              <a:ext uri="{FF2B5EF4-FFF2-40B4-BE49-F238E27FC236}">
                <a16:creationId xmlns:a16="http://schemas.microsoft.com/office/drawing/2014/main" id="{0E0067E7-3553-4E9B-860C-600EFF29771E}"/>
              </a:ext>
            </a:extLst>
          </p:cNvPr>
          <p:cNvSpPr/>
          <p:nvPr/>
        </p:nvSpPr>
        <p:spPr>
          <a:xfrm rot="18488063">
            <a:off x="7531336" y="3905770"/>
            <a:ext cx="127488" cy="92652"/>
          </a:xfrm>
          <a:prstGeom prst="corner">
            <a:avLst>
              <a:gd name="adj1" fmla="val 40447"/>
              <a:gd name="adj2" fmla="val 40446"/>
            </a:avLst>
          </a:prstGeom>
          <a:solidFill>
            <a:srgbClr val="6DA6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28" name="L-Shape 27">
            <a:extLst>
              <a:ext uri="{FF2B5EF4-FFF2-40B4-BE49-F238E27FC236}">
                <a16:creationId xmlns:a16="http://schemas.microsoft.com/office/drawing/2014/main" id="{F0B5B70A-5883-42F3-BDA2-457E0FD7E873}"/>
              </a:ext>
            </a:extLst>
          </p:cNvPr>
          <p:cNvSpPr/>
          <p:nvPr/>
        </p:nvSpPr>
        <p:spPr>
          <a:xfrm rot="18488063">
            <a:off x="7531336" y="4363460"/>
            <a:ext cx="127488" cy="92652"/>
          </a:xfrm>
          <a:prstGeom prst="corner">
            <a:avLst>
              <a:gd name="adj1" fmla="val 40447"/>
              <a:gd name="adj2" fmla="val 40446"/>
            </a:avLst>
          </a:prstGeom>
          <a:solidFill>
            <a:srgbClr val="6DA6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29" name="L-Shape 28">
            <a:extLst>
              <a:ext uri="{FF2B5EF4-FFF2-40B4-BE49-F238E27FC236}">
                <a16:creationId xmlns:a16="http://schemas.microsoft.com/office/drawing/2014/main" id="{450B11AF-9899-4E4B-8ECD-9AD7F5B51AA5}"/>
              </a:ext>
            </a:extLst>
          </p:cNvPr>
          <p:cNvSpPr/>
          <p:nvPr/>
        </p:nvSpPr>
        <p:spPr>
          <a:xfrm rot="18488063">
            <a:off x="7531336" y="4790049"/>
            <a:ext cx="127488" cy="92652"/>
          </a:xfrm>
          <a:prstGeom prst="corner">
            <a:avLst>
              <a:gd name="adj1" fmla="val 40447"/>
              <a:gd name="adj2" fmla="val 40446"/>
            </a:avLst>
          </a:prstGeom>
          <a:solidFill>
            <a:srgbClr val="6DA6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30" name="L-Shape 29">
            <a:extLst>
              <a:ext uri="{FF2B5EF4-FFF2-40B4-BE49-F238E27FC236}">
                <a16:creationId xmlns:a16="http://schemas.microsoft.com/office/drawing/2014/main" id="{DB59C55E-707B-4CE1-8C95-F10C46CBC0BA}"/>
              </a:ext>
            </a:extLst>
          </p:cNvPr>
          <p:cNvSpPr/>
          <p:nvPr/>
        </p:nvSpPr>
        <p:spPr>
          <a:xfrm rot="18488063">
            <a:off x="7531336" y="5211827"/>
            <a:ext cx="127488" cy="92652"/>
          </a:xfrm>
          <a:prstGeom prst="corner">
            <a:avLst>
              <a:gd name="adj1" fmla="val 40447"/>
              <a:gd name="adj2" fmla="val 40446"/>
            </a:avLst>
          </a:prstGeom>
          <a:solidFill>
            <a:srgbClr val="6DA6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31" name="Title 3">
            <a:extLst>
              <a:ext uri="{FF2B5EF4-FFF2-40B4-BE49-F238E27FC236}">
                <a16:creationId xmlns:a16="http://schemas.microsoft.com/office/drawing/2014/main" id="{BBEF6C98-7B0B-41DC-A742-0A8875CF148F}"/>
              </a:ext>
            </a:extLst>
          </p:cNvPr>
          <p:cNvSpPr txBox="1">
            <a:spLocks/>
          </p:cNvSpPr>
          <p:nvPr/>
        </p:nvSpPr>
        <p:spPr>
          <a:xfrm>
            <a:off x="24713" y="185349"/>
            <a:ext cx="8929816" cy="650521"/>
          </a:xfrm>
          <a:prstGeom prst="rect">
            <a:avLst/>
          </a:prstGeom>
        </p:spPr>
        <p:txBody>
          <a:bodyPr/>
          <a:lstStyle>
            <a:lvl1pPr algn="l" defTabSz="914400" rtl="0" eaLnBrk="1" latinLnBrk="0" hangingPunct="1">
              <a:lnSpc>
                <a:spcPct val="100000"/>
              </a:lnSpc>
              <a:spcBef>
                <a:spcPct val="0"/>
              </a:spcBef>
              <a:buNone/>
              <a:defRPr sz="2000" b="0" kern="1200">
                <a:solidFill>
                  <a:schemeClr val="bg1"/>
                </a:solidFill>
                <a:latin typeface="Franklin Gothic Medium Cond" panose="020B0606030402020204" pitchFamily="34" charset="0"/>
                <a:ea typeface="+mj-ea"/>
                <a:cs typeface="+mj-cs"/>
              </a:defRPr>
            </a:lvl1pPr>
          </a:lstStyle>
          <a:p>
            <a:r>
              <a:rPr lang="en-US" sz="2800" b="1" dirty="0">
                <a:latin typeface="Aharoni" panose="02010803020104030203" pitchFamily="2" charset="-79"/>
                <a:cs typeface="Aharoni" panose="02010803020104030203" pitchFamily="2" charset="-79"/>
              </a:rPr>
              <a:t>PLAN DETAILS</a:t>
            </a:r>
            <a:endParaRPr lang="en-IN" sz="2800" b="1"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4256934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115">
            <a:extLst>
              <a:ext uri="{FF2B5EF4-FFF2-40B4-BE49-F238E27FC236}">
                <a16:creationId xmlns:a16="http://schemas.microsoft.com/office/drawing/2014/main" id="{41D1A937-0CEF-4EA5-8C82-2FC8F45B0AE1}"/>
              </a:ext>
            </a:extLst>
          </p:cNvPr>
          <p:cNvSpPr/>
          <p:nvPr/>
        </p:nvSpPr>
        <p:spPr>
          <a:xfrm>
            <a:off x="457200" y="2071056"/>
            <a:ext cx="8229600" cy="3491544"/>
          </a:xfrm>
          <a:prstGeom prst="roundRect">
            <a:avLst>
              <a:gd name="adj" fmla="val 191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4" name="Rectangle 3">
            <a:extLst>
              <a:ext uri="{FF2B5EF4-FFF2-40B4-BE49-F238E27FC236}">
                <a16:creationId xmlns:a16="http://schemas.microsoft.com/office/drawing/2014/main" id="{9DB585D9-09B4-449E-AF5A-A412A2D50BA5}"/>
              </a:ext>
            </a:extLst>
          </p:cNvPr>
          <p:cNvSpPr/>
          <p:nvPr/>
        </p:nvSpPr>
        <p:spPr>
          <a:xfrm>
            <a:off x="904462" y="1513232"/>
            <a:ext cx="7494104" cy="3279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rPr>
              <a:t>Off Page Optimization</a:t>
            </a:r>
            <a:endParaRPr lang="en-IN" dirty="0">
              <a:solidFill>
                <a:schemeClr val="accent1"/>
              </a:solidFill>
            </a:endParaRPr>
          </a:p>
        </p:txBody>
      </p:sp>
      <p:graphicFrame>
        <p:nvGraphicFramePr>
          <p:cNvPr id="5" name="Table 4">
            <a:extLst>
              <a:ext uri="{FF2B5EF4-FFF2-40B4-BE49-F238E27FC236}">
                <a16:creationId xmlns:a16="http://schemas.microsoft.com/office/drawing/2014/main" id="{A830F4AF-33C5-4E11-B783-B6B519514AFA}"/>
              </a:ext>
            </a:extLst>
          </p:cNvPr>
          <p:cNvGraphicFramePr>
            <a:graphicFrameLocks noGrp="1"/>
          </p:cNvGraphicFramePr>
          <p:nvPr>
            <p:extLst/>
          </p:nvPr>
        </p:nvGraphicFramePr>
        <p:xfrm>
          <a:off x="580644" y="2159210"/>
          <a:ext cx="7982712" cy="3314475"/>
        </p:xfrm>
        <a:graphic>
          <a:graphicData uri="http://schemas.openxmlformats.org/drawingml/2006/table">
            <a:tbl>
              <a:tblPr firstRow="1" bandRow="1">
                <a:tableStyleId>{21E4AEA4-8DFA-4A89-87EB-49C32662AFE0}</a:tableStyleId>
              </a:tblPr>
              <a:tblGrid>
                <a:gridCol w="1995678">
                  <a:extLst>
                    <a:ext uri="{9D8B030D-6E8A-4147-A177-3AD203B41FA5}">
                      <a16:colId xmlns:a16="http://schemas.microsoft.com/office/drawing/2014/main" val="805303636"/>
                    </a:ext>
                  </a:extLst>
                </a:gridCol>
                <a:gridCol w="1995678">
                  <a:extLst>
                    <a:ext uri="{9D8B030D-6E8A-4147-A177-3AD203B41FA5}">
                      <a16:colId xmlns:a16="http://schemas.microsoft.com/office/drawing/2014/main" val="1972388534"/>
                    </a:ext>
                  </a:extLst>
                </a:gridCol>
                <a:gridCol w="1995678">
                  <a:extLst>
                    <a:ext uri="{9D8B030D-6E8A-4147-A177-3AD203B41FA5}">
                      <a16:colId xmlns:a16="http://schemas.microsoft.com/office/drawing/2014/main" val="3552238840"/>
                    </a:ext>
                  </a:extLst>
                </a:gridCol>
                <a:gridCol w="1995678">
                  <a:extLst>
                    <a:ext uri="{9D8B030D-6E8A-4147-A177-3AD203B41FA5}">
                      <a16:colId xmlns:a16="http://schemas.microsoft.com/office/drawing/2014/main" val="35678261"/>
                    </a:ext>
                  </a:extLst>
                </a:gridCol>
              </a:tblGrid>
              <a:tr h="2798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b="1" dirty="0">
                        <a:solidFill>
                          <a:srgbClr val="E48312"/>
                        </a:solidFill>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t>SILVER</a:t>
                      </a:r>
                      <a:endParaRPr lang="en-IN" sz="1400" dirty="0"/>
                    </a:p>
                  </a:txBody>
                  <a:tcPr marL="68580" marR="68580" marT="34290" marB="34290">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accent4"/>
                    </a:solidFill>
                  </a:tcPr>
                </a:tc>
                <a:tc>
                  <a:txBody>
                    <a:bodyPr/>
                    <a:lstStyle/>
                    <a:p>
                      <a:pPr algn="ctr"/>
                      <a:r>
                        <a:rPr lang="en-US" sz="1400" dirty="0"/>
                        <a:t>GOLD</a:t>
                      </a:r>
                      <a:endParaRPr lang="en-IN" sz="1400" dirty="0"/>
                    </a:p>
                  </a:txBody>
                  <a:tcPr marL="68580" marR="68580" marT="34290" marB="34290">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solidFill>
                  </a:tcPr>
                </a:tc>
                <a:tc>
                  <a:txBody>
                    <a:bodyPr/>
                    <a:lstStyle/>
                    <a:p>
                      <a:pPr algn="ctr"/>
                      <a:r>
                        <a:rPr lang="en-US" sz="1400" dirty="0"/>
                        <a:t>PLATINUM</a:t>
                      </a:r>
                      <a:endParaRPr lang="en-IN" sz="1400" dirty="0"/>
                    </a:p>
                  </a:txBody>
                  <a:tcPr marL="68580" marR="68580" marT="34290" marB="34290">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578389425"/>
                  </a:ext>
                </a:extLst>
              </a:tr>
              <a:tr h="275685">
                <a:tc>
                  <a:txBody>
                    <a:bodyPr/>
                    <a:lstStyle/>
                    <a:p>
                      <a:r>
                        <a:rPr lang="en-IN" sz="1100" b="1" i="0" kern="1200" dirty="0">
                          <a:solidFill>
                            <a:schemeClr val="dk1"/>
                          </a:solidFill>
                          <a:effectLst/>
                          <a:latin typeface="+mn-lt"/>
                          <a:ea typeface="+mn-ea"/>
                          <a:cs typeface="+mn-cs"/>
                        </a:rPr>
                        <a:t>Blog Submission</a:t>
                      </a:r>
                      <a:endParaRPr lang="en-IN" sz="1100" b="1" dirty="0"/>
                    </a:p>
                  </a:txBody>
                  <a:tcPr marL="68580" marR="68580" marT="34290" marB="34290">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75000"/>
                      </a:schemeClr>
                    </a:solidFill>
                  </a:tcPr>
                </a:tc>
                <a:tc>
                  <a:txBody>
                    <a:bodyPr/>
                    <a:lstStyle/>
                    <a:p>
                      <a:pPr algn="ctr"/>
                      <a:r>
                        <a:rPr lang="en-US" sz="1100" dirty="0"/>
                        <a:t>1</a:t>
                      </a:r>
                      <a:endParaRPr lang="en-IN" sz="1100" dirty="0"/>
                    </a:p>
                  </a:txBody>
                  <a:tcPr marL="68580" marR="68580" marT="34290" marB="3429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4">
                        <a:lumMod val="60000"/>
                        <a:lumOff val="40000"/>
                      </a:schemeClr>
                    </a:solidFill>
                  </a:tcPr>
                </a:tc>
                <a:tc>
                  <a:txBody>
                    <a:bodyPr/>
                    <a:lstStyle/>
                    <a:p>
                      <a:pPr algn="ctr"/>
                      <a:r>
                        <a:rPr lang="en-US" sz="1100" dirty="0"/>
                        <a:t>2</a:t>
                      </a:r>
                      <a:endParaRPr lang="en-IN" sz="1100" dirty="0"/>
                    </a:p>
                  </a:txBody>
                  <a:tcPr marL="68580" marR="68580" marT="34290" marB="3429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3">
                        <a:lumMod val="60000"/>
                        <a:lumOff val="40000"/>
                      </a:schemeClr>
                    </a:solidFill>
                  </a:tcPr>
                </a:tc>
                <a:tc>
                  <a:txBody>
                    <a:bodyPr/>
                    <a:lstStyle/>
                    <a:p>
                      <a:pPr algn="ctr"/>
                      <a:r>
                        <a:rPr lang="en-US" sz="1100" dirty="0"/>
                        <a:t>4</a:t>
                      </a:r>
                      <a:endParaRPr lang="en-IN" sz="1100" dirty="0"/>
                    </a:p>
                  </a:txBody>
                  <a:tcPr marL="68580" marR="68580" marT="34290" marB="3429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2378373335"/>
                  </a:ext>
                </a:extLst>
              </a:tr>
              <a:tr h="275685">
                <a:tc>
                  <a:txBody>
                    <a:bodyPr/>
                    <a:lstStyle/>
                    <a:p>
                      <a:r>
                        <a:rPr lang="en-IN" sz="1100" b="1" i="0" kern="1200" dirty="0">
                          <a:solidFill>
                            <a:schemeClr val="dk1"/>
                          </a:solidFill>
                          <a:effectLst/>
                          <a:latin typeface="+mn-lt"/>
                          <a:ea typeface="+mn-ea"/>
                          <a:cs typeface="+mn-cs"/>
                        </a:rPr>
                        <a:t>Article Submission</a:t>
                      </a:r>
                      <a:endParaRPr lang="en-IN" sz="1100" b="1"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a:r>
                        <a:rPr lang="en-US" sz="1100" dirty="0"/>
                        <a:t>1</a:t>
                      </a:r>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40000"/>
                        <a:lumOff val="60000"/>
                      </a:schemeClr>
                    </a:solidFill>
                  </a:tcPr>
                </a:tc>
                <a:tc>
                  <a:txBody>
                    <a:bodyPr/>
                    <a:lstStyle/>
                    <a:p>
                      <a:pPr algn="ctr"/>
                      <a:r>
                        <a:rPr lang="en-US" sz="1100" dirty="0"/>
                        <a:t>2</a:t>
                      </a:r>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tc>
                  <a:txBody>
                    <a:bodyPr/>
                    <a:lstStyle/>
                    <a:p>
                      <a:pPr algn="ctr"/>
                      <a:r>
                        <a:rPr lang="en-US" sz="1100" dirty="0"/>
                        <a:t>4</a:t>
                      </a:r>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4209371410"/>
                  </a:ext>
                </a:extLst>
              </a:tr>
              <a:tr h="275685">
                <a:tc>
                  <a:txBody>
                    <a:bodyPr/>
                    <a:lstStyle/>
                    <a:p>
                      <a:pPr marL="0" algn="l" defTabSz="914400" rtl="0" eaLnBrk="1" latinLnBrk="0" hangingPunct="1"/>
                      <a:r>
                        <a:rPr lang="en-IN" sz="1100" b="1" i="0" kern="1200" dirty="0">
                          <a:solidFill>
                            <a:schemeClr val="dk1"/>
                          </a:solidFill>
                          <a:effectLst/>
                          <a:latin typeface="+mn-lt"/>
                          <a:ea typeface="+mn-ea"/>
                          <a:cs typeface="+mn-cs"/>
                        </a:rPr>
                        <a:t>Blog Promotion</a:t>
                      </a:r>
                      <a:endParaRPr lang="en-IN" sz="1100" b="1" kern="1200" dirty="0">
                        <a:solidFill>
                          <a:schemeClr val="dk1"/>
                        </a:solidFill>
                        <a:latin typeface="+mn-lt"/>
                        <a:ea typeface="+mn-ea"/>
                        <a:cs typeface="+mn-cs"/>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pPr algn="ctr"/>
                      <a:r>
                        <a:rPr lang="en-US" sz="1100" dirty="0"/>
                        <a:t>5</a:t>
                      </a:r>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60000"/>
                        <a:lumOff val="40000"/>
                      </a:schemeClr>
                    </a:solidFill>
                  </a:tcPr>
                </a:tc>
                <a:tc>
                  <a:txBody>
                    <a:bodyPr/>
                    <a:lstStyle/>
                    <a:p>
                      <a:pPr algn="ctr"/>
                      <a:r>
                        <a:rPr lang="en-US" sz="1100" dirty="0"/>
                        <a:t>10</a:t>
                      </a:r>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60000"/>
                        <a:lumOff val="40000"/>
                      </a:schemeClr>
                    </a:solidFill>
                  </a:tcPr>
                </a:tc>
                <a:tc>
                  <a:txBody>
                    <a:bodyPr/>
                    <a:lstStyle/>
                    <a:p>
                      <a:pPr algn="ctr"/>
                      <a:r>
                        <a:rPr lang="en-US" sz="1100" dirty="0"/>
                        <a:t>20</a:t>
                      </a:r>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3465428698"/>
                  </a:ext>
                </a:extLst>
              </a:tr>
              <a:tr h="275685">
                <a:tc>
                  <a:txBody>
                    <a:bodyPr/>
                    <a:lstStyle/>
                    <a:p>
                      <a:pPr marL="0" algn="l" defTabSz="914400" rtl="0" eaLnBrk="1" latinLnBrk="0" hangingPunct="1"/>
                      <a:r>
                        <a:rPr lang="en-IN" sz="1100" b="1" i="0" kern="1200" dirty="0">
                          <a:solidFill>
                            <a:schemeClr val="dk1"/>
                          </a:solidFill>
                          <a:effectLst/>
                          <a:latin typeface="+mn-lt"/>
                          <a:ea typeface="+mn-ea"/>
                          <a:cs typeface="+mn-cs"/>
                        </a:rPr>
                        <a:t>Company Profile Listing</a:t>
                      </a:r>
                      <a:endParaRPr lang="en-IN" sz="1100" b="1" kern="1200" dirty="0">
                        <a:solidFill>
                          <a:schemeClr val="dk1"/>
                        </a:solidFill>
                        <a:latin typeface="+mn-lt"/>
                        <a:ea typeface="+mn-ea"/>
                        <a:cs typeface="+mn-cs"/>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a:r>
                        <a:rPr lang="en-US" sz="1100" dirty="0"/>
                        <a:t>5</a:t>
                      </a:r>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40000"/>
                        <a:lumOff val="60000"/>
                      </a:schemeClr>
                    </a:solidFill>
                  </a:tcPr>
                </a:tc>
                <a:tc>
                  <a:txBody>
                    <a:bodyPr/>
                    <a:lstStyle/>
                    <a:p>
                      <a:pPr algn="ctr"/>
                      <a:r>
                        <a:rPr lang="en-US" sz="1100" dirty="0"/>
                        <a:t>10</a:t>
                      </a:r>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tc>
                  <a:txBody>
                    <a:bodyPr/>
                    <a:lstStyle/>
                    <a:p>
                      <a:pPr algn="ctr"/>
                      <a:r>
                        <a:rPr lang="en-US" sz="1100" dirty="0"/>
                        <a:t>20</a:t>
                      </a:r>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668789477"/>
                  </a:ext>
                </a:extLst>
              </a:tr>
              <a:tr h="275685">
                <a:tc>
                  <a:txBody>
                    <a:bodyPr/>
                    <a:lstStyle/>
                    <a:p>
                      <a:r>
                        <a:rPr lang="en-IN" sz="1100" b="1" i="0" kern="1200" dirty="0">
                          <a:solidFill>
                            <a:schemeClr val="dk1"/>
                          </a:solidFill>
                          <a:effectLst/>
                          <a:latin typeface="+mn-lt"/>
                          <a:ea typeface="+mn-ea"/>
                          <a:cs typeface="+mn-cs"/>
                        </a:rPr>
                        <a:t>Classified Submissions</a:t>
                      </a:r>
                      <a:endParaRPr lang="en-IN" sz="1100" b="1"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pPr algn="ctr"/>
                      <a:r>
                        <a:rPr lang="en-US" sz="1100" dirty="0"/>
                        <a:t>5</a:t>
                      </a:r>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60000"/>
                        <a:lumOff val="40000"/>
                      </a:schemeClr>
                    </a:solidFill>
                  </a:tcPr>
                </a:tc>
                <a:tc>
                  <a:txBody>
                    <a:bodyPr/>
                    <a:lstStyle/>
                    <a:p>
                      <a:pPr algn="ctr"/>
                      <a:r>
                        <a:rPr lang="en-US" sz="1100" dirty="0"/>
                        <a:t>10</a:t>
                      </a:r>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60000"/>
                        <a:lumOff val="40000"/>
                      </a:schemeClr>
                    </a:solidFill>
                  </a:tcPr>
                </a:tc>
                <a:tc>
                  <a:txBody>
                    <a:bodyPr/>
                    <a:lstStyle/>
                    <a:p>
                      <a:pPr algn="ctr"/>
                      <a:r>
                        <a:rPr lang="en-US" sz="1100" dirty="0"/>
                        <a:t>20</a:t>
                      </a:r>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997287637"/>
                  </a:ext>
                </a:extLst>
              </a:tr>
              <a:tr h="275685">
                <a:tc>
                  <a:txBody>
                    <a:bodyPr/>
                    <a:lstStyle/>
                    <a:p>
                      <a:r>
                        <a:rPr lang="en-IN" sz="1100" b="1" i="0" kern="1200" dirty="0">
                          <a:solidFill>
                            <a:schemeClr val="dk1"/>
                          </a:solidFill>
                          <a:effectLst/>
                          <a:latin typeface="+mn-lt"/>
                          <a:ea typeface="+mn-ea"/>
                          <a:cs typeface="+mn-cs"/>
                        </a:rPr>
                        <a:t>Article Promotion</a:t>
                      </a:r>
                      <a:endParaRPr lang="en-IN" sz="1100" b="1"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a:r>
                        <a:rPr lang="en-US" sz="1100" dirty="0"/>
                        <a:t>5</a:t>
                      </a:r>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40000"/>
                        <a:lumOff val="60000"/>
                      </a:schemeClr>
                    </a:solidFill>
                  </a:tcPr>
                </a:tc>
                <a:tc>
                  <a:txBody>
                    <a:bodyPr/>
                    <a:lstStyle/>
                    <a:p>
                      <a:pPr algn="ctr"/>
                      <a:r>
                        <a:rPr lang="en-US" sz="1100" dirty="0"/>
                        <a:t>15</a:t>
                      </a:r>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tc>
                  <a:txBody>
                    <a:bodyPr/>
                    <a:lstStyle/>
                    <a:p>
                      <a:pPr algn="ctr"/>
                      <a:r>
                        <a:rPr lang="en-US" sz="1100" dirty="0"/>
                        <a:t>25</a:t>
                      </a:r>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2081968595"/>
                  </a:ext>
                </a:extLst>
              </a:tr>
              <a:tr h="275685">
                <a:tc>
                  <a:txBody>
                    <a:bodyPr/>
                    <a:lstStyle/>
                    <a:p>
                      <a:r>
                        <a:rPr lang="en-IN" sz="1100" b="1" i="0" kern="1200" dirty="0">
                          <a:solidFill>
                            <a:schemeClr val="dk1"/>
                          </a:solidFill>
                          <a:effectLst/>
                          <a:latin typeface="+mn-lt"/>
                          <a:ea typeface="+mn-ea"/>
                          <a:cs typeface="+mn-cs"/>
                        </a:rPr>
                        <a:t>Social Bookmarking</a:t>
                      </a:r>
                      <a:endParaRPr lang="en-IN" sz="1100" b="1"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pPr algn="ctr"/>
                      <a:r>
                        <a:rPr lang="en-US" sz="1100" dirty="0"/>
                        <a:t>10</a:t>
                      </a:r>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60000"/>
                        <a:lumOff val="40000"/>
                      </a:schemeClr>
                    </a:solidFill>
                  </a:tcPr>
                </a:tc>
                <a:tc>
                  <a:txBody>
                    <a:bodyPr/>
                    <a:lstStyle/>
                    <a:p>
                      <a:pPr algn="ctr"/>
                      <a:r>
                        <a:rPr lang="en-US" sz="1100" dirty="0"/>
                        <a:t>20</a:t>
                      </a:r>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60000"/>
                        <a:lumOff val="40000"/>
                      </a:schemeClr>
                    </a:solidFill>
                  </a:tcPr>
                </a:tc>
                <a:tc>
                  <a:txBody>
                    <a:bodyPr/>
                    <a:lstStyle/>
                    <a:p>
                      <a:pPr algn="ctr"/>
                      <a:r>
                        <a:rPr lang="en-US" sz="1100" dirty="0"/>
                        <a:t>30</a:t>
                      </a:r>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1341508739"/>
                  </a:ext>
                </a:extLst>
              </a:tr>
              <a:tr h="275685">
                <a:tc>
                  <a:txBody>
                    <a:bodyPr/>
                    <a:lstStyle/>
                    <a:p>
                      <a:r>
                        <a:rPr lang="en-IN" sz="1100" b="1" i="0" kern="1200" dirty="0">
                          <a:solidFill>
                            <a:schemeClr val="dk1"/>
                          </a:solidFill>
                          <a:effectLst/>
                          <a:latin typeface="+mn-lt"/>
                          <a:ea typeface="+mn-ea"/>
                          <a:cs typeface="+mn-cs"/>
                        </a:rPr>
                        <a:t>PDF/Doc Submission</a:t>
                      </a:r>
                      <a:endParaRPr lang="en-IN" sz="1100" b="1"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40000"/>
                        <a:lumOff val="60000"/>
                      </a:schemeClr>
                    </a:solidFill>
                  </a:tcPr>
                </a:tc>
                <a:tc>
                  <a:txBody>
                    <a:bodyPr/>
                    <a:lstStyle/>
                    <a:p>
                      <a:pPr algn="ctr"/>
                      <a:r>
                        <a:rPr lang="en-US" sz="1100" dirty="0"/>
                        <a:t>5</a:t>
                      </a:r>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tc>
                  <a:txBody>
                    <a:bodyPr/>
                    <a:lstStyle/>
                    <a:p>
                      <a:pPr algn="ctr"/>
                      <a:r>
                        <a:rPr lang="en-US" sz="1100" dirty="0"/>
                        <a:t>10</a:t>
                      </a:r>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4029863831"/>
                  </a:ext>
                </a:extLst>
              </a:tr>
              <a:tr h="275685">
                <a:tc>
                  <a:txBody>
                    <a:bodyPr/>
                    <a:lstStyle/>
                    <a:p>
                      <a:r>
                        <a:rPr lang="en-IN" sz="1100" b="1" i="0" kern="1200" dirty="0">
                          <a:solidFill>
                            <a:schemeClr val="dk1"/>
                          </a:solidFill>
                          <a:effectLst/>
                          <a:latin typeface="+mn-lt"/>
                          <a:ea typeface="+mn-ea"/>
                          <a:cs typeface="+mn-cs"/>
                        </a:rPr>
                        <a:t>Video Promotion</a:t>
                      </a:r>
                      <a:endParaRPr lang="en-IN" sz="1100" b="1"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pPr algn="ctr"/>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60000"/>
                        <a:lumOff val="40000"/>
                      </a:schemeClr>
                    </a:solidFill>
                  </a:tcPr>
                </a:tc>
                <a:tc>
                  <a:txBody>
                    <a:bodyPr/>
                    <a:lstStyle/>
                    <a:p>
                      <a:pPr algn="ctr"/>
                      <a:r>
                        <a:rPr lang="en-US" sz="1100" dirty="0"/>
                        <a:t>5</a:t>
                      </a:r>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60000"/>
                        <a:lumOff val="40000"/>
                      </a:schemeClr>
                    </a:solidFill>
                  </a:tcPr>
                </a:tc>
                <a:tc>
                  <a:txBody>
                    <a:bodyPr/>
                    <a:lstStyle/>
                    <a:p>
                      <a:pPr algn="ctr"/>
                      <a:r>
                        <a:rPr lang="en-US" sz="1100" dirty="0"/>
                        <a:t>10</a:t>
                      </a:r>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3618265034"/>
                  </a:ext>
                </a:extLst>
              </a:tr>
              <a:tr h="275685">
                <a:tc>
                  <a:txBody>
                    <a:bodyPr/>
                    <a:lstStyle/>
                    <a:p>
                      <a:r>
                        <a:rPr lang="en-IN" sz="1100" b="1" i="0" kern="1200" dirty="0">
                          <a:solidFill>
                            <a:schemeClr val="dk1"/>
                          </a:solidFill>
                          <a:effectLst/>
                          <a:latin typeface="+mn-lt"/>
                          <a:ea typeface="+mn-ea"/>
                          <a:cs typeface="+mn-cs"/>
                        </a:rPr>
                        <a:t>Image Submissions</a:t>
                      </a:r>
                      <a:endParaRPr lang="en-IN" sz="800" b="1"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40000"/>
                        <a:lumOff val="60000"/>
                      </a:schemeClr>
                    </a:solidFill>
                  </a:tcPr>
                </a:tc>
                <a:tc>
                  <a:txBody>
                    <a:bodyPr/>
                    <a:lstStyle/>
                    <a:p>
                      <a:pPr algn="ctr"/>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tc>
                  <a:txBody>
                    <a:bodyPr/>
                    <a:lstStyle/>
                    <a:p>
                      <a:pPr algn="ctr"/>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3633319267"/>
                  </a:ext>
                </a:extLst>
              </a:tr>
              <a:tr h="275685">
                <a:tc>
                  <a:txBody>
                    <a:bodyPr/>
                    <a:lstStyle/>
                    <a:p>
                      <a:r>
                        <a:rPr lang="en-IN" sz="1100" b="1" i="0" kern="1200" dirty="0">
                          <a:solidFill>
                            <a:schemeClr val="dk1"/>
                          </a:solidFill>
                          <a:effectLst/>
                          <a:latin typeface="+mn-lt"/>
                          <a:ea typeface="+mn-ea"/>
                          <a:cs typeface="+mn-cs"/>
                        </a:rPr>
                        <a:t>Press Release Promotion</a:t>
                      </a:r>
                      <a:endParaRPr lang="en-IN" sz="800" b="1"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pPr algn="ctr"/>
                      <a:endParaRPr lang="en-IN" sz="9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60000"/>
                        <a:lumOff val="40000"/>
                      </a:schemeClr>
                    </a:solidFill>
                  </a:tcPr>
                </a:tc>
                <a:tc>
                  <a:txBody>
                    <a:bodyPr/>
                    <a:lstStyle/>
                    <a:p>
                      <a:pPr algn="ctr"/>
                      <a:r>
                        <a:rPr lang="en-IN" sz="1100" b="0" i="0" kern="1200" dirty="0">
                          <a:solidFill>
                            <a:schemeClr val="dk1"/>
                          </a:solidFill>
                          <a:effectLst/>
                          <a:latin typeface="+mn-lt"/>
                          <a:ea typeface="+mn-ea"/>
                          <a:cs typeface="+mn-cs"/>
                        </a:rPr>
                        <a:t>5 (in total)</a:t>
                      </a:r>
                      <a:endParaRPr lang="en-IN" sz="8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60000"/>
                        <a:lumOff val="40000"/>
                      </a:schemeClr>
                    </a:solidFill>
                  </a:tcPr>
                </a:tc>
                <a:tc>
                  <a:txBody>
                    <a:bodyPr/>
                    <a:lstStyle/>
                    <a:p>
                      <a:pPr algn="ctr"/>
                      <a:r>
                        <a:rPr lang="en-US" sz="1100" dirty="0"/>
                        <a:t>5 (per month)</a:t>
                      </a:r>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2954603470"/>
                  </a:ext>
                </a:extLst>
              </a:tr>
            </a:tbl>
          </a:graphicData>
        </a:graphic>
      </p:graphicFrame>
      <p:sp>
        <p:nvSpPr>
          <p:cNvPr id="7" name="Multiply 35">
            <a:extLst>
              <a:ext uri="{FF2B5EF4-FFF2-40B4-BE49-F238E27FC236}">
                <a16:creationId xmlns:a16="http://schemas.microsoft.com/office/drawing/2014/main" id="{5BEA8131-2C2C-41D0-B17F-49DBE11889EB}"/>
              </a:ext>
            </a:extLst>
          </p:cNvPr>
          <p:cNvSpPr/>
          <p:nvPr/>
        </p:nvSpPr>
        <p:spPr>
          <a:xfrm>
            <a:off x="3482346" y="4422856"/>
            <a:ext cx="211931" cy="211931"/>
          </a:xfrm>
          <a:prstGeom prst="mathMultiply">
            <a:avLst>
              <a:gd name="adj1" fmla="val 18968"/>
            </a:avLst>
          </a:prstGeom>
          <a:solidFill>
            <a:srgbClr val="C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8" name="Multiply 35">
            <a:extLst>
              <a:ext uri="{FF2B5EF4-FFF2-40B4-BE49-F238E27FC236}">
                <a16:creationId xmlns:a16="http://schemas.microsoft.com/office/drawing/2014/main" id="{180029BF-8853-4D4B-86A6-68CE81E425B9}"/>
              </a:ext>
            </a:extLst>
          </p:cNvPr>
          <p:cNvSpPr/>
          <p:nvPr/>
        </p:nvSpPr>
        <p:spPr>
          <a:xfrm>
            <a:off x="3482346" y="4680979"/>
            <a:ext cx="211931" cy="211931"/>
          </a:xfrm>
          <a:prstGeom prst="mathMultiply">
            <a:avLst>
              <a:gd name="adj1" fmla="val 18968"/>
            </a:avLst>
          </a:prstGeom>
          <a:solidFill>
            <a:srgbClr val="C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9" name="Multiply 35">
            <a:extLst>
              <a:ext uri="{FF2B5EF4-FFF2-40B4-BE49-F238E27FC236}">
                <a16:creationId xmlns:a16="http://schemas.microsoft.com/office/drawing/2014/main" id="{0D2A10DD-8B87-4368-A543-3A13D2DE3FE3}"/>
              </a:ext>
            </a:extLst>
          </p:cNvPr>
          <p:cNvSpPr/>
          <p:nvPr/>
        </p:nvSpPr>
        <p:spPr>
          <a:xfrm>
            <a:off x="3482345" y="4971746"/>
            <a:ext cx="211931" cy="211931"/>
          </a:xfrm>
          <a:prstGeom prst="mathMultiply">
            <a:avLst>
              <a:gd name="adj1" fmla="val 18968"/>
            </a:avLst>
          </a:prstGeom>
          <a:solidFill>
            <a:srgbClr val="C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10" name="Multiply 35">
            <a:extLst>
              <a:ext uri="{FF2B5EF4-FFF2-40B4-BE49-F238E27FC236}">
                <a16:creationId xmlns:a16="http://schemas.microsoft.com/office/drawing/2014/main" id="{83E2348A-39F1-45BF-91E1-12AE9B16FE4C}"/>
              </a:ext>
            </a:extLst>
          </p:cNvPr>
          <p:cNvSpPr/>
          <p:nvPr/>
        </p:nvSpPr>
        <p:spPr>
          <a:xfrm>
            <a:off x="3482345" y="5229869"/>
            <a:ext cx="211931" cy="211931"/>
          </a:xfrm>
          <a:prstGeom prst="mathMultiply">
            <a:avLst>
              <a:gd name="adj1" fmla="val 18968"/>
            </a:avLst>
          </a:prstGeom>
          <a:solidFill>
            <a:srgbClr val="C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11" name="L-Shape 10">
            <a:extLst>
              <a:ext uri="{FF2B5EF4-FFF2-40B4-BE49-F238E27FC236}">
                <a16:creationId xmlns:a16="http://schemas.microsoft.com/office/drawing/2014/main" id="{255C4F79-8728-42B4-B0B8-8A91837D3FAF}"/>
              </a:ext>
            </a:extLst>
          </p:cNvPr>
          <p:cNvSpPr/>
          <p:nvPr/>
        </p:nvSpPr>
        <p:spPr>
          <a:xfrm rot="18488063">
            <a:off x="5545460" y="5015978"/>
            <a:ext cx="127488" cy="92652"/>
          </a:xfrm>
          <a:prstGeom prst="corner">
            <a:avLst>
              <a:gd name="adj1" fmla="val 40447"/>
              <a:gd name="adj2" fmla="val 40446"/>
            </a:avLst>
          </a:prstGeom>
          <a:solidFill>
            <a:srgbClr val="6DA6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12" name="L-Shape 11">
            <a:extLst>
              <a:ext uri="{FF2B5EF4-FFF2-40B4-BE49-F238E27FC236}">
                <a16:creationId xmlns:a16="http://schemas.microsoft.com/office/drawing/2014/main" id="{7E8713A4-35F9-41FA-AAEB-8D8FC19C8D25}"/>
              </a:ext>
            </a:extLst>
          </p:cNvPr>
          <p:cNvSpPr/>
          <p:nvPr/>
        </p:nvSpPr>
        <p:spPr>
          <a:xfrm rot="18488063">
            <a:off x="7507211" y="5015978"/>
            <a:ext cx="127488" cy="92652"/>
          </a:xfrm>
          <a:prstGeom prst="corner">
            <a:avLst>
              <a:gd name="adj1" fmla="val 40447"/>
              <a:gd name="adj2" fmla="val 40446"/>
            </a:avLst>
          </a:prstGeom>
          <a:solidFill>
            <a:srgbClr val="6DA6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13" name="Title 3">
            <a:extLst>
              <a:ext uri="{FF2B5EF4-FFF2-40B4-BE49-F238E27FC236}">
                <a16:creationId xmlns:a16="http://schemas.microsoft.com/office/drawing/2014/main" id="{9CB3F65F-BCA6-47C8-98EE-82657ECDFE44}"/>
              </a:ext>
            </a:extLst>
          </p:cNvPr>
          <p:cNvSpPr txBox="1">
            <a:spLocks/>
          </p:cNvSpPr>
          <p:nvPr/>
        </p:nvSpPr>
        <p:spPr>
          <a:xfrm>
            <a:off x="24713" y="185349"/>
            <a:ext cx="8929816" cy="650521"/>
          </a:xfrm>
          <a:prstGeom prst="rect">
            <a:avLst/>
          </a:prstGeom>
        </p:spPr>
        <p:txBody>
          <a:bodyPr/>
          <a:lstStyle>
            <a:lvl1pPr algn="l" defTabSz="914400" rtl="0" eaLnBrk="1" latinLnBrk="0" hangingPunct="1">
              <a:lnSpc>
                <a:spcPct val="100000"/>
              </a:lnSpc>
              <a:spcBef>
                <a:spcPct val="0"/>
              </a:spcBef>
              <a:buNone/>
              <a:defRPr sz="2000" b="0" kern="1200">
                <a:solidFill>
                  <a:schemeClr val="bg1"/>
                </a:solidFill>
                <a:latin typeface="Franklin Gothic Medium Cond" panose="020B0606030402020204" pitchFamily="34" charset="0"/>
                <a:ea typeface="+mj-ea"/>
                <a:cs typeface="+mj-cs"/>
              </a:defRPr>
            </a:lvl1pPr>
          </a:lstStyle>
          <a:p>
            <a:r>
              <a:rPr lang="en-US" sz="2800" b="1" dirty="0">
                <a:latin typeface="Aharoni" panose="02010803020104030203" pitchFamily="2" charset="-79"/>
                <a:cs typeface="Aharoni" panose="02010803020104030203" pitchFamily="2" charset="-79"/>
              </a:rPr>
              <a:t>PLAN DETAILS</a:t>
            </a:r>
            <a:endParaRPr lang="en-IN" sz="2800" b="1"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4066565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115">
            <a:extLst>
              <a:ext uri="{FF2B5EF4-FFF2-40B4-BE49-F238E27FC236}">
                <a16:creationId xmlns:a16="http://schemas.microsoft.com/office/drawing/2014/main" id="{FA16D073-AE7F-46D5-B8D2-18FF169D91EB}"/>
              </a:ext>
            </a:extLst>
          </p:cNvPr>
          <p:cNvSpPr/>
          <p:nvPr/>
        </p:nvSpPr>
        <p:spPr>
          <a:xfrm>
            <a:off x="457200" y="2071056"/>
            <a:ext cx="8229600" cy="3491544"/>
          </a:xfrm>
          <a:prstGeom prst="roundRect">
            <a:avLst>
              <a:gd name="adj" fmla="val 191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4" name="Rectangle 3">
            <a:extLst>
              <a:ext uri="{FF2B5EF4-FFF2-40B4-BE49-F238E27FC236}">
                <a16:creationId xmlns:a16="http://schemas.microsoft.com/office/drawing/2014/main" id="{9DB585D9-09B4-449E-AF5A-A412A2D50BA5}"/>
              </a:ext>
            </a:extLst>
          </p:cNvPr>
          <p:cNvSpPr/>
          <p:nvPr/>
        </p:nvSpPr>
        <p:spPr>
          <a:xfrm>
            <a:off x="904462" y="1513232"/>
            <a:ext cx="7494104" cy="3279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rPr>
              <a:t>Off Page Optimization</a:t>
            </a:r>
            <a:endParaRPr lang="en-IN" dirty="0">
              <a:solidFill>
                <a:schemeClr val="accent1"/>
              </a:solidFill>
            </a:endParaRPr>
          </a:p>
        </p:txBody>
      </p:sp>
      <p:graphicFrame>
        <p:nvGraphicFramePr>
          <p:cNvPr id="5" name="Table 4">
            <a:extLst>
              <a:ext uri="{FF2B5EF4-FFF2-40B4-BE49-F238E27FC236}">
                <a16:creationId xmlns:a16="http://schemas.microsoft.com/office/drawing/2014/main" id="{A830F4AF-33C5-4E11-B783-B6B519514AFA}"/>
              </a:ext>
            </a:extLst>
          </p:cNvPr>
          <p:cNvGraphicFramePr>
            <a:graphicFrameLocks noGrp="1"/>
          </p:cNvGraphicFramePr>
          <p:nvPr>
            <p:extLst/>
          </p:nvPr>
        </p:nvGraphicFramePr>
        <p:xfrm>
          <a:off x="580644" y="2168486"/>
          <a:ext cx="7982712" cy="3311926"/>
        </p:xfrm>
        <a:graphic>
          <a:graphicData uri="http://schemas.openxmlformats.org/drawingml/2006/table">
            <a:tbl>
              <a:tblPr firstRow="1" bandRow="1">
                <a:tableStyleId>{21E4AEA4-8DFA-4A89-87EB-49C32662AFE0}</a:tableStyleId>
              </a:tblPr>
              <a:tblGrid>
                <a:gridCol w="1995678">
                  <a:extLst>
                    <a:ext uri="{9D8B030D-6E8A-4147-A177-3AD203B41FA5}">
                      <a16:colId xmlns:a16="http://schemas.microsoft.com/office/drawing/2014/main" val="805303636"/>
                    </a:ext>
                  </a:extLst>
                </a:gridCol>
                <a:gridCol w="1995678">
                  <a:extLst>
                    <a:ext uri="{9D8B030D-6E8A-4147-A177-3AD203B41FA5}">
                      <a16:colId xmlns:a16="http://schemas.microsoft.com/office/drawing/2014/main" val="1972388534"/>
                    </a:ext>
                  </a:extLst>
                </a:gridCol>
                <a:gridCol w="1995678">
                  <a:extLst>
                    <a:ext uri="{9D8B030D-6E8A-4147-A177-3AD203B41FA5}">
                      <a16:colId xmlns:a16="http://schemas.microsoft.com/office/drawing/2014/main" val="3552238840"/>
                    </a:ext>
                  </a:extLst>
                </a:gridCol>
                <a:gridCol w="1995678">
                  <a:extLst>
                    <a:ext uri="{9D8B030D-6E8A-4147-A177-3AD203B41FA5}">
                      <a16:colId xmlns:a16="http://schemas.microsoft.com/office/drawing/2014/main" val="35678261"/>
                    </a:ext>
                  </a:extLst>
                </a:gridCol>
              </a:tblGrid>
              <a:tr h="2743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400" b="1" dirty="0">
                        <a:solidFill>
                          <a:srgbClr val="E48312"/>
                        </a:solidFill>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t>SILVER</a:t>
                      </a:r>
                      <a:endParaRPr lang="en-IN" sz="1400" dirty="0"/>
                    </a:p>
                  </a:txBody>
                  <a:tcPr marL="68580" marR="68580" marT="34290" marB="34290">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accent4"/>
                    </a:solidFill>
                  </a:tcPr>
                </a:tc>
                <a:tc>
                  <a:txBody>
                    <a:bodyPr/>
                    <a:lstStyle/>
                    <a:p>
                      <a:pPr algn="ctr"/>
                      <a:r>
                        <a:rPr lang="en-US" sz="1400" dirty="0"/>
                        <a:t>GOLD</a:t>
                      </a:r>
                      <a:endParaRPr lang="en-IN" sz="1400" dirty="0"/>
                    </a:p>
                  </a:txBody>
                  <a:tcPr marL="68580" marR="68580" marT="34290" marB="34290">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solidFill>
                  </a:tcPr>
                </a:tc>
                <a:tc>
                  <a:txBody>
                    <a:bodyPr/>
                    <a:lstStyle/>
                    <a:p>
                      <a:pPr algn="ctr"/>
                      <a:r>
                        <a:rPr lang="en-US" sz="1400" dirty="0"/>
                        <a:t>PLATINUM</a:t>
                      </a:r>
                      <a:endParaRPr lang="en-IN" sz="1400" dirty="0"/>
                    </a:p>
                  </a:txBody>
                  <a:tcPr marL="68580" marR="68580" marT="34290" marB="34290">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578389425"/>
                  </a:ext>
                </a:extLst>
              </a:tr>
              <a:tr h="271947">
                <a:tc>
                  <a:txBody>
                    <a:bodyPr/>
                    <a:lstStyle/>
                    <a:p>
                      <a:r>
                        <a:rPr lang="en-IN" sz="1100" b="1" i="0" kern="1200" dirty="0">
                          <a:solidFill>
                            <a:schemeClr val="dk1"/>
                          </a:solidFill>
                          <a:effectLst/>
                          <a:latin typeface="+mn-lt"/>
                          <a:ea typeface="+mn-ea"/>
                          <a:cs typeface="+mn-cs"/>
                        </a:rPr>
                        <a:t>Press Release Submission</a:t>
                      </a:r>
                      <a:endParaRPr lang="en-IN" sz="1100" b="1" dirty="0"/>
                    </a:p>
                  </a:txBody>
                  <a:tcPr marL="68580" marR="68580" marT="34290" marB="34290">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75000"/>
                      </a:schemeClr>
                    </a:solidFill>
                  </a:tcPr>
                </a:tc>
                <a:tc>
                  <a:txBody>
                    <a:bodyPr/>
                    <a:lstStyle/>
                    <a:p>
                      <a:endParaRPr lang="en-IN" sz="1100" dirty="0"/>
                    </a:p>
                  </a:txBody>
                  <a:tcPr marL="68580" marR="68580" marT="34290" marB="3429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4">
                        <a:lumMod val="60000"/>
                        <a:lumOff val="40000"/>
                      </a:schemeClr>
                    </a:solidFill>
                  </a:tcPr>
                </a:tc>
                <a:tc>
                  <a:txBody>
                    <a:bodyPr/>
                    <a:lstStyle/>
                    <a:p>
                      <a:pPr algn="ctr"/>
                      <a:r>
                        <a:rPr lang="en-US" sz="1100" dirty="0"/>
                        <a:t>5 (in total)</a:t>
                      </a:r>
                      <a:endParaRPr lang="en-IN" sz="1100" dirty="0"/>
                    </a:p>
                  </a:txBody>
                  <a:tcPr marL="68580" marR="68580" marT="34290" marB="3429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3">
                        <a:lumMod val="60000"/>
                        <a:lumOff val="40000"/>
                      </a:schemeClr>
                    </a:solidFill>
                  </a:tcPr>
                </a:tc>
                <a:tc>
                  <a:txBody>
                    <a:bodyPr/>
                    <a:lstStyle/>
                    <a:p>
                      <a:pPr algn="ctr"/>
                      <a:r>
                        <a:rPr lang="en-US" sz="1100" dirty="0"/>
                        <a:t>5 (per month)</a:t>
                      </a:r>
                      <a:endParaRPr lang="en-IN" sz="1100" dirty="0"/>
                    </a:p>
                  </a:txBody>
                  <a:tcPr marL="68580" marR="68580" marT="34290" marB="3429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2378373335"/>
                  </a:ext>
                </a:extLst>
              </a:tr>
              <a:tr h="271947">
                <a:tc>
                  <a:txBody>
                    <a:bodyPr/>
                    <a:lstStyle/>
                    <a:p>
                      <a:r>
                        <a:rPr lang="en-IN" sz="1100" b="1" i="0" kern="1200" dirty="0">
                          <a:solidFill>
                            <a:schemeClr val="dk1"/>
                          </a:solidFill>
                          <a:effectLst/>
                          <a:latin typeface="+mn-lt"/>
                          <a:ea typeface="+mn-ea"/>
                          <a:cs typeface="+mn-cs"/>
                        </a:rPr>
                        <a:t>Infographic Promotion</a:t>
                      </a:r>
                      <a:endParaRPr lang="en-IN" sz="1100" b="1"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40000"/>
                        <a:lumOff val="60000"/>
                      </a:schemeClr>
                    </a:solidFill>
                  </a:tcPr>
                </a:tc>
                <a:tc>
                  <a:txBody>
                    <a:bodyPr/>
                    <a:lstStyle/>
                    <a:p>
                      <a:pPr algn="ctr"/>
                      <a:r>
                        <a:rPr lang="en-US" sz="1100" dirty="0"/>
                        <a:t>2</a:t>
                      </a:r>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tc>
                  <a:txBody>
                    <a:bodyPr/>
                    <a:lstStyle/>
                    <a:p>
                      <a:pPr algn="ctr"/>
                      <a:r>
                        <a:rPr lang="en-US" sz="1100" dirty="0"/>
                        <a:t>5</a:t>
                      </a:r>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4209371410"/>
                  </a:ext>
                </a:extLst>
              </a:tr>
              <a:tr h="271947">
                <a:tc>
                  <a:txBody>
                    <a:bodyPr/>
                    <a:lstStyle/>
                    <a:p>
                      <a:pPr marL="0" algn="l" defTabSz="914400" rtl="0" eaLnBrk="1" latinLnBrk="0" hangingPunct="1"/>
                      <a:r>
                        <a:rPr lang="en-IN" sz="1100" b="1" i="0" kern="1200" dirty="0">
                          <a:solidFill>
                            <a:schemeClr val="dk1"/>
                          </a:solidFill>
                          <a:effectLst/>
                          <a:latin typeface="+mn-lt"/>
                          <a:ea typeface="+mn-ea"/>
                          <a:cs typeface="+mn-cs"/>
                        </a:rPr>
                        <a:t>Infographic Distribution</a:t>
                      </a:r>
                      <a:endParaRPr lang="en-IN" sz="1100" b="1" kern="1200" dirty="0">
                        <a:solidFill>
                          <a:schemeClr val="dk1"/>
                        </a:solidFill>
                        <a:latin typeface="+mn-lt"/>
                        <a:ea typeface="+mn-ea"/>
                        <a:cs typeface="+mn-cs"/>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60000"/>
                        <a:lumOff val="40000"/>
                      </a:schemeClr>
                    </a:solidFill>
                  </a:tcPr>
                </a:tc>
                <a:tc>
                  <a:txBody>
                    <a:bodyPr/>
                    <a:lstStyle/>
                    <a:p>
                      <a:pPr algn="ctr"/>
                      <a:r>
                        <a:rPr lang="en-US" sz="1100" dirty="0"/>
                        <a:t>3</a:t>
                      </a:r>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60000"/>
                        <a:lumOff val="40000"/>
                      </a:schemeClr>
                    </a:solidFill>
                  </a:tcPr>
                </a:tc>
                <a:tc>
                  <a:txBody>
                    <a:bodyPr/>
                    <a:lstStyle/>
                    <a:p>
                      <a:pPr algn="ctr"/>
                      <a:r>
                        <a:rPr lang="en-US" sz="1100" dirty="0"/>
                        <a:t>5</a:t>
                      </a:r>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3465428698"/>
                  </a:ext>
                </a:extLst>
              </a:tr>
              <a:tr h="271947">
                <a:tc>
                  <a:txBody>
                    <a:bodyPr/>
                    <a:lstStyle/>
                    <a:p>
                      <a:pPr marL="0" algn="l" defTabSz="914400" rtl="0" eaLnBrk="1" latinLnBrk="0" hangingPunct="1"/>
                      <a:r>
                        <a:rPr lang="en-IN" sz="1100" b="1" i="0" kern="1200" dirty="0">
                          <a:solidFill>
                            <a:schemeClr val="dk1"/>
                          </a:solidFill>
                          <a:effectLst/>
                          <a:latin typeface="+mn-lt"/>
                          <a:ea typeface="+mn-ea"/>
                          <a:cs typeface="+mn-cs"/>
                        </a:rPr>
                        <a:t>PPT Promotion</a:t>
                      </a:r>
                      <a:endParaRPr lang="en-IN" sz="1100" b="1" kern="1200" dirty="0">
                        <a:solidFill>
                          <a:schemeClr val="dk1"/>
                        </a:solidFill>
                        <a:latin typeface="+mn-lt"/>
                        <a:ea typeface="+mn-ea"/>
                        <a:cs typeface="+mn-cs"/>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40000"/>
                        <a:lumOff val="60000"/>
                      </a:schemeClr>
                    </a:solidFill>
                  </a:tcPr>
                </a:tc>
                <a:tc>
                  <a:txBody>
                    <a:bodyPr/>
                    <a:lstStyle/>
                    <a:p>
                      <a:pPr algn="ctr"/>
                      <a:r>
                        <a:rPr lang="en-US" sz="1100" dirty="0"/>
                        <a:t>5</a:t>
                      </a:r>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tc>
                  <a:txBody>
                    <a:bodyPr/>
                    <a:lstStyle/>
                    <a:p>
                      <a:pPr algn="ctr"/>
                      <a:r>
                        <a:rPr lang="en-US" sz="1100" dirty="0"/>
                        <a:t>5</a:t>
                      </a:r>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668789477"/>
                  </a:ext>
                </a:extLst>
              </a:tr>
              <a:tr h="271947">
                <a:tc>
                  <a:txBody>
                    <a:bodyPr/>
                    <a:lstStyle/>
                    <a:p>
                      <a:r>
                        <a:rPr lang="en-IN" sz="1100" b="1" i="0" kern="1200" dirty="0">
                          <a:solidFill>
                            <a:schemeClr val="dk1"/>
                          </a:solidFill>
                          <a:effectLst/>
                          <a:latin typeface="+mn-lt"/>
                          <a:ea typeface="+mn-ea"/>
                          <a:cs typeface="+mn-cs"/>
                        </a:rPr>
                        <a:t>PPT Submission</a:t>
                      </a:r>
                      <a:endParaRPr lang="en-IN" sz="1100" b="1"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60000"/>
                        <a:lumOff val="40000"/>
                      </a:schemeClr>
                    </a:solidFill>
                  </a:tcPr>
                </a:tc>
                <a:tc>
                  <a:txBody>
                    <a:bodyPr/>
                    <a:lstStyle/>
                    <a:p>
                      <a:pPr algn="ctr"/>
                      <a:r>
                        <a:rPr lang="en-US" sz="1100" dirty="0"/>
                        <a:t>5</a:t>
                      </a:r>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60000"/>
                        <a:lumOff val="40000"/>
                      </a:schemeClr>
                    </a:solidFill>
                  </a:tcPr>
                </a:tc>
                <a:tc>
                  <a:txBody>
                    <a:bodyPr/>
                    <a:lstStyle/>
                    <a:p>
                      <a:pPr algn="ctr"/>
                      <a:r>
                        <a:rPr lang="en-US" sz="1100" dirty="0"/>
                        <a:t>5</a:t>
                      </a:r>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997287637"/>
                  </a:ext>
                </a:extLst>
              </a:tr>
              <a:tr h="271947">
                <a:tc>
                  <a:txBody>
                    <a:bodyPr/>
                    <a:lstStyle/>
                    <a:p>
                      <a:r>
                        <a:rPr lang="en-IN" sz="1100" b="1" i="0" kern="1200" dirty="0">
                          <a:solidFill>
                            <a:schemeClr val="dk1"/>
                          </a:solidFill>
                          <a:effectLst/>
                          <a:latin typeface="+mn-lt"/>
                          <a:ea typeface="+mn-ea"/>
                          <a:cs typeface="+mn-cs"/>
                        </a:rPr>
                        <a:t>Blog Commenting</a:t>
                      </a:r>
                      <a:endParaRPr lang="en-IN" sz="1100" b="1"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40000"/>
                        <a:lumOff val="60000"/>
                      </a:schemeClr>
                    </a:solidFill>
                  </a:tcPr>
                </a:tc>
                <a:tc>
                  <a:txBody>
                    <a:bodyPr/>
                    <a:lstStyle/>
                    <a:p>
                      <a:pPr algn="ctr"/>
                      <a:r>
                        <a:rPr lang="en-US" sz="1100" dirty="0"/>
                        <a:t>5</a:t>
                      </a:r>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tc>
                  <a:txBody>
                    <a:bodyPr/>
                    <a:lstStyle/>
                    <a:p>
                      <a:pPr algn="ctr"/>
                      <a:r>
                        <a:rPr lang="en-US" sz="1100" dirty="0"/>
                        <a:t>10</a:t>
                      </a:r>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2081968595"/>
                  </a:ext>
                </a:extLst>
              </a:tr>
              <a:tr h="271947">
                <a:tc>
                  <a:txBody>
                    <a:bodyPr/>
                    <a:lstStyle/>
                    <a:p>
                      <a:r>
                        <a:rPr lang="en-IN" sz="1100" b="1" i="0" kern="1200" dirty="0">
                          <a:solidFill>
                            <a:schemeClr val="dk1"/>
                          </a:solidFill>
                          <a:effectLst/>
                          <a:latin typeface="+mn-lt"/>
                          <a:ea typeface="+mn-ea"/>
                          <a:cs typeface="+mn-cs"/>
                        </a:rPr>
                        <a:t>Video Submission</a:t>
                      </a:r>
                      <a:endParaRPr lang="en-IN" sz="1100" b="1"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60000"/>
                        <a:lumOff val="40000"/>
                      </a:schemeClr>
                    </a:solidFill>
                  </a:tcPr>
                </a:tc>
                <a:tc>
                  <a:txBody>
                    <a:bodyPr/>
                    <a:lstStyle/>
                    <a:p>
                      <a:pPr algn="ctr"/>
                      <a:r>
                        <a:rPr lang="en-US" sz="1100" dirty="0"/>
                        <a:t>5</a:t>
                      </a:r>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60000"/>
                        <a:lumOff val="40000"/>
                      </a:schemeClr>
                    </a:solidFill>
                  </a:tcPr>
                </a:tc>
                <a:tc>
                  <a:txBody>
                    <a:bodyPr/>
                    <a:lstStyle/>
                    <a:p>
                      <a:pPr algn="ctr"/>
                      <a:r>
                        <a:rPr lang="en-US" sz="1100" dirty="0"/>
                        <a:t>15</a:t>
                      </a:r>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1341508739"/>
                  </a:ext>
                </a:extLst>
              </a:tr>
              <a:tr h="271947">
                <a:tc>
                  <a:txBody>
                    <a:bodyPr/>
                    <a:lstStyle/>
                    <a:p>
                      <a:r>
                        <a:rPr lang="en-IN" sz="1100" b="1" i="0" kern="1200" dirty="0">
                          <a:solidFill>
                            <a:schemeClr val="dk1"/>
                          </a:solidFill>
                          <a:effectLst/>
                          <a:latin typeface="+mn-lt"/>
                          <a:ea typeface="+mn-ea"/>
                          <a:cs typeface="+mn-cs"/>
                        </a:rPr>
                        <a:t>Product Submissions</a:t>
                      </a:r>
                      <a:endParaRPr lang="en-IN" sz="1100" b="1"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40000"/>
                        <a:lumOff val="60000"/>
                      </a:schemeClr>
                    </a:solidFill>
                  </a:tcPr>
                </a:tc>
                <a:tc>
                  <a:txBody>
                    <a:bodyPr/>
                    <a:lstStyle/>
                    <a:p>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4029863831"/>
                  </a:ext>
                </a:extLst>
              </a:tr>
              <a:tr h="271947">
                <a:tc>
                  <a:txBody>
                    <a:bodyPr/>
                    <a:lstStyle/>
                    <a:p>
                      <a:r>
                        <a:rPr lang="en-IN" sz="1100" b="1" i="0" kern="1200" dirty="0">
                          <a:solidFill>
                            <a:schemeClr val="dk1"/>
                          </a:solidFill>
                          <a:effectLst/>
                          <a:latin typeface="+mn-lt"/>
                          <a:ea typeface="+mn-ea"/>
                          <a:cs typeface="+mn-cs"/>
                        </a:rPr>
                        <a:t>Coupon Distribution</a:t>
                      </a:r>
                      <a:endParaRPr lang="en-IN" sz="1100" b="1"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60000"/>
                        <a:lumOff val="40000"/>
                      </a:schemeClr>
                    </a:solidFill>
                  </a:tcPr>
                </a:tc>
                <a:tc>
                  <a:txBody>
                    <a:bodyPr/>
                    <a:lstStyle/>
                    <a:p>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60000"/>
                        <a:lumOff val="40000"/>
                      </a:schemeClr>
                    </a:solidFill>
                  </a:tcPr>
                </a:tc>
                <a:tc>
                  <a:txBody>
                    <a:bodyPr/>
                    <a:lstStyle/>
                    <a:p>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3618265034"/>
                  </a:ext>
                </a:extLst>
              </a:tr>
              <a:tr h="271947">
                <a:tc>
                  <a:txBody>
                    <a:bodyPr/>
                    <a:lstStyle/>
                    <a:p>
                      <a:r>
                        <a:rPr lang="en-IN" sz="1100" b="1" i="0" kern="1200" dirty="0">
                          <a:solidFill>
                            <a:schemeClr val="dk1"/>
                          </a:solidFill>
                          <a:effectLst/>
                          <a:latin typeface="+mn-lt"/>
                          <a:ea typeface="+mn-ea"/>
                          <a:cs typeface="+mn-cs"/>
                        </a:rPr>
                        <a:t>Q &amp; A Submissions</a:t>
                      </a:r>
                      <a:endParaRPr lang="en-IN" sz="1100" b="1"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40000"/>
                        <a:lumOff val="60000"/>
                      </a:schemeClr>
                    </a:solidFill>
                  </a:tcPr>
                </a:tc>
                <a:tc>
                  <a:txBody>
                    <a:bodyPr/>
                    <a:lstStyle/>
                    <a:p>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3633319267"/>
                  </a:ext>
                </a:extLst>
              </a:tr>
              <a:tr h="302895">
                <a:tc>
                  <a:txBody>
                    <a:bodyPr/>
                    <a:lstStyle/>
                    <a:p>
                      <a:pPr algn="l" fontAlgn="ctr"/>
                      <a:r>
                        <a:rPr lang="en-IN" sz="1100" b="1" dirty="0">
                          <a:solidFill>
                            <a:schemeClr val="tx1"/>
                          </a:solidFill>
                          <a:effectLst/>
                        </a:rPr>
                        <a:t>Forum Posting</a:t>
                      </a:r>
                    </a:p>
                  </a:txBody>
                  <a:tcPr marL="71438" marR="71438" marT="71438" marB="7143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endParaRPr lang="en-IN" sz="9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60000"/>
                        <a:lumOff val="40000"/>
                      </a:schemeClr>
                    </a:solidFill>
                  </a:tcPr>
                </a:tc>
                <a:tc>
                  <a:txBody>
                    <a:bodyPr/>
                    <a:lstStyle/>
                    <a:p>
                      <a:endParaRPr lang="en-IN" sz="8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60000"/>
                        <a:lumOff val="40000"/>
                      </a:schemeClr>
                    </a:solidFill>
                  </a:tcPr>
                </a:tc>
                <a:tc>
                  <a:txBody>
                    <a:bodyPr/>
                    <a:lstStyle/>
                    <a:p>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2954603470"/>
                  </a:ext>
                </a:extLst>
              </a:tr>
            </a:tbl>
          </a:graphicData>
        </a:graphic>
      </p:graphicFrame>
      <p:sp>
        <p:nvSpPr>
          <p:cNvPr id="7" name="Multiply 35">
            <a:extLst>
              <a:ext uri="{FF2B5EF4-FFF2-40B4-BE49-F238E27FC236}">
                <a16:creationId xmlns:a16="http://schemas.microsoft.com/office/drawing/2014/main" id="{E94A04AD-D071-4312-B72E-98B3BD90EBB8}"/>
              </a:ext>
            </a:extLst>
          </p:cNvPr>
          <p:cNvSpPr/>
          <p:nvPr/>
        </p:nvSpPr>
        <p:spPr>
          <a:xfrm>
            <a:off x="3482346" y="2462047"/>
            <a:ext cx="211931" cy="211931"/>
          </a:xfrm>
          <a:prstGeom prst="mathMultiply">
            <a:avLst>
              <a:gd name="adj1" fmla="val 18968"/>
            </a:avLst>
          </a:prstGeom>
          <a:solidFill>
            <a:srgbClr val="C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8" name="Multiply 35">
            <a:extLst>
              <a:ext uri="{FF2B5EF4-FFF2-40B4-BE49-F238E27FC236}">
                <a16:creationId xmlns:a16="http://schemas.microsoft.com/office/drawing/2014/main" id="{3D14C532-E8E6-4F93-AA1E-4C1CCE8848A8}"/>
              </a:ext>
            </a:extLst>
          </p:cNvPr>
          <p:cNvSpPr/>
          <p:nvPr/>
        </p:nvSpPr>
        <p:spPr>
          <a:xfrm>
            <a:off x="3482346" y="2771407"/>
            <a:ext cx="211931" cy="211931"/>
          </a:xfrm>
          <a:prstGeom prst="mathMultiply">
            <a:avLst>
              <a:gd name="adj1" fmla="val 18968"/>
            </a:avLst>
          </a:prstGeom>
          <a:solidFill>
            <a:srgbClr val="C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9" name="Multiply 35">
            <a:extLst>
              <a:ext uri="{FF2B5EF4-FFF2-40B4-BE49-F238E27FC236}">
                <a16:creationId xmlns:a16="http://schemas.microsoft.com/office/drawing/2014/main" id="{A71C0F04-883B-4CFA-998F-E09013726FE2}"/>
              </a:ext>
            </a:extLst>
          </p:cNvPr>
          <p:cNvSpPr/>
          <p:nvPr/>
        </p:nvSpPr>
        <p:spPr>
          <a:xfrm>
            <a:off x="3482345" y="3001240"/>
            <a:ext cx="211931" cy="211931"/>
          </a:xfrm>
          <a:prstGeom prst="mathMultiply">
            <a:avLst>
              <a:gd name="adj1" fmla="val 18968"/>
            </a:avLst>
          </a:prstGeom>
          <a:solidFill>
            <a:srgbClr val="C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10" name="Multiply 35">
            <a:extLst>
              <a:ext uri="{FF2B5EF4-FFF2-40B4-BE49-F238E27FC236}">
                <a16:creationId xmlns:a16="http://schemas.microsoft.com/office/drawing/2014/main" id="{BABBF8C2-5BEC-4C46-B5D6-61C9C33D312E}"/>
              </a:ext>
            </a:extLst>
          </p:cNvPr>
          <p:cNvSpPr/>
          <p:nvPr/>
        </p:nvSpPr>
        <p:spPr>
          <a:xfrm>
            <a:off x="3482345" y="3285049"/>
            <a:ext cx="211931" cy="211931"/>
          </a:xfrm>
          <a:prstGeom prst="mathMultiply">
            <a:avLst>
              <a:gd name="adj1" fmla="val 18968"/>
            </a:avLst>
          </a:prstGeom>
          <a:solidFill>
            <a:srgbClr val="C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11" name="Multiply 35">
            <a:extLst>
              <a:ext uri="{FF2B5EF4-FFF2-40B4-BE49-F238E27FC236}">
                <a16:creationId xmlns:a16="http://schemas.microsoft.com/office/drawing/2014/main" id="{C8F3E864-CC93-47E0-B8A2-223879902815}"/>
              </a:ext>
            </a:extLst>
          </p:cNvPr>
          <p:cNvSpPr/>
          <p:nvPr/>
        </p:nvSpPr>
        <p:spPr>
          <a:xfrm>
            <a:off x="3482344" y="3552108"/>
            <a:ext cx="211931" cy="211931"/>
          </a:xfrm>
          <a:prstGeom prst="mathMultiply">
            <a:avLst>
              <a:gd name="adj1" fmla="val 18968"/>
            </a:avLst>
          </a:prstGeom>
          <a:solidFill>
            <a:srgbClr val="C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12" name="Multiply 35">
            <a:extLst>
              <a:ext uri="{FF2B5EF4-FFF2-40B4-BE49-F238E27FC236}">
                <a16:creationId xmlns:a16="http://schemas.microsoft.com/office/drawing/2014/main" id="{32F26081-A6C2-4C4A-8905-677F595FD73E}"/>
              </a:ext>
            </a:extLst>
          </p:cNvPr>
          <p:cNvSpPr/>
          <p:nvPr/>
        </p:nvSpPr>
        <p:spPr>
          <a:xfrm>
            <a:off x="3477163" y="3861469"/>
            <a:ext cx="211931" cy="211931"/>
          </a:xfrm>
          <a:prstGeom prst="mathMultiply">
            <a:avLst>
              <a:gd name="adj1" fmla="val 18968"/>
            </a:avLst>
          </a:prstGeom>
          <a:solidFill>
            <a:srgbClr val="C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13" name="Multiply 35">
            <a:extLst>
              <a:ext uri="{FF2B5EF4-FFF2-40B4-BE49-F238E27FC236}">
                <a16:creationId xmlns:a16="http://schemas.microsoft.com/office/drawing/2014/main" id="{6C95BE7D-2769-44EC-901D-F9835D2D9A74}"/>
              </a:ext>
            </a:extLst>
          </p:cNvPr>
          <p:cNvSpPr/>
          <p:nvPr/>
        </p:nvSpPr>
        <p:spPr>
          <a:xfrm>
            <a:off x="3482344" y="4112068"/>
            <a:ext cx="211931" cy="211931"/>
          </a:xfrm>
          <a:prstGeom prst="mathMultiply">
            <a:avLst>
              <a:gd name="adj1" fmla="val 18968"/>
            </a:avLst>
          </a:prstGeom>
          <a:solidFill>
            <a:srgbClr val="C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14" name="Multiply 35">
            <a:extLst>
              <a:ext uri="{FF2B5EF4-FFF2-40B4-BE49-F238E27FC236}">
                <a16:creationId xmlns:a16="http://schemas.microsoft.com/office/drawing/2014/main" id="{8C3B1C66-5731-40ED-827B-0D2379C4F8E0}"/>
              </a:ext>
            </a:extLst>
          </p:cNvPr>
          <p:cNvSpPr/>
          <p:nvPr/>
        </p:nvSpPr>
        <p:spPr>
          <a:xfrm>
            <a:off x="3482344" y="4389912"/>
            <a:ext cx="211931" cy="211931"/>
          </a:xfrm>
          <a:prstGeom prst="mathMultiply">
            <a:avLst>
              <a:gd name="adj1" fmla="val 18968"/>
            </a:avLst>
          </a:prstGeom>
          <a:solidFill>
            <a:srgbClr val="C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15" name="Multiply 35">
            <a:extLst>
              <a:ext uri="{FF2B5EF4-FFF2-40B4-BE49-F238E27FC236}">
                <a16:creationId xmlns:a16="http://schemas.microsoft.com/office/drawing/2014/main" id="{5C515BE7-B1A6-4BE0-96AE-B430A318794E}"/>
              </a:ext>
            </a:extLst>
          </p:cNvPr>
          <p:cNvSpPr/>
          <p:nvPr/>
        </p:nvSpPr>
        <p:spPr>
          <a:xfrm>
            <a:off x="3477163" y="4649698"/>
            <a:ext cx="211931" cy="211931"/>
          </a:xfrm>
          <a:prstGeom prst="mathMultiply">
            <a:avLst>
              <a:gd name="adj1" fmla="val 18968"/>
            </a:avLst>
          </a:prstGeom>
          <a:solidFill>
            <a:srgbClr val="C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16" name="Multiply 35">
            <a:extLst>
              <a:ext uri="{FF2B5EF4-FFF2-40B4-BE49-F238E27FC236}">
                <a16:creationId xmlns:a16="http://schemas.microsoft.com/office/drawing/2014/main" id="{1F91F676-63F4-4EFC-B929-4B24608EB066}"/>
              </a:ext>
            </a:extLst>
          </p:cNvPr>
          <p:cNvSpPr/>
          <p:nvPr/>
        </p:nvSpPr>
        <p:spPr>
          <a:xfrm>
            <a:off x="3477162" y="4906153"/>
            <a:ext cx="211931" cy="211931"/>
          </a:xfrm>
          <a:prstGeom prst="mathMultiply">
            <a:avLst>
              <a:gd name="adj1" fmla="val 18968"/>
            </a:avLst>
          </a:prstGeom>
          <a:solidFill>
            <a:srgbClr val="C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17" name="Multiply 35">
            <a:extLst>
              <a:ext uri="{FF2B5EF4-FFF2-40B4-BE49-F238E27FC236}">
                <a16:creationId xmlns:a16="http://schemas.microsoft.com/office/drawing/2014/main" id="{1FDEAF3B-8A48-40D2-AE27-F57E1E93FCB9}"/>
              </a:ext>
            </a:extLst>
          </p:cNvPr>
          <p:cNvSpPr/>
          <p:nvPr/>
        </p:nvSpPr>
        <p:spPr>
          <a:xfrm>
            <a:off x="3482344" y="5195989"/>
            <a:ext cx="211931" cy="211931"/>
          </a:xfrm>
          <a:prstGeom prst="mathMultiply">
            <a:avLst>
              <a:gd name="adj1" fmla="val 18968"/>
            </a:avLst>
          </a:prstGeom>
          <a:solidFill>
            <a:srgbClr val="C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18" name="Multiply 35">
            <a:extLst>
              <a:ext uri="{FF2B5EF4-FFF2-40B4-BE49-F238E27FC236}">
                <a16:creationId xmlns:a16="http://schemas.microsoft.com/office/drawing/2014/main" id="{8CFE321F-7132-4D86-B42C-9E75F164265D}"/>
              </a:ext>
            </a:extLst>
          </p:cNvPr>
          <p:cNvSpPr/>
          <p:nvPr/>
        </p:nvSpPr>
        <p:spPr>
          <a:xfrm>
            <a:off x="5454910" y="4654957"/>
            <a:ext cx="211931" cy="211931"/>
          </a:xfrm>
          <a:prstGeom prst="mathMultiply">
            <a:avLst>
              <a:gd name="adj1" fmla="val 18968"/>
            </a:avLst>
          </a:prstGeom>
          <a:solidFill>
            <a:srgbClr val="C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19" name="Multiply 35">
            <a:extLst>
              <a:ext uri="{FF2B5EF4-FFF2-40B4-BE49-F238E27FC236}">
                <a16:creationId xmlns:a16="http://schemas.microsoft.com/office/drawing/2014/main" id="{1A57F0E1-0395-45B2-8573-FEF7674C78D7}"/>
              </a:ext>
            </a:extLst>
          </p:cNvPr>
          <p:cNvSpPr/>
          <p:nvPr/>
        </p:nvSpPr>
        <p:spPr>
          <a:xfrm>
            <a:off x="5454909" y="4911412"/>
            <a:ext cx="211931" cy="211931"/>
          </a:xfrm>
          <a:prstGeom prst="mathMultiply">
            <a:avLst>
              <a:gd name="adj1" fmla="val 18968"/>
            </a:avLst>
          </a:prstGeom>
          <a:solidFill>
            <a:srgbClr val="C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20" name="Multiply 35">
            <a:extLst>
              <a:ext uri="{FF2B5EF4-FFF2-40B4-BE49-F238E27FC236}">
                <a16:creationId xmlns:a16="http://schemas.microsoft.com/office/drawing/2014/main" id="{DEAA2108-3449-40B6-AB17-8A9865C16537}"/>
              </a:ext>
            </a:extLst>
          </p:cNvPr>
          <p:cNvSpPr/>
          <p:nvPr/>
        </p:nvSpPr>
        <p:spPr>
          <a:xfrm>
            <a:off x="5454909" y="5208862"/>
            <a:ext cx="211931" cy="211931"/>
          </a:xfrm>
          <a:prstGeom prst="mathMultiply">
            <a:avLst>
              <a:gd name="adj1" fmla="val 18968"/>
            </a:avLst>
          </a:prstGeom>
          <a:solidFill>
            <a:srgbClr val="C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21" name="L-Shape 20">
            <a:extLst>
              <a:ext uri="{FF2B5EF4-FFF2-40B4-BE49-F238E27FC236}">
                <a16:creationId xmlns:a16="http://schemas.microsoft.com/office/drawing/2014/main" id="{53C6A01B-FF0A-4F7B-B3CD-B203569A1839}"/>
              </a:ext>
            </a:extLst>
          </p:cNvPr>
          <p:cNvSpPr/>
          <p:nvPr/>
        </p:nvSpPr>
        <p:spPr>
          <a:xfrm rot="18488063">
            <a:off x="5497129" y="4408095"/>
            <a:ext cx="127488" cy="92652"/>
          </a:xfrm>
          <a:prstGeom prst="corner">
            <a:avLst>
              <a:gd name="adj1" fmla="val 40447"/>
              <a:gd name="adj2" fmla="val 40446"/>
            </a:avLst>
          </a:prstGeom>
          <a:solidFill>
            <a:srgbClr val="6DA6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22" name="L-Shape 21">
            <a:extLst>
              <a:ext uri="{FF2B5EF4-FFF2-40B4-BE49-F238E27FC236}">
                <a16:creationId xmlns:a16="http://schemas.microsoft.com/office/drawing/2014/main" id="{76A76FC4-8651-463E-BA16-7D9F4E80970C}"/>
              </a:ext>
            </a:extLst>
          </p:cNvPr>
          <p:cNvSpPr/>
          <p:nvPr/>
        </p:nvSpPr>
        <p:spPr>
          <a:xfrm rot="18488063">
            <a:off x="7518003" y="4408095"/>
            <a:ext cx="127488" cy="92652"/>
          </a:xfrm>
          <a:prstGeom prst="corner">
            <a:avLst>
              <a:gd name="adj1" fmla="val 40447"/>
              <a:gd name="adj2" fmla="val 40446"/>
            </a:avLst>
          </a:prstGeom>
          <a:solidFill>
            <a:srgbClr val="6DA6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23" name="L-Shape 22">
            <a:extLst>
              <a:ext uri="{FF2B5EF4-FFF2-40B4-BE49-F238E27FC236}">
                <a16:creationId xmlns:a16="http://schemas.microsoft.com/office/drawing/2014/main" id="{34713FB5-785C-489E-998D-A477956A07F5}"/>
              </a:ext>
            </a:extLst>
          </p:cNvPr>
          <p:cNvSpPr/>
          <p:nvPr/>
        </p:nvSpPr>
        <p:spPr>
          <a:xfrm rot="18488063">
            <a:off x="7518003" y="4705998"/>
            <a:ext cx="127488" cy="92652"/>
          </a:xfrm>
          <a:prstGeom prst="corner">
            <a:avLst>
              <a:gd name="adj1" fmla="val 40447"/>
              <a:gd name="adj2" fmla="val 40446"/>
            </a:avLst>
          </a:prstGeom>
          <a:solidFill>
            <a:srgbClr val="6DA6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24" name="L-Shape 23">
            <a:extLst>
              <a:ext uri="{FF2B5EF4-FFF2-40B4-BE49-F238E27FC236}">
                <a16:creationId xmlns:a16="http://schemas.microsoft.com/office/drawing/2014/main" id="{F86933E6-7E7F-4056-B04D-DAF7E1C3A59A}"/>
              </a:ext>
            </a:extLst>
          </p:cNvPr>
          <p:cNvSpPr/>
          <p:nvPr/>
        </p:nvSpPr>
        <p:spPr>
          <a:xfrm rot="18488063">
            <a:off x="7518003" y="4965792"/>
            <a:ext cx="127488" cy="92652"/>
          </a:xfrm>
          <a:prstGeom prst="corner">
            <a:avLst>
              <a:gd name="adj1" fmla="val 40447"/>
              <a:gd name="adj2" fmla="val 40446"/>
            </a:avLst>
          </a:prstGeom>
          <a:solidFill>
            <a:srgbClr val="6DA6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25" name="L-Shape 24">
            <a:extLst>
              <a:ext uri="{FF2B5EF4-FFF2-40B4-BE49-F238E27FC236}">
                <a16:creationId xmlns:a16="http://schemas.microsoft.com/office/drawing/2014/main" id="{990F761D-4C5F-4E9A-8FEA-A2409777C2A8}"/>
              </a:ext>
            </a:extLst>
          </p:cNvPr>
          <p:cNvSpPr/>
          <p:nvPr/>
        </p:nvSpPr>
        <p:spPr>
          <a:xfrm rot="18488063">
            <a:off x="7518003" y="5232125"/>
            <a:ext cx="127488" cy="92652"/>
          </a:xfrm>
          <a:prstGeom prst="corner">
            <a:avLst>
              <a:gd name="adj1" fmla="val 40447"/>
              <a:gd name="adj2" fmla="val 40446"/>
            </a:avLst>
          </a:prstGeom>
          <a:solidFill>
            <a:srgbClr val="6DA6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26" name="Title 3">
            <a:extLst>
              <a:ext uri="{FF2B5EF4-FFF2-40B4-BE49-F238E27FC236}">
                <a16:creationId xmlns:a16="http://schemas.microsoft.com/office/drawing/2014/main" id="{5CABF507-9CF3-4420-992E-D660641FD81E}"/>
              </a:ext>
            </a:extLst>
          </p:cNvPr>
          <p:cNvSpPr txBox="1">
            <a:spLocks/>
          </p:cNvSpPr>
          <p:nvPr/>
        </p:nvSpPr>
        <p:spPr>
          <a:xfrm>
            <a:off x="24713" y="185349"/>
            <a:ext cx="8929816" cy="650521"/>
          </a:xfrm>
          <a:prstGeom prst="rect">
            <a:avLst/>
          </a:prstGeom>
        </p:spPr>
        <p:txBody>
          <a:bodyPr/>
          <a:lstStyle>
            <a:lvl1pPr algn="l" defTabSz="914400" rtl="0" eaLnBrk="1" latinLnBrk="0" hangingPunct="1">
              <a:lnSpc>
                <a:spcPct val="100000"/>
              </a:lnSpc>
              <a:spcBef>
                <a:spcPct val="0"/>
              </a:spcBef>
              <a:buNone/>
              <a:defRPr sz="2000" b="0" kern="1200">
                <a:solidFill>
                  <a:schemeClr val="bg1"/>
                </a:solidFill>
                <a:latin typeface="Franklin Gothic Medium Cond" panose="020B0606030402020204" pitchFamily="34" charset="0"/>
                <a:ea typeface="+mj-ea"/>
                <a:cs typeface="+mj-cs"/>
              </a:defRPr>
            </a:lvl1pPr>
          </a:lstStyle>
          <a:p>
            <a:r>
              <a:rPr lang="en-US" sz="2800" b="1" dirty="0">
                <a:latin typeface="Aharoni" panose="02010803020104030203" pitchFamily="2" charset="-79"/>
                <a:cs typeface="Aharoni" panose="02010803020104030203" pitchFamily="2" charset="-79"/>
              </a:rPr>
              <a:t>PLAN DETAILS</a:t>
            </a:r>
            <a:endParaRPr lang="en-IN" sz="2800" b="1"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1479482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115">
            <a:extLst>
              <a:ext uri="{FF2B5EF4-FFF2-40B4-BE49-F238E27FC236}">
                <a16:creationId xmlns:a16="http://schemas.microsoft.com/office/drawing/2014/main" id="{074ECA29-27AB-4CE5-B182-1B37DCE2514E}"/>
              </a:ext>
            </a:extLst>
          </p:cNvPr>
          <p:cNvSpPr/>
          <p:nvPr/>
        </p:nvSpPr>
        <p:spPr>
          <a:xfrm>
            <a:off x="457200" y="2071056"/>
            <a:ext cx="8229600" cy="3491544"/>
          </a:xfrm>
          <a:prstGeom prst="roundRect">
            <a:avLst>
              <a:gd name="adj" fmla="val 191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4" name="Rectangle 3">
            <a:extLst>
              <a:ext uri="{FF2B5EF4-FFF2-40B4-BE49-F238E27FC236}">
                <a16:creationId xmlns:a16="http://schemas.microsoft.com/office/drawing/2014/main" id="{9DB585D9-09B4-449E-AF5A-A412A2D50BA5}"/>
              </a:ext>
            </a:extLst>
          </p:cNvPr>
          <p:cNvSpPr/>
          <p:nvPr/>
        </p:nvSpPr>
        <p:spPr>
          <a:xfrm>
            <a:off x="904462" y="1513232"/>
            <a:ext cx="7494104" cy="3279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a:solidFill>
                  <a:schemeClr val="accent1"/>
                </a:solidFill>
              </a:rPr>
              <a:t>Local Search Optimization</a:t>
            </a:r>
            <a:endParaRPr lang="en-IN" dirty="0">
              <a:solidFill>
                <a:schemeClr val="accent1"/>
              </a:solidFill>
            </a:endParaRPr>
          </a:p>
        </p:txBody>
      </p:sp>
      <p:graphicFrame>
        <p:nvGraphicFramePr>
          <p:cNvPr id="5" name="Table 4">
            <a:extLst>
              <a:ext uri="{FF2B5EF4-FFF2-40B4-BE49-F238E27FC236}">
                <a16:creationId xmlns:a16="http://schemas.microsoft.com/office/drawing/2014/main" id="{A830F4AF-33C5-4E11-B783-B6B519514AFA}"/>
              </a:ext>
            </a:extLst>
          </p:cNvPr>
          <p:cNvGraphicFramePr>
            <a:graphicFrameLocks noGrp="1"/>
          </p:cNvGraphicFramePr>
          <p:nvPr>
            <p:extLst/>
          </p:nvPr>
        </p:nvGraphicFramePr>
        <p:xfrm>
          <a:off x="580644" y="2167479"/>
          <a:ext cx="7982712" cy="3298697"/>
        </p:xfrm>
        <a:graphic>
          <a:graphicData uri="http://schemas.openxmlformats.org/drawingml/2006/table">
            <a:tbl>
              <a:tblPr firstRow="1" bandRow="1">
                <a:tableStyleId>{21E4AEA4-8DFA-4A89-87EB-49C32662AFE0}</a:tableStyleId>
              </a:tblPr>
              <a:tblGrid>
                <a:gridCol w="1995678">
                  <a:extLst>
                    <a:ext uri="{9D8B030D-6E8A-4147-A177-3AD203B41FA5}">
                      <a16:colId xmlns:a16="http://schemas.microsoft.com/office/drawing/2014/main" val="805303636"/>
                    </a:ext>
                  </a:extLst>
                </a:gridCol>
                <a:gridCol w="1995678">
                  <a:extLst>
                    <a:ext uri="{9D8B030D-6E8A-4147-A177-3AD203B41FA5}">
                      <a16:colId xmlns:a16="http://schemas.microsoft.com/office/drawing/2014/main" val="1972388534"/>
                    </a:ext>
                  </a:extLst>
                </a:gridCol>
                <a:gridCol w="1995678">
                  <a:extLst>
                    <a:ext uri="{9D8B030D-6E8A-4147-A177-3AD203B41FA5}">
                      <a16:colId xmlns:a16="http://schemas.microsoft.com/office/drawing/2014/main" val="3552238840"/>
                    </a:ext>
                  </a:extLst>
                </a:gridCol>
                <a:gridCol w="1995678">
                  <a:extLst>
                    <a:ext uri="{9D8B030D-6E8A-4147-A177-3AD203B41FA5}">
                      <a16:colId xmlns:a16="http://schemas.microsoft.com/office/drawing/2014/main" val="35678261"/>
                    </a:ext>
                  </a:extLst>
                </a:gridCol>
              </a:tblGrid>
              <a:tr h="428402">
                <a:tc>
                  <a:txBody>
                    <a:bodyPr/>
                    <a:lstStyle/>
                    <a:p>
                      <a:pPr lvl="0" algn="ctr"/>
                      <a:endParaRPr lang="en-IN" sz="1200" b="1" dirty="0">
                        <a:solidFill>
                          <a:srgbClr val="E48312"/>
                        </a:solidFill>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t>SILVER</a:t>
                      </a:r>
                      <a:endParaRPr lang="en-IN" sz="1400" dirty="0"/>
                    </a:p>
                  </a:txBody>
                  <a:tcPr marL="68580" marR="68580" marT="34290" marB="34290"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accent4"/>
                    </a:solidFill>
                  </a:tcPr>
                </a:tc>
                <a:tc>
                  <a:txBody>
                    <a:bodyPr/>
                    <a:lstStyle/>
                    <a:p>
                      <a:pPr algn="ctr"/>
                      <a:r>
                        <a:rPr lang="en-US" sz="1400" dirty="0"/>
                        <a:t>GOLD</a:t>
                      </a:r>
                      <a:endParaRPr lang="en-IN" sz="1400" dirty="0"/>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solidFill>
                  </a:tcPr>
                </a:tc>
                <a:tc>
                  <a:txBody>
                    <a:bodyPr/>
                    <a:lstStyle/>
                    <a:p>
                      <a:pPr algn="ctr"/>
                      <a:r>
                        <a:rPr lang="en-US" sz="1400" dirty="0"/>
                        <a:t>PLATINUM</a:t>
                      </a:r>
                      <a:endParaRPr lang="en-IN" sz="1400" dirty="0"/>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578389425"/>
                  </a:ext>
                </a:extLst>
              </a:tr>
              <a:tr h="578343">
                <a:tc>
                  <a:txBody>
                    <a:bodyPr/>
                    <a:lstStyle/>
                    <a:p>
                      <a:pPr algn="l" fontAlgn="ctr"/>
                      <a:r>
                        <a:rPr lang="en-IN" sz="1100" b="1" dirty="0">
                          <a:solidFill>
                            <a:schemeClr val="tx1"/>
                          </a:solidFill>
                          <a:effectLst/>
                        </a:rPr>
                        <a:t>Google My Business Setup &amp; Verification</a:t>
                      </a:r>
                    </a:p>
                  </a:txBody>
                  <a:tcPr marL="71438" marR="71438" marT="71438" marB="71438"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75000"/>
                      </a:schemeClr>
                    </a:solidFill>
                  </a:tcPr>
                </a:tc>
                <a:tc>
                  <a:txBody>
                    <a:bodyPr/>
                    <a:lstStyle/>
                    <a:p>
                      <a:endParaRPr lang="en-IN" sz="1100" dirty="0"/>
                    </a:p>
                  </a:txBody>
                  <a:tcPr marL="68580" marR="68580" marT="34290" marB="3429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4">
                        <a:lumMod val="60000"/>
                        <a:lumOff val="40000"/>
                      </a:schemeClr>
                    </a:solidFill>
                  </a:tcPr>
                </a:tc>
                <a:tc>
                  <a:txBody>
                    <a:bodyPr/>
                    <a:lstStyle/>
                    <a:p>
                      <a:endParaRPr lang="en-IN" sz="1100" dirty="0"/>
                    </a:p>
                  </a:txBody>
                  <a:tcPr marL="68580" marR="68580" marT="34290" marB="3429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3">
                        <a:lumMod val="60000"/>
                        <a:lumOff val="40000"/>
                      </a:schemeClr>
                    </a:solidFill>
                  </a:tcPr>
                </a:tc>
                <a:tc>
                  <a:txBody>
                    <a:bodyPr/>
                    <a:lstStyle/>
                    <a:p>
                      <a:endParaRPr lang="en-IN" sz="1100" dirty="0"/>
                    </a:p>
                  </a:txBody>
                  <a:tcPr marL="68580" marR="68580" marT="34290" marB="3429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2378373335"/>
                  </a:ext>
                </a:extLst>
              </a:tr>
              <a:tr h="578343">
                <a:tc>
                  <a:txBody>
                    <a:bodyPr/>
                    <a:lstStyle/>
                    <a:p>
                      <a:pPr algn="l" fontAlgn="ctr"/>
                      <a:r>
                        <a:rPr lang="en-IN" sz="1100" b="1" dirty="0">
                          <a:solidFill>
                            <a:schemeClr val="tx1"/>
                          </a:solidFill>
                          <a:effectLst/>
                        </a:rPr>
                        <a:t>Local Business Directory/ Citations</a:t>
                      </a:r>
                    </a:p>
                  </a:txBody>
                  <a:tcPr marL="71438" marR="71438" marT="71438" marB="7143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a:r>
                        <a:rPr lang="en-US" sz="1100" dirty="0"/>
                        <a:t>2</a:t>
                      </a:r>
                      <a:endParaRPr lang="en-IN" sz="1100" dirty="0"/>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40000"/>
                        <a:lumOff val="60000"/>
                      </a:schemeClr>
                    </a:solidFill>
                  </a:tcPr>
                </a:tc>
                <a:tc>
                  <a:txBody>
                    <a:bodyPr/>
                    <a:lstStyle/>
                    <a:p>
                      <a:pPr algn="ctr"/>
                      <a:r>
                        <a:rPr lang="en-US" sz="1100" dirty="0"/>
                        <a:t>7</a:t>
                      </a:r>
                      <a:endParaRPr lang="en-IN" sz="1100" dirty="0"/>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tc>
                  <a:txBody>
                    <a:bodyPr/>
                    <a:lstStyle/>
                    <a:p>
                      <a:pPr algn="ctr"/>
                      <a:r>
                        <a:rPr lang="en-US" sz="1100" dirty="0"/>
                        <a:t>15</a:t>
                      </a:r>
                      <a:endParaRPr lang="en-IN" sz="1100" dirty="0"/>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4209371410"/>
                  </a:ext>
                </a:extLst>
              </a:tr>
              <a:tr h="578343">
                <a:tc>
                  <a:txBody>
                    <a:bodyPr/>
                    <a:lstStyle/>
                    <a:p>
                      <a:pPr algn="l" fontAlgn="ctr"/>
                      <a:r>
                        <a:rPr lang="en-IN" sz="1100" b="1" dirty="0">
                          <a:solidFill>
                            <a:schemeClr val="tx1"/>
                          </a:solidFill>
                          <a:effectLst/>
                        </a:rPr>
                        <a:t>Customer Reviews/Ratings Submissions</a:t>
                      </a:r>
                    </a:p>
                  </a:txBody>
                  <a:tcPr marL="71438" marR="71438" marT="71438" marB="7143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endParaRPr lang="en-IN" sz="1100" dirty="0"/>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60000"/>
                        <a:lumOff val="40000"/>
                      </a:schemeClr>
                    </a:solidFill>
                  </a:tcPr>
                </a:tc>
                <a:tc>
                  <a:txBody>
                    <a:bodyPr/>
                    <a:lstStyle/>
                    <a:p>
                      <a:pPr algn="ctr"/>
                      <a:r>
                        <a:rPr lang="en-US" sz="1100" dirty="0"/>
                        <a:t>2</a:t>
                      </a:r>
                      <a:endParaRPr lang="en-IN" sz="1100" dirty="0"/>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60000"/>
                        <a:lumOff val="40000"/>
                      </a:schemeClr>
                    </a:solidFill>
                  </a:tcPr>
                </a:tc>
                <a:tc>
                  <a:txBody>
                    <a:bodyPr/>
                    <a:lstStyle/>
                    <a:p>
                      <a:pPr algn="ctr"/>
                      <a:r>
                        <a:rPr lang="en-US" sz="1100" dirty="0"/>
                        <a:t>10</a:t>
                      </a:r>
                      <a:endParaRPr lang="en-IN" sz="1100" dirty="0"/>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3465428698"/>
                  </a:ext>
                </a:extLst>
              </a:tr>
              <a:tr h="378422">
                <a:tc>
                  <a:txBody>
                    <a:bodyPr/>
                    <a:lstStyle/>
                    <a:p>
                      <a:pPr algn="l" fontAlgn="ctr"/>
                      <a:r>
                        <a:rPr lang="en-IN" sz="1100" b="1" dirty="0">
                          <a:solidFill>
                            <a:schemeClr val="tx1"/>
                          </a:solidFill>
                          <a:effectLst/>
                        </a:rPr>
                        <a:t>Contact Address in Footer</a:t>
                      </a:r>
                    </a:p>
                  </a:txBody>
                  <a:tcPr marL="71438" marR="71438" marT="71438" marB="7143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40000"/>
                        <a:lumOff val="60000"/>
                      </a:schemeClr>
                    </a:solidFill>
                  </a:tcPr>
                </a:tc>
                <a:tc>
                  <a:txBody>
                    <a:bodyPr/>
                    <a:lstStyle/>
                    <a:p>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668789477"/>
                  </a:ext>
                </a:extLst>
              </a:tr>
              <a:tr h="378422">
                <a:tc>
                  <a:txBody>
                    <a:bodyPr/>
                    <a:lstStyle/>
                    <a:p>
                      <a:pPr algn="l" fontAlgn="ctr"/>
                      <a:r>
                        <a:rPr lang="en-IN" sz="1100" b="1" dirty="0">
                          <a:solidFill>
                            <a:schemeClr val="tx1"/>
                          </a:solidFill>
                          <a:effectLst/>
                        </a:rPr>
                        <a:t>Google+ Site Verification</a:t>
                      </a:r>
                    </a:p>
                  </a:txBody>
                  <a:tcPr marL="71438" marR="71438" marT="71438" marB="7143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60000"/>
                        <a:lumOff val="40000"/>
                      </a:schemeClr>
                    </a:solidFill>
                  </a:tcPr>
                </a:tc>
                <a:tc>
                  <a:txBody>
                    <a:bodyPr/>
                    <a:lstStyle/>
                    <a:p>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60000"/>
                        <a:lumOff val="40000"/>
                      </a:schemeClr>
                    </a:solidFill>
                  </a:tcPr>
                </a:tc>
                <a:tc>
                  <a:txBody>
                    <a:bodyPr/>
                    <a:lstStyle/>
                    <a:p>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997287637"/>
                  </a:ext>
                </a:extLst>
              </a:tr>
              <a:tr h="378422">
                <a:tc>
                  <a:txBody>
                    <a:bodyPr/>
                    <a:lstStyle/>
                    <a:p>
                      <a:pPr algn="l" fontAlgn="ctr"/>
                      <a:r>
                        <a:rPr lang="en-IN" sz="1100" b="1" dirty="0">
                          <a:solidFill>
                            <a:schemeClr val="tx1"/>
                          </a:solidFill>
                          <a:effectLst/>
                        </a:rPr>
                        <a:t>Google Embedded Map</a:t>
                      </a:r>
                    </a:p>
                  </a:txBody>
                  <a:tcPr marL="71438" marR="71438" marT="71438" marB="7143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40000"/>
                        <a:lumOff val="60000"/>
                      </a:schemeClr>
                    </a:solidFill>
                  </a:tcPr>
                </a:tc>
                <a:tc>
                  <a:txBody>
                    <a:bodyPr/>
                    <a:lstStyle/>
                    <a:p>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IN" sz="1100" dirty="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2081968595"/>
                  </a:ext>
                </a:extLst>
              </a:tr>
            </a:tbl>
          </a:graphicData>
        </a:graphic>
      </p:graphicFrame>
      <p:sp>
        <p:nvSpPr>
          <p:cNvPr id="7" name="Multiply 35">
            <a:extLst>
              <a:ext uri="{FF2B5EF4-FFF2-40B4-BE49-F238E27FC236}">
                <a16:creationId xmlns:a16="http://schemas.microsoft.com/office/drawing/2014/main" id="{2703DCCD-1FDA-45FA-BDD1-BD958D6F4537}"/>
              </a:ext>
            </a:extLst>
          </p:cNvPr>
          <p:cNvSpPr/>
          <p:nvPr/>
        </p:nvSpPr>
        <p:spPr>
          <a:xfrm>
            <a:off x="3487109" y="3920579"/>
            <a:ext cx="211931" cy="211931"/>
          </a:xfrm>
          <a:prstGeom prst="mathMultiply">
            <a:avLst>
              <a:gd name="adj1" fmla="val 18968"/>
            </a:avLst>
          </a:prstGeom>
          <a:solidFill>
            <a:srgbClr val="C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8" name="Multiply 35">
            <a:extLst>
              <a:ext uri="{FF2B5EF4-FFF2-40B4-BE49-F238E27FC236}">
                <a16:creationId xmlns:a16="http://schemas.microsoft.com/office/drawing/2014/main" id="{C480CC8A-3114-4EA0-9C2B-DCCA00FE99B6}"/>
              </a:ext>
            </a:extLst>
          </p:cNvPr>
          <p:cNvSpPr/>
          <p:nvPr/>
        </p:nvSpPr>
        <p:spPr>
          <a:xfrm>
            <a:off x="3487109" y="4427809"/>
            <a:ext cx="211931" cy="211931"/>
          </a:xfrm>
          <a:prstGeom prst="mathMultiply">
            <a:avLst>
              <a:gd name="adj1" fmla="val 18968"/>
            </a:avLst>
          </a:prstGeom>
          <a:solidFill>
            <a:srgbClr val="C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9" name="Multiply 35">
            <a:extLst>
              <a:ext uri="{FF2B5EF4-FFF2-40B4-BE49-F238E27FC236}">
                <a16:creationId xmlns:a16="http://schemas.microsoft.com/office/drawing/2014/main" id="{6C482D7E-338E-4674-87BF-7904A3831170}"/>
              </a:ext>
            </a:extLst>
          </p:cNvPr>
          <p:cNvSpPr/>
          <p:nvPr/>
        </p:nvSpPr>
        <p:spPr>
          <a:xfrm>
            <a:off x="3487109" y="4804106"/>
            <a:ext cx="211931" cy="211931"/>
          </a:xfrm>
          <a:prstGeom prst="mathMultiply">
            <a:avLst>
              <a:gd name="adj1" fmla="val 18968"/>
            </a:avLst>
          </a:prstGeom>
          <a:solidFill>
            <a:srgbClr val="C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10" name="Multiply 35">
            <a:extLst>
              <a:ext uri="{FF2B5EF4-FFF2-40B4-BE49-F238E27FC236}">
                <a16:creationId xmlns:a16="http://schemas.microsoft.com/office/drawing/2014/main" id="{BD1B4B5F-D7B9-48BD-A98D-EB9C8ABE01E9}"/>
              </a:ext>
            </a:extLst>
          </p:cNvPr>
          <p:cNvSpPr/>
          <p:nvPr/>
        </p:nvSpPr>
        <p:spPr>
          <a:xfrm>
            <a:off x="3487109" y="5132837"/>
            <a:ext cx="211931" cy="211931"/>
          </a:xfrm>
          <a:prstGeom prst="mathMultiply">
            <a:avLst>
              <a:gd name="adj1" fmla="val 18968"/>
            </a:avLst>
          </a:prstGeom>
          <a:solidFill>
            <a:srgbClr val="C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11" name="Multiply 35">
            <a:extLst>
              <a:ext uri="{FF2B5EF4-FFF2-40B4-BE49-F238E27FC236}">
                <a16:creationId xmlns:a16="http://schemas.microsoft.com/office/drawing/2014/main" id="{0C171AE4-168C-4A23-AEA1-028B41EDEB49}"/>
              </a:ext>
            </a:extLst>
          </p:cNvPr>
          <p:cNvSpPr/>
          <p:nvPr/>
        </p:nvSpPr>
        <p:spPr>
          <a:xfrm>
            <a:off x="5444962" y="4782884"/>
            <a:ext cx="211931" cy="211931"/>
          </a:xfrm>
          <a:prstGeom prst="mathMultiply">
            <a:avLst>
              <a:gd name="adj1" fmla="val 18968"/>
            </a:avLst>
          </a:prstGeom>
          <a:solidFill>
            <a:srgbClr val="C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12" name="Multiply 35">
            <a:extLst>
              <a:ext uri="{FF2B5EF4-FFF2-40B4-BE49-F238E27FC236}">
                <a16:creationId xmlns:a16="http://schemas.microsoft.com/office/drawing/2014/main" id="{506655C6-08E3-4C3C-918F-0044BF518B9B}"/>
              </a:ext>
            </a:extLst>
          </p:cNvPr>
          <p:cNvSpPr/>
          <p:nvPr/>
        </p:nvSpPr>
        <p:spPr>
          <a:xfrm>
            <a:off x="5444962" y="5111615"/>
            <a:ext cx="211931" cy="211931"/>
          </a:xfrm>
          <a:prstGeom prst="mathMultiply">
            <a:avLst>
              <a:gd name="adj1" fmla="val 18968"/>
            </a:avLst>
          </a:prstGeom>
          <a:solidFill>
            <a:srgbClr val="C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13" name="L-Shape 12">
            <a:extLst>
              <a:ext uri="{FF2B5EF4-FFF2-40B4-BE49-F238E27FC236}">
                <a16:creationId xmlns:a16="http://schemas.microsoft.com/office/drawing/2014/main" id="{E2CFF1B4-A7F4-4011-A305-D7B6EF6B0830}"/>
              </a:ext>
            </a:extLst>
          </p:cNvPr>
          <p:cNvSpPr/>
          <p:nvPr/>
        </p:nvSpPr>
        <p:spPr>
          <a:xfrm rot="18488063">
            <a:off x="3499166" y="2816367"/>
            <a:ext cx="127488" cy="92652"/>
          </a:xfrm>
          <a:prstGeom prst="corner">
            <a:avLst>
              <a:gd name="adj1" fmla="val 40447"/>
              <a:gd name="adj2" fmla="val 40446"/>
            </a:avLst>
          </a:prstGeom>
          <a:solidFill>
            <a:srgbClr val="6DA6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14" name="L-Shape 13">
            <a:extLst>
              <a:ext uri="{FF2B5EF4-FFF2-40B4-BE49-F238E27FC236}">
                <a16:creationId xmlns:a16="http://schemas.microsoft.com/office/drawing/2014/main" id="{A6FA83F8-8B2C-4C94-B1C5-A5DE23ED46F0}"/>
              </a:ext>
            </a:extLst>
          </p:cNvPr>
          <p:cNvSpPr/>
          <p:nvPr/>
        </p:nvSpPr>
        <p:spPr>
          <a:xfrm rot="18488063">
            <a:off x="5487182" y="2816367"/>
            <a:ext cx="127488" cy="92652"/>
          </a:xfrm>
          <a:prstGeom prst="corner">
            <a:avLst>
              <a:gd name="adj1" fmla="val 40447"/>
              <a:gd name="adj2" fmla="val 40446"/>
            </a:avLst>
          </a:prstGeom>
          <a:solidFill>
            <a:srgbClr val="6DA6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15" name="L-Shape 14">
            <a:extLst>
              <a:ext uri="{FF2B5EF4-FFF2-40B4-BE49-F238E27FC236}">
                <a16:creationId xmlns:a16="http://schemas.microsoft.com/office/drawing/2014/main" id="{A6248F96-BA2B-44FA-99B6-D83B3C906F47}"/>
              </a:ext>
            </a:extLst>
          </p:cNvPr>
          <p:cNvSpPr/>
          <p:nvPr/>
        </p:nvSpPr>
        <p:spPr>
          <a:xfrm rot="18488063">
            <a:off x="5487182" y="4464150"/>
            <a:ext cx="127488" cy="92652"/>
          </a:xfrm>
          <a:prstGeom prst="corner">
            <a:avLst>
              <a:gd name="adj1" fmla="val 40447"/>
              <a:gd name="adj2" fmla="val 40446"/>
            </a:avLst>
          </a:prstGeom>
          <a:solidFill>
            <a:srgbClr val="6DA6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16" name="L-Shape 15">
            <a:extLst>
              <a:ext uri="{FF2B5EF4-FFF2-40B4-BE49-F238E27FC236}">
                <a16:creationId xmlns:a16="http://schemas.microsoft.com/office/drawing/2014/main" id="{C6E4B2C5-C84D-49A3-AA84-84BC538F53A1}"/>
              </a:ext>
            </a:extLst>
          </p:cNvPr>
          <p:cNvSpPr/>
          <p:nvPr/>
        </p:nvSpPr>
        <p:spPr>
          <a:xfrm rot="18488063">
            <a:off x="7493623" y="2816367"/>
            <a:ext cx="127488" cy="92652"/>
          </a:xfrm>
          <a:prstGeom prst="corner">
            <a:avLst>
              <a:gd name="adj1" fmla="val 40447"/>
              <a:gd name="adj2" fmla="val 40446"/>
            </a:avLst>
          </a:prstGeom>
          <a:solidFill>
            <a:srgbClr val="6DA6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17" name="L-Shape 16">
            <a:extLst>
              <a:ext uri="{FF2B5EF4-FFF2-40B4-BE49-F238E27FC236}">
                <a16:creationId xmlns:a16="http://schemas.microsoft.com/office/drawing/2014/main" id="{E341B098-74D8-4CC3-84CE-5FEF630AE528}"/>
              </a:ext>
            </a:extLst>
          </p:cNvPr>
          <p:cNvSpPr/>
          <p:nvPr/>
        </p:nvSpPr>
        <p:spPr>
          <a:xfrm rot="18488063">
            <a:off x="7493623" y="4464150"/>
            <a:ext cx="127488" cy="92652"/>
          </a:xfrm>
          <a:prstGeom prst="corner">
            <a:avLst>
              <a:gd name="adj1" fmla="val 40447"/>
              <a:gd name="adj2" fmla="val 40446"/>
            </a:avLst>
          </a:prstGeom>
          <a:solidFill>
            <a:srgbClr val="6DA6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18" name="L-Shape 17">
            <a:extLst>
              <a:ext uri="{FF2B5EF4-FFF2-40B4-BE49-F238E27FC236}">
                <a16:creationId xmlns:a16="http://schemas.microsoft.com/office/drawing/2014/main" id="{058BC686-F6B8-483E-8DD7-E761623CB240}"/>
              </a:ext>
            </a:extLst>
          </p:cNvPr>
          <p:cNvSpPr/>
          <p:nvPr/>
        </p:nvSpPr>
        <p:spPr>
          <a:xfrm rot="18488063">
            <a:off x="7493623" y="4815303"/>
            <a:ext cx="127488" cy="92652"/>
          </a:xfrm>
          <a:prstGeom prst="corner">
            <a:avLst>
              <a:gd name="adj1" fmla="val 40447"/>
              <a:gd name="adj2" fmla="val 40446"/>
            </a:avLst>
          </a:prstGeom>
          <a:solidFill>
            <a:srgbClr val="6DA6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19" name="L-Shape 18">
            <a:extLst>
              <a:ext uri="{FF2B5EF4-FFF2-40B4-BE49-F238E27FC236}">
                <a16:creationId xmlns:a16="http://schemas.microsoft.com/office/drawing/2014/main" id="{BF5377CD-BE24-4251-9953-71BCD56DE473}"/>
              </a:ext>
            </a:extLst>
          </p:cNvPr>
          <p:cNvSpPr/>
          <p:nvPr/>
        </p:nvSpPr>
        <p:spPr>
          <a:xfrm rot="18488063">
            <a:off x="7493623" y="5171254"/>
            <a:ext cx="127488" cy="92652"/>
          </a:xfrm>
          <a:prstGeom prst="corner">
            <a:avLst>
              <a:gd name="adj1" fmla="val 40447"/>
              <a:gd name="adj2" fmla="val 40446"/>
            </a:avLst>
          </a:prstGeom>
          <a:solidFill>
            <a:srgbClr val="6DA6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a:solidFill>
                <a:prstClr val="white"/>
              </a:solidFill>
              <a:latin typeface="Calibri"/>
            </a:endParaRPr>
          </a:p>
        </p:txBody>
      </p:sp>
      <p:sp>
        <p:nvSpPr>
          <p:cNvPr id="20" name="Title 3">
            <a:extLst>
              <a:ext uri="{FF2B5EF4-FFF2-40B4-BE49-F238E27FC236}">
                <a16:creationId xmlns:a16="http://schemas.microsoft.com/office/drawing/2014/main" id="{E3FA7EEA-A47C-4CAA-96AF-929D2C46514F}"/>
              </a:ext>
            </a:extLst>
          </p:cNvPr>
          <p:cNvSpPr txBox="1">
            <a:spLocks/>
          </p:cNvSpPr>
          <p:nvPr/>
        </p:nvSpPr>
        <p:spPr>
          <a:xfrm>
            <a:off x="24713" y="185349"/>
            <a:ext cx="8929816" cy="650521"/>
          </a:xfrm>
          <a:prstGeom prst="rect">
            <a:avLst/>
          </a:prstGeom>
        </p:spPr>
        <p:txBody>
          <a:bodyPr/>
          <a:lstStyle>
            <a:lvl1pPr algn="l" defTabSz="914400" rtl="0" eaLnBrk="1" latinLnBrk="0" hangingPunct="1">
              <a:lnSpc>
                <a:spcPct val="100000"/>
              </a:lnSpc>
              <a:spcBef>
                <a:spcPct val="0"/>
              </a:spcBef>
              <a:buNone/>
              <a:defRPr sz="2000" b="0" kern="1200">
                <a:solidFill>
                  <a:schemeClr val="bg1"/>
                </a:solidFill>
                <a:latin typeface="Franklin Gothic Medium Cond" panose="020B0606030402020204" pitchFamily="34" charset="0"/>
                <a:ea typeface="+mj-ea"/>
                <a:cs typeface="+mj-cs"/>
              </a:defRPr>
            </a:lvl1pPr>
          </a:lstStyle>
          <a:p>
            <a:r>
              <a:rPr lang="en-US" sz="2800" b="1" dirty="0">
                <a:latin typeface="Aharoni" panose="02010803020104030203" pitchFamily="2" charset="-79"/>
                <a:cs typeface="Aharoni" panose="02010803020104030203" pitchFamily="2" charset="-79"/>
              </a:rPr>
              <a:t>PLAN DETAILS</a:t>
            </a:r>
            <a:endParaRPr lang="en-IN" sz="2800" b="1"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362192162"/>
      </p:ext>
    </p:extLst>
  </p:cSld>
  <p:clrMapOvr>
    <a:masterClrMapping/>
  </p:clrMapOvr>
</p:sld>
</file>

<file path=ppt/theme/theme1.xml><?xml version="1.0" encoding="utf-8"?>
<a:theme xmlns:a="http://schemas.openxmlformats.org/drawingml/2006/main" name="Office Theme">
  <a:themeElements>
    <a:clrScheme name="Polaris Theme">
      <a:dk1>
        <a:sysClr val="windowText" lastClr="000000"/>
      </a:dk1>
      <a:lt1>
        <a:sysClr val="window" lastClr="FFFFFF"/>
      </a:lt1>
      <a:dk2>
        <a:srgbClr val="1F497D"/>
      </a:dk2>
      <a:lt2>
        <a:srgbClr val="EEECE1"/>
      </a:lt2>
      <a:accent1>
        <a:srgbClr val="006AB5"/>
      </a:accent1>
      <a:accent2>
        <a:srgbClr val="7FBA00"/>
      </a:accent2>
      <a:accent3>
        <a:srgbClr val="00ACED"/>
      </a:accent3>
      <a:accent4>
        <a:srgbClr val="FB9404"/>
      </a:accent4>
      <a:accent5>
        <a:srgbClr val="C00000"/>
      </a:accent5>
      <a:accent6>
        <a:srgbClr val="4BACC6"/>
      </a:accent6>
      <a:hlink>
        <a:srgbClr val="0000FF"/>
      </a:hlink>
      <a:folHlink>
        <a:srgbClr val="800080"/>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 id="{F09D21AF-7FE1-4504-AD9E-4B102071EE1F}" vid="{2EB63F91-9A7E-4D23-8558-69865E5C86F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#16 Transparency Market Research</Template>
  <TotalTime>8864</TotalTime>
  <Words>672</Words>
  <Application>Microsoft Office PowerPoint</Application>
  <PresentationFormat>Letter Paper (8.5x11 in)</PresentationFormat>
  <Paragraphs>270</Paragraphs>
  <Slides>16</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16</vt:i4>
      </vt:variant>
    </vt:vector>
  </HeadingPairs>
  <TitlesOfParts>
    <vt:vector size="28" baseType="lpstr">
      <vt:lpstr>Aharoni</vt:lpstr>
      <vt:lpstr>Arial</vt:lpstr>
      <vt:lpstr>Calibri</vt:lpstr>
      <vt:lpstr>Courier New</vt:lpstr>
      <vt:lpstr>Franklin Gothic Book</vt:lpstr>
      <vt:lpstr>Franklin Gothic Medium</vt:lpstr>
      <vt:lpstr>Franklin Gothic Medium Cond</vt:lpstr>
      <vt:lpstr>Impact</vt:lpstr>
      <vt:lpstr>PT Sans Bold</vt:lpstr>
      <vt:lpstr>Wingdings</vt:lpstr>
      <vt:lpstr>ヒラギノ角ゴ Pro W3</vt:lpstr>
      <vt:lpstr>Office Theme</vt:lpstr>
      <vt:lpstr>Search Engine Optimization  &amp;  Digital Marketing</vt:lpstr>
      <vt:lpstr>SEO PLANS</vt:lpstr>
      <vt:lpstr>PLAN DETAILS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Contacts Us</vt:lpstr>
      <vt:lpstr>Disclaimer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Cover Page Heading</dc:title>
  <dc:creator>Admin</dc:creator>
  <cp:lastModifiedBy>Sheer Analytics and Insights</cp:lastModifiedBy>
  <cp:revision>1198</cp:revision>
  <cp:lastPrinted>2016-04-21T08:24:03Z</cp:lastPrinted>
  <dcterms:created xsi:type="dcterms:W3CDTF">2016-04-21T08:19:49Z</dcterms:created>
  <dcterms:modified xsi:type="dcterms:W3CDTF">2018-06-28T10:45:20Z</dcterms:modified>
</cp:coreProperties>
</file>