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0"/>
    <p:restoredTop sz="94666"/>
  </p:normalViewPr>
  <p:slideViewPr>
    <p:cSldViewPr snapToGrid="0" snapToObjects="1">
      <p:cViewPr>
        <p:scale>
          <a:sx n="105" d="100"/>
          <a:sy n="105" d="100"/>
        </p:scale>
        <p:origin x="-6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360: Checkers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Group: Mathew </a:t>
            </a:r>
            <a:r>
              <a:rPr lang="en-US" dirty="0" err="1" smtClean="0"/>
              <a:t>Puryear</a:t>
            </a:r>
            <a:r>
              <a:rPr lang="en-US" dirty="0" smtClean="0"/>
              <a:t> &amp; Dulce </a:t>
            </a:r>
            <a:r>
              <a:rPr lang="en-US" dirty="0" err="1" smtClean="0"/>
              <a:t>palacios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4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(Cont.): Piece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9569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b="1" dirty="0"/>
              <a:t>This public class </a:t>
            </a:r>
            <a:r>
              <a:rPr lang="en-US" b="1" dirty="0" smtClean="0"/>
              <a:t>is responsible for holding the attributes of the “checkers.”</a:t>
            </a:r>
          </a:p>
          <a:p>
            <a:pPr>
              <a:buFont typeface="Wingdings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Member Data: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String color – Stores the color of </a:t>
            </a:r>
            <a:r>
              <a:rPr lang="en-US" smtClean="0"/>
              <a:t>the checker </a:t>
            </a:r>
            <a:r>
              <a:rPr lang="en-US" dirty="0" smtClean="0"/>
              <a:t>piece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String type - Stores the type of checkers piece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Setter and Getters: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isPlayer</a:t>
            </a:r>
            <a:r>
              <a:rPr lang="en-US" dirty="0" smtClean="0"/>
              <a:t>(Player) – Returns color that represents the player.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isRed</a:t>
            </a:r>
            <a:r>
              <a:rPr lang="en-US" dirty="0" smtClean="0"/>
              <a:t>() – Returns true/false if the Piece is red.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isBlack</a:t>
            </a:r>
            <a:r>
              <a:rPr lang="en-US" dirty="0" smtClean="0"/>
              <a:t>() – Returns true/false if the Piece is black.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isEmpty</a:t>
            </a:r>
            <a:r>
              <a:rPr lang="en-US" dirty="0" smtClean="0"/>
              <a:t>() – Returns true/false if the Piece is empty.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isKing</a:t>
            </a:r>
            <a:r>
              <a:rPr lang="en-US" dirty="0" smtClean="0"/>
              <a:t>() – Returns true/false if the Piece is king.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getType</a:t>
            </a:r>
            <a:r>
              <a:rPr lang="en-US" dirty="0" smtClean="0"/>
              <a:t>() – Returns the type of the Piece.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getColor</a:t>
            </a:r>
            <a:r>
              <a:rPr lang="en-US" dirty="0" smtClean="0"/>
              <a:t>() – returns the color of the piece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getColorType</a:t>
            </a:r>
            <a:r>
              <a:rPr lang="en-US" dirty="0" smtClean="0"/>
              <a:t> – Returns the color and type of piece concatenated.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9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(Cont.):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2400" b="1" dirty="0"/>
              <a:t> This class is responsible for storing the attributes of a player</a:t>
            </a:r>
            <a:r>
              <a:rPr lang="en-US" sz="2400" b="1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2400" b="1" dirty="0"/>
              <a:t> </a:t>
            </a:r>
            <a:r>
              <a:rPr lang="en-US" sz="2400" b="1" dirty="0" smtClean="0"/>
              <a:t>Member Data: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String color – Represents the Player by its color (Red / Black)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Boolean </a:t>
            </a:r>
            <a:r>
              <a:rPr lang="en-US" sz="2400" dirty="0" err="1" smtClean="0"/>
              <a:t>isAI</a:t>
            </a:r>
            <a:r>
              <a:rPr lang="en-US" sz="2400" dirty="0" smtClean="0"/>
              <a:t> – Returns true/false depending whether Player is Artificial Intelligence.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 </a:t>
            </a:r>
            <a:r>
              <a:rPr lang="en-US" sz="2400" b="1" dirty="0" smtClean="0"/>
              <a:t>Getter and Setters: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 smtClean="0"/>
              <a:t>getColor</a:t>
            </a:r>
            <a:r>
              <a:rPr lang="en-US" sz="2400" dirty="0" smtClean="0"/>
              <a:t>() – Returns color of Player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 smtClean="0"/>
              <a:t>isRed</a:t>
            </a:r>
            <a:r>
              <a:rPr lang="en-US" sz="2400" dirty="0" smtClean="0"/>
              <a:t>() – Returns true / false if Player is red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 smtClean="0"/>
              <a:t>isBlack</a:t>
            </a:r>
            <a:r>
              <a:rPr lang="en-US" sz="2400" dirty="0" smtClean="0"/>
              <a:t>() – Returns true / false if Player is black</a:t>
            </a:r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2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Displaying the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4165"/>
            <a:ext cx="10058400" cy="4097399"/>
          </a:xfrm>
        </p:spPr>
      </p:pic>
    </p:spTree>
    <p:extLst>
      <p:ext uri="{BB962C8B-B14F-4D97-AF65-F5344CB8AC3E}">
        <p14:creationId xmlns:p14="http://schemas.microsoft.com/office/powerpoint/2010/main" val="143117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52342" cy="1450757"/>
          </a:xfrm>
        </p:spPr>
        <p:txBody>
          <a:bodyPr/>
          <a:lstStyle/>
          <a:p>
            <a:r>
              <a:rPr lang="en-US" dirty="0" smtClean="0"/>
              <a:t>Algorithms (Cont.): Artificial Intelligence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48" y="1845734"/>
            <a:ext cx="7901488" cy="44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0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5120"/>
            <a:ext cx="6906852" cy="4323157"/>
          </a:xfrm>
        </p:spPr>
      </p:pic>
      <p:sp>
        <p:nvSpPr>
          <p:cNvPr id="7" name="TextBox 6"/>
          <p:cNvSpPr txBox="1"/>
          <p:nvPr/>
        </p:nvSpPr>
        <p:spPr>
          <a:xfrm>
            <a:off x="8129390" y="1875120"/>
            <a:ext cx="3970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 smtClean="0"/>
              <a:t>PlayerTest.java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PieceTest.java</a:t>
            </a:r>
            <a:r>
              <a:rPr lang="en-US" sz="28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MoveTest.java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MoveSequenceTest.java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BoardTest.java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83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Description: Checkers (OOP)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16254" cy="4555066"/>
          </a:xfrm>
        </p:spPr>
        <p:txBody>
          <a:bodyPr>
            <a:normAutofit lnSpcReduction="10000"/>
          </a:bodyPr>
          <a:lstStyle/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2100" dirty="0" smtClean="0">
                <a:latin typeface="Calibri" charset="0"/>
                <a:ea typeface="Calibri" charset="0"/>
                <a:cs typeface="Calibri" charset="0"/>
              </a:rPr>
              <a:t> Turn-based checkers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§"/>
            </a:pPr>
            <a:r>
              <a:rPr lang="en-US" sz="2100" dirty="0" smtClean="0">
                <a:latin typeface="Calibri" charset="0"/>
                <a:ea typeface="Calibri" charset="0"/>
                <a:cs typeface="Calibri" charset="0"/>
              </a:rPr>
              <a:t> 8 x 8 board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§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 smtClean="0">
                <a:latin typeface="Calibri" charset="0"/>
                <a:ea typeface="Calibri" charset="0"/>
                <a:cs typeface="Calibri" charset="0"/>
              </a:rPr>
              <a:t>64 Pieces (32 Red &amp; 32 Black)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§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 smtClean="0">
                <a:latin typeface="Calibri" charset="0"/>
                <a:ea typeface="Calibri" charset="0"/>
                <a:cs typeface="Calibri" charset="0"/>
              </a:rPr>
              <a:t>Artificial Intelligence as possible competition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§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 smtClean="0">
                <a:latin typeface="Calibri" charset="0"/>
                <a:ea typeface="Calibri" charset="0"/>
                <a:cs typeface="Calibri" charset="0"/>
              </a:rPr>
              <a:t>Possible Pieces: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§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 smtClean="0">
                <a:latin typeface="Calibri" charset="0"/>
                <a:ea typeface="Calibri" charset="0"/>
                <a:cs typeface="Calibri" charset="0"/>
              </a:rPr>
              <a:t>Regular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§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 smtClean="0">
                <a:latin typeface="Calibri" charset="0"/>
                <a:ea typeface="Calibri" charset="0"/>
                <a:cs typeface="Calibri" charset="0"/>
              </a:rPr>
              <a:t>King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903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Game: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Wingdings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Goal: Capture all of opponent’s pieces or trap them.</a:t>
            </a:r>
          </a:p>
          <a:p>
            <a:pPr>
              <a:lnSpc>
                <a:spcPct val="160000"/>
              </a:lnSpc>
              <a:buFont typeface="Wingdings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Turn-Based: </a:t>
            </a:r>
          </a:p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000" dirty="0"/>
              <a:t> </a:t>
            </a:r>
            <a:r>
              <a:rPr lang="en-US" sz="3000" dirty="0" smtClean="0"/>
              <a:t>A “normal” checker can only move forward and may not land on a square that is occupied by another piece.</a:t>
            </a:r>
          </a:p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000" dirty="0"/>
              <a:t> </a:t>
            </a:r>
            <a:r>
              <a:rPr lang="en-US" sz="3000" dirty="0" smtClean="0"/>
              <a:t>A “kinged” checker is able to move forward and back.</a:t>
            </a:r>
          </a:p>
          <a:p>
            <a:pPr>
              <a:lnSpc>
                <a:spcPct val="160000"/>
              </a:lnSpc>
              <a:buFont typeface="Wingdings" charset="2"/>
              <a:buChar char="§"/>
            </a:pPr>
            <a:r>
              <a:rPr lang="en-US" sz="3200" dirty="0" smtClean="0"/>
              <a:t> Valid Jumps:</a:t>
            </a:r>
          </a:p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000" dirty="0"/>
              <a:t> </a:t>
            </a:r>
            <a:r>
              <a:rPr lang="en-US" sz="3000" dirty="0" smtClean="0"/>
              <a:t>Checker must be diagonal to opponent and have an empty square to land 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402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Game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100" dirty="0" smtClean="0"/>
              <a:t> Winner of Game:</a:t>
            </a:r>
            <a:endParaRPr lang="en-US" sz="1900" dirty="0" smtClean="0"/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sz="1900" dirty="0" smtClean="0"/>
              <a:t>Whoever captures all of their opponent’s checkers or have blocked them from making any moves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100" dirty="0" smtClean="0"/>
              <a:t> ”Kinged”</a:t>
            </a:r>
            <a:endParaRPr lang="en-US" sz="2100" dirty="0"/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sz="1900" dirty="0" smtClean="0"/>
              <a:t>Once a ”normal” checker piece reaching the opposite end of the board, it becomes a King checkers piece.</a:t>
            </a:r>
          </a:p>
        </p:txBody>
      </p:sp>
    </p:spTree>
    <p:extLst>
      <p:ext uri="{BB962C8B-B14F-4D97-AF65-F5344CB8AC3E}">
        <p14:creationId xmlns:p14="http://schemas.microsoft.com/office/powerpoint/2010/main" val="129279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766236" cy="45069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3200" dirty="0" smtClean="0"/>
              <a:t> Game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Board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3200" dirty="0" smtClean="0"/>
              <a:t> Piece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Player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3200" dirty="0" smtClean="0"/>
              <a:t> Move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76035" y="1790479"/>
            <a:ext cx="3587015" cy="45069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3200" b="1" dirty="0" smtClean="0"/>
              <a:t> Extends: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000" dirty="0" smtClean="0"/>
              <a:t> </a:t>
            </a:r>
            <a:r>
              <a:rPr lang="en-US" sz="3000" dirty="0" err="1" smtClean="0"/>
              <a:t>JPanel</a:t>
            </a:r>
            <a:endParaRPr lang="en-US" sz="3000" dirty="0" smtClean="0"/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sz="3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15200" y="1845734"/>
            <a:ext cx="3126606" cy="45069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3200" b="1" dirty="0" smtClean="0"/>
              <a:t> Implements: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000" dirty="0"/>
              <a:t> </a:t>
            </a:r>
            <a:r>
              <a:rPr lang="en-US" sz="3000" dirty="0" err="1" smtClean="0"/>
              <a:t>ActionListener</a:t>
            </a:r>
            <a:endParaRPr lang="en-US" sz="3000" dirty="0" smtClean="0"/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000" dirty="0"/>
              <a:t> </a:t>
            </a:r>
            <a:r>
              <a:rPr lang="en-US" sz="3000" dirty="0" err="1" smtClean="0"/>
              <a:t>MouseListener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2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(Cont.):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 </a:t>
            </a:r>
            <a:r>
              <a:rPr lang="en-US" sz="1900" b="1" dirty="0" smtClean="0"/>
              <a:t>This public class is responsible for managing the rules of the game and the rest of the classes.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900" b="1" dirty="0"/>
              <a:t> </a:t>
            </a:r>
            <a:r>
              <a:rPr lang="en-US" sz="1900" b="1" dirty="0" smtClean="0"/>
              <a:t>Member Data: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Private </a:t>
            </a:r>
            <a:r>
              <a:rPr lang="en-US" sz="1900" dirty="0" err="1" smtClean="0"/>
              <a:t>JFrame</a:t>
            </a:r>
            <a:endParaRPr lang="en-US" sz="1900" dirty="0" smtClean="0"/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Private </a:t>
            </a:r>
            <a:r>
              <a:rPr lang="en-US" sz="1900" dirty="0" err="1" smtClean="0"/>
              <a:t>JPanel</a:t>
            </a:r>
            <a:r>
              <a:rPr lang="en-US" sz="1900" dirty="0" smtClean="0"/>
              <a:t> (</a:t>
            </a:r>
            <a:r>
              <a:rPr lang="en-US" sz="1900" dirty="0" err="1" smtClean="0"/>
              <a:t>buttonPanel</a:t>
            </a:r>
            <a:r>
              <a:rPr lang="en-US" sz="1900" dirty="0" smtClean="0"/>
              <a:t>, </a:t>
            </a:r>
            <a:r>
              <a:rPr lang="en-US" sz="1900" dirty="0" err="1" smtClean="0"/>
              <a:t>gamePanel</a:t>
            </a:r>
            <a:r>
              <a:rPr lang="en-US" sz="1900" dirty="0" smtClean="0"/>
              <a:t>)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Private Board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Private Boolean (</a:t>
            </a:r>
            <a:r>
              <a:rPr lang="en-US" sz="1900" dirty="0" err="1" smtClean="0"/>
              <a:t>gameOver</a:t>
            </a:r>
            <a:r>
              <a:rPr lang="en-US" sz="1900" dirty="0" smtClean="0"/>
              <a:t>)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Private Player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Private </a:t>
            </a:r>
            <a:r>
              <a:rPr lang="en-US" sz="1900" dirty="0" err="1" smtClean="0"/>
              <a:t>Int</a:t>
            </a:r>
            <a:r>
              <a:rPr lang="en-US" sz="1900" dirty="0"/>
              <a:t> </a:t>
            </a:r>
            <a:r>
              <a:rPr lang="en-US" sz="1900" dirty="0" smtClean="0"/>
              <a:t>(</a:t>
            </a:r>
            <a:r>
              <a:rPr lang="en-US" sz="1900" dirty="0" err="1" smtClean="0"/>
              <a:t>selectedR</a:t>
            </a:r>
            <a:r>
              <a:rPr lang="en-US" sz="1900" dirty="0" smtClean="0"/>
              <a:t> , </a:t>
            </a:r>
            <a:r>
              <a:rPr lang="en-US" sz="1900" dirty="0" err="1" smtClean="0"/>
              <a:t>selectedC</a:t>
            </a:r>
            <a:r>
              <a:rPr lang="en-US" sz="1900" dirty="0" smtClean="0"/>
              <a:t>)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Private </a:t>
            </a:r>
            <a:r>
              <a:rPr lang="en-US" sz="1900" dirty="0" err="1" smtClean="0"/>
              <a:t>JLabel</a:t>
            </a:r>
            <a:endParaRPr lang="en-US" sz="1900" dirty="0" smtClean="0"/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Private </a:t>
            </a:r>
            <a:r>
              <a:rPr lang="en-US" sz="1900" dirty="0" err="1" smtClean="0"/>
              <a:t>MoveSequence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301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(Cont.):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01941" cy="45069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1800" b="1" dirty="0" smtClean="0"/>
              <a:t> Methods: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Game() – Constructor 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US" dirty="0" err="1" smtClean="0"/>
              <a:t>startGame</a:t>
            </a:r>
            <a:r>
              <a:rPr lang="en-US" dirty="0" smtClean="0"/>
              <a:t>() – Game initializer called in constructor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US" dirty="0" err="1" smtClean="0"/>
              <a:t>clickSquare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– Checks for valid selected square/checker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US" dirty="0" err="1" smtClean="0"/>
              <a:t>makeMove</a:t>
            </a:r>
            <a:r>
              <a:rPr lang="en-US" dirty="0" smtClean="0"/>
              <a:t>(Move) – Makes move on board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US" dirty="0" err="1" smtClean="0"/>
              <a:t>gameOver</a:t>
            </a:r>
            <a:r>
              <a:rPr lang="en-US" dirty="0" smtClean="0"/>
              <a:t> (String) – Handles game over</a:t>
            </a:r>
            <a:endParaRPr lang="en-US" b="1" dirty="0" smtClean="0"/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endParaRPr lang="en-US" b="1" dirty="0" smtClean="0"/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endParaRPr lang="en-US" dirty="0" smtClean="0"/>
          </a:p>
          <a:p>
            <a:pPr lvl="2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9221" y="1845734"/>
            <a:ext cx="6208295" cy="45069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b="1" dirty="0" smtClean="0"/>
              <a:t> Overwritten Methods: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US" dirty="0" err="1" smtClean="0"/>
              <a:t>paintComponent</a:t>
            </a:r>
            <a:r>
              <a:rPr lang="en-US" dirty="0" smtClean="0"/>
              <a:t>(Graphics) – From </a:t>
            </a:r>
            <a:r>
              <a:rPr lang="en-US" dirty="0" err="1" smtClean="0"/>
              <a:t>Jpanel</a:t>
            </a:r>
            <a:endParaRPr lang="en-US" dirty="0" smtClean="0"/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Draws everything on screen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US" dirty="0" err="1" smtClean="0"/>
              <a:t>actionPerformed</a:t>
            </a:r>
            <a:r>
              <a:rPr lang="en-US" dirty="0" smtClean="0"/>
              <a:t>(</a:t>
            </a:r>
            <a:r>
              <a:rPr lang="en-US" dirty="0" err="1" smtClean="0"/>
              <a:t>ActionEvent</a:t>
            </a:r>
            <a:r>
              <a:rPr lang="en-US" dirty="0" smtClean="0"/>
              <a:t>) – From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Handles button click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US" dirty="0" err="1" smtClean="0"/>
              <a:t>mousePressed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) – From </a:t>
            </a:r>
            <a:r>
              <a:rPr lang="en-US" dirty="0" err="1" smtClean="0"/>
              <a:t>MouseListener</a:t>
            </a:r>
            <a:endParaRPr lang="en-US" dirty="0" smtClean="0"/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Handles mouse click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endParaRPr lang="en-US" dirty="0" smtClean="0"/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endParaRPr lang="en-US" b="1" dirty="0" smtClean="0"/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endParaRPr lang="en-US" dirty="0" smtClean="0"/>
          </a:p>
          <a:p>
            <a:pPr lvl="2"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526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(Cont.):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800" b="1" dirty="0"/>
              <a:t>This public class is responsible </a:t>
            </a:r>
            <a:r>
              <a:rPr lang="en-US" sz="2800" b="1" dirty="0" smtClean="0"/>
              <a:t>for the creation and modification of a two-dimensional array of Pieces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800" b="1" dirty="0"/>
              <a:t> </a:t>
            </a:r>
            <a:r>
              <a:rPr lang="en-US" sz="2800" b="1" dirty="0" smtClean="0"/>
              <a:t>Member Data: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Public static final </a:t>
            </a:r>
            <a:r>
              <a:rPr lang="en-US" sz="2800" dirty="0" err="1" smtClean="0"/>
              <a:t>Int</a:t>
            </a:r>
            <a:r>
              <a:rPr lang="en-US" sz="2800" dirty="0" smtClean="0"/>
              <a:t> – For number of rows and columns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Private Piece [] [] – Make up the 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02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(Cont.): Board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862108" cy="459125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Methods: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Setup()</a:t>
            </a:r>
            <a:r>
              <a:rPr lang="en-US" dirty="0" smtClean="0"/>
              <a:t>  - Initializes the board and determines which squares are empty or have a checker piece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Getter and Setters:</a:t>
            </a:r>
          </a:p>
          <a:p>
            <a:pPr lvl="2">
              <a:buFont typeface="Wingdings" charset="2"/>
              <a:buChar char="§"/>
            </a:pPr>
            <a:r>
              <a:rPr lang="en-US" sz="1600" dirty="0" err="1" smtClean="0"/>
              <a:t>getPiece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) – Returns Piece at location of row and column</a:t>
            </a:r>
          </a:p>
          <a:p>
            <a:pPr lvl="2">
              <a:buFont typeface="Wingdings" charset="2"/>
              <a:buChar char="§"/>
            </a:pPr>
            <a:r>
              <a:rPr lang="en-US" sz="1600" dirty="0" err="1" smtClean="0"/>
              <a:t>setPiece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, Piece) – Takes in row, column and Piece and replaces the current element, if any, in the array with new Piece. </a:t>
            </a:r>
          </a:p>
          <a:p>
            <a:pPr lvl="2">
              <a:buFont typeface="Wingdings" charset="2"/>
              <a:buChar char="§"/>
            </a:pPr>
            <a:r>
              <a:rPr lang="en-US" sz="1600" dirty="0" err="1" smtClean="0"/>
              <a:t>getBoard</a:t>
            </a:r>
            <a:r>
              <a:rPr lang="en-US" sz="1600" dirty="0" smtClean="0"/>
              <a:t>() – Returns whole Piece array that represents the board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 </a:t>
            </a:r>
            <a:r>
              <a:rPr lang="en-US" b="1" dirty="0" err="1" smtClean="0"/>
              <a:t>movePiece</a:t>
            </a:r>
            <a:r>
              <a:rPr lang="en-US" b="1" dirty="0" smtClean="0"/>
              <a:t>(Move) </a:t>
            </a:r>
            <a:r>
              <a:rPr lang="en-US" dirty="0" smtClean="0"/>
              <a:t>– Handles move of Piece in the array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 </a:t>
            </a:r>
            <a:r>
              <a:rPr lang="en-US" b="1" dirty="0" err="1" smtClean="0"/>
              <a:t>getValidMoves</a:t>
            </a:r>
            <a:r>
              <a:rPr lang="en-US" b="1" dirty="0" smtClean="0"/>
              <a:t>(Player) </a:t>
            </a:r>
            <a:r>
              <a:rPr lang="en-US" dirty="0" smtClean="0"/>
              <a:t>– Returns sequence of valid moves.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b="1" dirty="0" err="1" smtClean="0"/>
              <a:t>canJump</a:t>
            </a:r>
            <a:r>
              <a:rPr lang="en-US" b="1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, Player) – </a:t>
            </a:r>
            <a:r>
              <a:rPr lang="en-US" dirty="0" smtClean="0"/>
              <a:t>Takes in the location that the Piece will move from, location of place it will jump over and the place it will jump to and returns true if it is a valid jump.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 </a:t>
            </a:r>
            <a:r>
              <a:rPr lang="en-US" b="1" dirty="0" err="1" smtClean="0"/>
              <a:t>getValidJumps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, Player) </a:t>
            </a:r>
            <a:r>
              <a:rPr lang="en-US" dirty="0" smtClean="0"/>
              <a:t>– Returns sequence of valid jumps.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445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</TotalTime>
  <Words>784</Words>
  <Application>Microsoft Macintosh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Final 360: Checkers</vt:lpstr>
      <vt:lpstr>Project Description: Checkers (OOP)</vt:lpstr>
      <vt:lpstr>Rules of Game:</vt:lpstr>
      <vt:lpstr>Rules of Game (Cont.)</vt:lpstr>
      <vt:lpstr>Classes</vt:lpstr>
      <vt:lpstr>Classes (Cont.): Game</vt:lpstr>
      <vt:lpstr>Classes (Cont.): Game</vt:lpstr>
      <vt:lpstr>Classes (Cont.): Board</vt:lpstr>
      <vt:lpstr>Classes (Cont.): Board </vt:lpstr>
      <vt:lpstr>Classes (Cont.): Piece </vt:lpstr>
      <vt:lpstr>Classes (Cont.): Player</vt:lpstr>
      <vt:lpstr>Algorithms: Displaying the Board</vt:lpstr>
      <vt:lpstr>Algorithms (Cont.): Artificial Intelligence</vt:lpstr>
      <vt:lpstr>Test Classes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360: Checkers</dc:title>
  <dc:creator>Dulce  Palacios</dc:creator>
  <cp:lastModifiedBy>Dulce  Palacios</cp:lastModifiedBy>
  <cp:revision>42</cp:revision>
  <dcterms:created xsi:type="dcterms:W3CDTF">2016-12-16T06:53:56Z</dcterms:created>
  <dcterms:modified xsi:type="dcterms:W3CDTF">2016-12-16T14:22:55Z</dcterms:modified>
</cp:coreProperties>
</file>