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Consolas"/>
      <p:regular r:id="rId44"/>
      <p:bold r:id="rId45"/>
      <p:italic r:id="rId46"/>
      <p:boldItalic r:id="rId4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onsolas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onsolas-italic.fntdata"/><Relationship Id="rId23" Type="http://schemas.openxmlformats.org/officeDocument/2006/relationships/slide" Target="slides/slide18.xml"/><Relationship Id="rId45" Type="http://schemas.openxmlformats.org/officeDocument/2006/relationships/font" Target="fonts/Consola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onsola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881450" y="2976866"/>
            <a:ext cx="7251600" cy="147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Obfuscation Fingerprinting In Android Binaries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082040" y="4958080"/>
            <a:ext cx="7035899" cy="92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Matt Van Veldhuizen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Fibonacci Calculator Activity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59677" l="0" r="0" t="0"/>
          <a:stretch/>
        </p:blipFill>
        <p:spPr>
          <a:xfrm>
            <a:off x="0" y="1511350"/>
            <a:ext cx="3041850" cy="206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62298" l="0" r="0" t="0"/>
          <a:stretch/>
        </p:blipFill>
        <p:spPr>
          <a:xfrm>
            <a:off x="1616300" y="3572275"/>
            <a:ext cx="3164787" cy="200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b="65121" l="0" r="0" t="0"/>
          <a:stretch/>
        </p:blipFill>
        <p:spPr>
          <a:xfrm>
            <a:off x="12000" y="4991400"/>
            <a:ext cx="3166275" cy="186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225" y="1580475"/>
            <a:ext cx="4456775" cy="52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442825" y="2447325"/>
            <a:ext cx="1133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Without Overflow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10625" y="4065025"/>
            <a:ext cx="1133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With Overflow</a:t>
            </a:r>
          </a:p>
        </p:txBody>
      </p:sp>
      <p:cxnSp>
        <p:nvCxnSpPr>
          <p:cNvPr id="107" name="Shape 107"/>
          <p:cNvCxnSpPr>
            <a:stCxn id="106" idx="2"/>
          </p:cNvCxnSpPr>
          <p:nvPr/>
        </p:nvCxnSpPr>
        <p:spPr>
          <a:xfrm>
            <a:off x="677475" y="4659625"/>
            <a:ext cx="110700" cy="34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101" idx="3"/>
            <a:endCxn id="105" idx="1"/>
          </p:cNvCxnSpPr>
          <p:nvPr/>
        </p:nvCxnSpPr>
        <p:spPr>
          <a:xfrm>
            <a:off x="3041850" y="2541812"/>
            <a:ext cx="401100" cy="20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5" idx="2"/>
          </p:cNvCxnSpPr>
          <p:nvPr/>
        </p:nvCxnSpPr>
        <p:spPr>
          <a:xfrm flipH="1">
            <a:off x="3885175" y="3041925"/>
            <a:ext cx="124500" cy="53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 flipH="1">
            <a:off x="387174" y="3567275"/>
            <a:ext cx="13800" cy="55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Webpage Activity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69959" l="0" r="0" t="0"/>
          <a:stretch/>
        </p:blipFill>
        <p:spPr>
          <a:xfrm>
            <a:off x="0" y="4797825"/>
            <a:ext cx="4118499" cy="206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58239" l="0" r="0" t="0"/>
          <a:stretch/>
        </p:blipFill>
        <p:spPr>
          <a:xfrm>
            <a:off x="0" y="1519025"/>
            <a:ext cx="4018949" cy="2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b="0" l="0" r="6576" t="0"/>
          <a:stretch/>
        </p:blipFill>
        <p:spPr>
          <a:xfrm>
            <a:off x="4166424" y="2181325"/>
            <a:ext cx="4977574" cy="3930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>
            <a:stCxn id="117" idx="2"/>
            <a:endCxn id="116" idx="0"/>
          </p:cNvCxnSpPr>
          <p:nvPr/>
        </p:nvCxnSpPr>
        <p:spPr>
          <a:xfrm>
            <a:off x="2009474" y="4383025"/>
            <a:ext cx="49800" cy="4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Proguard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JODE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jarg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JBCO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trike="sngStrike"/>
              <a:t>ClassEncrypt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KlassMaster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Allatori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Obfuscation Programs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Built with ant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release mode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Digitally signed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Byte Aligned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dexdump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Static disassembly analysis of APKs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dex2jar/jar2dex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dex to jar translator and jar to dex translator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Build/Obfuscation Process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58990"/>
            <a:ext cx="8229600" cy="484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Runs within 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Strict obfuscation settings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Default Settings Plus: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-overloadaggressively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Multiple fields/methods can get the same name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-flattenpackagehierarchy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Repackage all packages into single parent package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Build/Obfuscation Process - Proguard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 of Proguard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0" y="2336700"/>
            <a:ext cx="42309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'classes.dex'...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Opened 'classes.dex', DEX version '035'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DEX file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magic               : 'dex\n035\0'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checksum            : 4afbaef1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signature           : 9ec5...9586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file_size           : 12172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header_size         : 112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link_size           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link_off      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string_ids_size     : 245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string_ids_off      : 112 (0x000070)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type_ids_size       : 67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type_ids_off        : 1092 (0x000444)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proto_ids_size      : 55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proto_ids_off       : 1360 (0x000550)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field_ids_size      : 36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field_ids_off       : 2020 (0x0007e4)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method_ids_size     : 114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method_ids_off      : 2308 (0x000904)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class_defs_size     : 16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class_defs_off      : 3220 (0x000c94)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data_size           : 8440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data_off            : 3732 (0x000e94)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982100" y="2336700"/>
            <a:ext cx="41619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'classes.dex'...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Opened 'classes.dex', DEX version '035'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DEX file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magic               : 'dex\n035\0'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checksum            : 1ab34520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signature           : 780a...2df9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file_size           : 6804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header_size         : 112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link_size           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link_off      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string_ids_size     : 123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string_ids_off      : 112 (0x000070)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type_ids_size       : 51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type_ids_off        : 604 (0x00025c)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proto_ids_size      : 54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proto_ids_off       : 808 (0x000328)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field_ids_size      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field_ids_off       : 1456 (0x0005b0)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method_ids_size     : 95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method_ids_off      : 1480 (0x0005c8)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class_defs_size     : 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class_defs_off      : 2240 (0x0008c0)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data_size           : 4372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data_off            : 2432 (0x000980)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42410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37170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584550" y="1558500"/>
            <a:ext cx="1974899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Application Headers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Proguard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2336700"/>
            <a:ext cx="4286099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17 (0x0011)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46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source_file_idx     : 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class_data_off      : 11630 (0x002d6e)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static_fields_size  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direct_methods_size 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virtual_methods_size: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 #0    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Class descriptor  : 'Lcom/uaf/matt/</a:t>
            </a:r>
          </a:p>
          <a:p>
            <a:pPr indent="457200" lvl="0" marL="18288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testone/BuildConfig;'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Access flags      : 0x0011 (PUBLIC FINAL)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Superclass        : 'Ljava/lang/Object;'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286100" y="2447400"/>
            <a:ext cx="5129700" cy="44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 (0x0001)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source_file_idx     : 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class_data_off      : 6515 (0x001973)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static_fields_size  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direct_methods_size 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virtual_methods_size: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 #0    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Class descriptor  : 'Lcom/uaf/matt/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testone/DisplayMathsActivity;'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Access flags      : 0x0001 (PUBLIC)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Superclass        : 'Landroid/app/Activity;'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42410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37170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495300" y="1558500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 BuildConfig Class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Proguard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0" y="2336700"/>
            <a:ext cx="4620299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 (0x0001)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source_file_idx     : 13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annotations_off     : 6296 (0x001898)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 . 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   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Class descriptor  : 'Lcom/uaf/matt/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testone/DisplayMathsActivity;'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Access flags      : 0x0001 (PUBLIC)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Superclass        : 'Landroid/app/Activity;'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#0              : (in Lcom/uaf/matt/</a:t>
            </a:r>
          </a:p>
          <a:p>
            <a:pPr indent="457200" lvl="0" marL="9144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testone/DisplayMathsActivity;)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name          : 'fibCache'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         : 'Ljava/util/ArrayList;'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access        : 0x000a (PRIVATE STATIC)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Instance fields   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620275" y="2392050"/>
            <a:ext cx="4857900" cy="44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 (0x0001)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source_file_idx     : 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   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Class descriptor  : 'Lcom/uaf/matt/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testone/DisplayMathsActivity;'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Access flags      : 0x0001 (PUBLIC)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Superclass        : 'Landroid/app/Activity;'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#0              : (in Lcom/uaf/matt/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testone/DisplayMathsActivity;)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name          : 'a'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         : 'Ljava/util/ArrayList;'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access        : 0x000a (PRIVATE STATIC)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Instance fields   -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40342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57875" y="199095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091200" y="1558500"/>
            <a:ext cx="29616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No Source File/Annotation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Variable Renamed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Proguard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0" y="2958900"/>
            <a:ext cx="9042599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catches       : (none)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positions     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0x0000 line=47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0x0003 line=48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0x0008 line=50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0x000c line=51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0x0013 line=53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0x0018 line=54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0x001d line=55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0x0037 line=57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0x003a line=58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locals        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0x000c - 0x003b reg=0 intent Landroid/content/Intent;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0x0013 - 0x003b reg=1 number I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0x0018 - 0x003b reg=2 textView Landroid/widget/TextView;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0x0000 - 0x003b reg=5 this Lcom/uaf/matt/testone/DisplayMathsActivity;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0x0000 - 0x003b reg=6 savedInstanceState Landroid/os/Bundle;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. . 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620275" y="2958900"/>
            <a:ext cx="4523699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		. . 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catches       : (none)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positions    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locals       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. . .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354925" y="25578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385525" y="25578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329400" y="1669125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 Debug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58990"/>
            <a:ext cx="8229600" cy="484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Does Not run within 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dex2jar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converts classes.dex to jar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jarg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strict as possible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-nobco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 bytecode obfuscation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jar2dex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converts the jar back to 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repack into apk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Build/Obfuscation Process - jarg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Summary of Project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I have Done So Far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Basic Android Application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Obfuscation Programs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Analysis of Obfuscated Application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Looking into the Future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Questions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 of jarg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45170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42700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7600" y="2336700"/>
            <a:ext cx="42309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'classes.dex'...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Opened 'classes.dex', DEX version '035'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DEX file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magic               : 'dex\n035\0'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checksum            : 4afbaef1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signature           : 9ec5...9586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file_size           : 12172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header_size         : 112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link_size           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link_off      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string_ids_size     : 245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string_ids_off      : 112 (0x000070)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type_ids_size       : 67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type_ids_off        : 1092 (0x000444)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proto_ids_size      : 55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proto_ids_off       : 1360 (0x000550)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field_ids_size      : 36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field_ids_off       : 2020 (0x0007e4)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method_ids_size     : 114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method_ids_off      : 2308 (0x000904)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class_defs_size     : 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class_defs_off      : 3220 (0x000c94)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data_size           : 8440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data_off            : 3732 (0x000e94)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3733175" y="2336800"/>
            <a:ext cx="5410799" cy="452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'classes-dex2jar_s-jar2dex.dex'...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Opened 'classes-dex2jar_s-jar2dex.dex', DEX version '035'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DEX file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magic               : 'dex\n035\0'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checksum            : 689961b6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signature           : a55b...909d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file_size           : 9444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header_size         : 112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link_size           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link_off      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string_ids_size     : 169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string_ids_off      : 112 (0x000070)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type_ids_size       : 61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type_ids_off        : 788 (0x000314)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proto_ids_size      : 55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proto_ids_off       : 1032 (0x000408)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field_ids_size      : 36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field_ids_off       : 1692 (0x00069c)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method_ids_size     : 111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method_ids_off      : 1980 (0x0007bc)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class_defs_size     : 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class_defs_off      : 2868 (0x000b34)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data_size           : 6064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data_off            : 3380 (0x000d34)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584550" y="1558500"/>
            <a:ext cx="1974899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Application Headers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jarg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51395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31402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7600" y="2336700"/>
            <a:ext cx="4355399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class_idx           : 16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access_flags        : 17 (0x0011)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superclass_idx      : 46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ource_file_idx     : 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class_data_off      : 11630 (0x002d6e)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static_fields_size  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direct_methods_size 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virtual_methods_size: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#0    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Class descriptor  : 'Lcom/uaf/matt/</a:t>
            </a:r>
          </a:p>
          <a:p>
            <a:pPr indent="457200" lvl="0" marL="18288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testone/BuildConfig;'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Access flags      : 0x0011 (PUBLIC FINAL)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Superclass        : 'Ljava/lang/Object;'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866975" y="23368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class_idx           : 15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access_flags        : 17 (0x0011)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superclass_idx      : 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source_file_idx     : -1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class_data_off      : 8961 (0x002301)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static_fields_size  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direct_methods_size 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virtual_methods_size: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#0    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Class descriptor  : 'Lcom/uaf/matt/</a:t>
            </a:r>
          </a:p>
          <a:p>
            <a:pPr indent="457200" lvl="0" marL="18288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testone/BuildConfig;'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Access flags      : 0x0011 (PUBLIC FINAL)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Superclass        : 'Ljava/lang/Object;'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495300" y="1558500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BuildConfig Class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jarg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953950" y="2322625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468475" y="2322625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0" y="2723725"/>
            <a:ext cx="4355399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 (0x0001)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source_file_idx     : 13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annotations_off     : 6296 (0x001898)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. . 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#1    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Class descriptor  : 'Lcom/uaf/matt/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testone/DisplayMathsActivity;'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Access flags      : 0x0001 (PUBLIC)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Superclass        : 'Landroid/app/Activity;'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#0              : (in Lcom/uaf/matt/</a:t>
            </a:r>
          </a:p>
          <a:p>
            <a:pPr indent="457200" lvl="0" marL="9144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testone/DisplayMathsActivity;)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name          : 'fibCache'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type          : 'Ljava/util/ArrayList;'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access        : 0x000a (PRIVATE STATIC)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Instance fields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867200" y="2723725"/>
            <a:ext cx="42768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 (0x0001)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source_file_idx     : 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. . 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   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Class descriptor  : 'Lcom/uaf/matt/</a:t>
            </a:r>
          </a:p>
          <a:p>
            <a:pPr indent="0" lvl="0" marL="13716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testone/DisplayMathsActivity;'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Access flags      : 0x0001 (PUBLIC)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Superclass        : 'Landroid/app/Activity;'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#0              : (in Lcom/uaf/matt/</a:t>
            </a:r>
          </a:p>
          <a:p>
            <a:pPr indent="457200" lvl="0" marL="9144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testone/DisplayMathsActivity;)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name          : 'a'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         : 'Ljava/util/ArrayList;'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access        : 0x000a (PRIVATE STATIC)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Instance fields   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495300" y="1558500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No Source File/Annotations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Variable Renaming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jarg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410225" y="2267325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247250" y="2267325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0" y="2903800"/>
            <a:ext cx="6899399" cy="395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catches       : (none)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positions     :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0x0000 line=47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0x0003 line=48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0x0008 line=50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0x000c line=51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0x0013 line=53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0x0018 line=54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0x001d line=55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0x0037 line=57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0x003a line=58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        :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0x000c - 0x003b reg=0 intent Landroid/content/Intent;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0x0013 - 0x003b reg=1 number I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0x0018 - 0x003b reg=2 textView Landroid/widget/TextView;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0x0000 - 0x003b reg=5 this Lcom/uaf/matt/testone/DisplayMathsActivity;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0x0000 - 0x003b reg=6 savedInstanceState Landroid/os/Bundle;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4867200" y="2903800"/>
            <a:ext cx="42768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catches       : (none)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positions    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locals        : 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495300" y="1558500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BuildConfig Class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58990"/>
            <a:ext cx="8229600" cy="484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Runs within 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replaced the proguard.jar with ZKM.jar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runs with a “script file”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obfuscateFlow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exceptionObfuscation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encryptStringLiterals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mixedCaseClassNames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aggressiveMethodRenaming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autoReflectionHandling</a:t>
            </a: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Build/Obfuscation Process - KlassMaster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KlassMaster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38257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37872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7600" y="23367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'classes.dex'...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Opened 'classes.dex', DEX version '035'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DEX file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magic               : 'dex\n035\0'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checksum            : 4afbaef1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signature           : 9ec5...9586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file_size           : 12172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header_size         : 112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link_size           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link_off      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string_ids_size     : 245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string_ids_off      : 112 (0x000070)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type_ids_size       : 67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type_ids_off        : 1092 (0x000444)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proto_ids_size       : 55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proto_ids_off        : 1360 (0x000550)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field_ids_size      : 36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field_ids_off       : 2020 (0x0007e4)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method_ids_size     : 114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method_ids_off      : 2308 (0x000904)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class_defs_size     : 16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class_defs_off      : 3220 (0x000c94)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data_size           : 8440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data_off            : 3732 (0x000e94)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866975" y="23368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'classes.dex'...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Opened 'classes.dex', DEX version '035'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DEX file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magic               : 'dex\n035\0'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checksum            : 52871191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signature           : a35a...9a40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file_size           : 9944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header_size         : 112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link_size           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link_off      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string_ids_size     : 130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string_ids_off      : 112 (0x000070)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type_ids_size       : 52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type_ids_off        : 632 (0x000278)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proto_ids_size       : 56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proto_ids_off        : 840 (0x000348)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field_ids_size      :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field_ids_off       : 1512 (0x0005e8)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method_ids_size     : 102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method_ids_off      : 1592 (0x000638)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class_defs_size     : 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class_defs_off      : 2408 (0x000968)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data_size           : 7344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data_off            : 2600 (0x000a28)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584550" y="1558500"/>
            <a:ext cx="1974899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Application Headers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KlassMaster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40342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37170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7600" y="23367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17 (0x0011)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46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source_file_idx     :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class_data_off      : 11630 (0x002d6e)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static_fields_size  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direct_methods_size 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virtual_methods_size: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           -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Class descriptor  :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'Lcom/uaf/matt/testone/BuildConfig;'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866975" y="23368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0 (0x0000)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source_file_idx     : 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class_data_off      : 9619 (0x002593)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static_fields_size  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direct_methods_size 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virtual_methods_size: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   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Class descriptor  : 'La;'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3495300" y="1558500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 BuildConfig Class (I think)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KlassMaster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0" y="1534800"/>
            <a:ext cx="5572199" cy="53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 (0x0001)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source_file_idx     : 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class_data_off      : 9637 (0x0025a5)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static_fields_size  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direct_methods_size 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virtual_methods_size: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   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Class descriptor  : 'Lb;'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Access flags      : 0x0001 (PUBLIC)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Superclass        : 'Landroid/app/Activity;'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#0              : (in Lb;)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name          : 'a'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         : 'I'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access        : 0x0009 (PUBLIC STATIC)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#1              : (in Lb;)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name          : 'z'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         : '[Ljava/lang/String;'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access        : 0x001a (PRIVATE STATIC FINAL)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5268000" y="4286300"/>
            <a:ext cx="3876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catches       : (none)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positions    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locals        : 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664100" y="1696775"/>
            <a:ext cx="50226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No Source File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No Annotations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Class Renamed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Variables Renamed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lvl="0" marL="1828800" rtl="0">
              <a:spcBef>
                <a:spcPts val="0"/>
              </a:spcBef>
              <a:buNone/>
            </a:pPr>
            <a:r>
              <a:rPr b="1" lang="en"/>
              <a:t>No Debug Info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KlassMaster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18100" y="2378225"/>
            <a:ext cx="7507799" cy="4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000c10: 0e00                                   |0070: return-void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000c12: 0176                                   |0071: move v6, v7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000c14: 28b0                                   |0072: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0022 // -0050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000c16: 1306 7d00                              |0073: const/16 v6, #int 125 // #7d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000c1a: 28ad                                   |0075: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0022 // -0053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000c1c: 0186                                   |0076: move v6, v8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000c1e: 28ab                                   |0077: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0022 // -0055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000c20: 1306 6d00                              |0078: const/16 v6, #int 109 // #6d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000c24: 28a8                                   |007a: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0022 // -0058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000c26: 0175                                   |007b: move v5, v7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000c28: 28d7                                   |007c: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0053 // -0029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000c2a: 1305 7d00                              |007d: const/16 v5, #int 125 // #7d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000c2e: 28d4                                   |007f: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0053 // -002c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000c30: 0185                                   |0080: move v5, v8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000c32: 28d2                                   |0081: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0053 // -002e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000c34: 1305 6d00                              |0082: const/16 v5, #int 109 // #6d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000c38: 28cf                                   |0084: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0053 // -0031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000c3a: 0132                                   |0085: move v2, v3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000c3c: 28aa                                   |0086: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0030 // -0056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000c3e: 0000                                   |0087: nop // spacer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000c40: 0001 0400 0000 0000 5300 0000 5500 ... |0088: packed-switch-data (12 units)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000c58: 0001 0400 0000 0000 2c00 0000 2e00 ... |0094: packed-switch-data (12 units)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153300" y="1600150"/>
            <a:ext cx="2837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Control FLow Obfuscation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KlassMaster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0" y="2392050"/>
            <a:ext cx="9144000" cy="207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000b3c: 121c                |0006: const/4 v12, #int 1 // #1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000b3e: 1203                |0007: const/4 v3, #int 0 // #0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000b40: 1220                |0008: const/4 v0, #int 2 // #2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000b42: 230a 3300           |0009: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new-array v10, v0, [Ljava/lang/String; // type@0033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000b46: 1a00 4c00           |000b: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const-string v0, "[	D5RGx_h_`^RCnAXR~" // string@004c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000b4a: 6e10 4800 0000      |000d: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invoke-virtual {v0}, Ljava/lang/String;.toCharArray:()[C // method@0048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000b50: 0c00                |0010: move-result-object v0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000b52: 2101                |0011: array-length v1, v0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000b54: 36c1 7300           |0012: if-gt v1, v12, 0085 // +0073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3495300" y="1558500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String Encryption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58990"/>
            <a:ext cx="8229600" cy="484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Obfuscation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deliberate act of creating obfuscated code or making source or machine code that is difficult for humans to understand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Deobfuscation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To Convert a program that is difficult to understand into a program that is simple to understand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(De)Obfuscation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658990"/>
            <a:ext cx="8229600" cy="484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Runs within 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edited build script to point to allatori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allatori.xml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string encrypting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control flow obfuscation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package renaming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class/method/field renaming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line number obfuscation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member reordering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remove toString</a:t>
            </a: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Build/Obfuscation Process - Allatori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Allatori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38257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37872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27600" y="23367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'classes.dex'...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Opened 'classes.dex', DEX version '035'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DEX file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magic               : 'dex\n035\0'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checksum            : 4afbaef1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signature           : 9ec5...9586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file_size           : 12172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header_size         : 112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link_size           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link_off      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string_ids_size     : 245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string_ids_off      : 112 (0x000070)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type_ids_size       : 67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type_ids_off        : 1092 (0x000444)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proto_ids_size       : 55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proto_ids_off        : 1360 (0x000550)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field_ids_size      : 36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field_ids_off       : 2020 (0x0007e4)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method_ids_size     : 114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method_ids_off      : 2308 (0x000904)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class_defs_size     : 16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class_defs_off      : 3220 (0x000c94)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data_size           : 8440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data_off            : 3732 (0x000e94)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866975" y="23368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'classes.dex'...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Opened 'classes.dex', DEX version '035'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DEX file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magic               : 'dex\n035\0'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checksum            : 6706eb4a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signature           : c695...7930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file_size           : 10900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header_size         : 112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link_size           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link_off      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string_ids_size     : 172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string_ids_off      : 112 (0x000070)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type_ids_size       : 69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type_ids_off        : 800 (0x000320)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proto_ids_size       : 59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proto_ids_off        : 1076 (0x000434)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field_ids_size      : 36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field_ids_off       : 1784 (0x0006f8)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method_ids_size     : 124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method_ids_off      : 2072 (0x000818)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class_defs_size     : 16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class_defs_off      : 3064 (0x000bf8)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data_size           : 7324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data_off            : 3576 (0x000df8)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584550" y="1558500"/>
            <a:ext cx="1974899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Application Headers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Allatori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40342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371700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7600" y="23367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17 (0x0011)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46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source_file_idx     :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annotations_off     : 0 (0x000000)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class_data_off      : 11630 (0x002d6e)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static_fields_size  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direct_methods_size 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virtual_methods_size: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          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Class descriptor  :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'Lcom/uaf/matt/testone/BuildConfig;'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4866975" y="2336800"/>
            <a:ext cx="42768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17 (0x0011)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45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source_file_idx     : 140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annotations_off     : 6548 (0x001994)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class_data_off      : 10292 (0x002834)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static_fields_size  : 11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instance_fields_size: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direct_methods_size 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virtual_methods_size: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#0       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Class descriptor  : 'Lcom/package/E;'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3495300" y="1558500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BuildConfig Class but renamed (I think)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Allatori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0" y="1534800"/>
            <a:ext cx="5572199" cy="53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class_idx           : 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access_flags        : 17 (0x0011)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superclass_idx      : 45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interfaces_off      : 0 (0x000000)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source_file_idx     : 140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annotations_off     : 6548 (0x001994)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 . 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#1    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Class descriptor  : 'Lcom/package/G;'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Access flags      : 0x0011 (PUBLIC FINAL)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Superclass        : 'Ljava/lang/Object;'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Interfaces   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Static fields     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#0              : (in Lcom/package/G;)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name          : 'ALLATORIxDEMO'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         : 'I'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access        : 0x1019 (PUBLIC STATIC FINAL SYNTHETIC)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#1              : (in Lcom/package/G;)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name          : 'H'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         : 'I'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access        : 0x1019 (PUBLIC STATIC FINAL SYNTHETIC)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#2              : (in Lcom/package/G;)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name          : 'K'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type          : 'I'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access        : 0x1019 (PUBLIC STATIC FINAL SYNTHETIC)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664100" y="1696775"/>
            <a:ext cx="50226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Source File IDX obfuscated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Annotations Offset Obfuscated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Class Renamed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Variables Renamed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Access Type changed to ___ ____ ____ SYNTHETIC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Allatori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0" y="2392050"/>
            <a:ext cx="9144000" cy="207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000f8a: 1a01 0a00      |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0001: const-string v1, "Bq" // string@000a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000f8e: 7110 2000 0100 |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0003: invoke-static {v1}, Lcom/package/e;.d:(Ljava/lang/String;)Ljava/lang/String; </a:t>
            </a:r>
          </a:p>
          <a:p>
            <a:pPr indent="457200" lvl="0" marL="2743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method@0020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000f94: 0c01           |0006: move-result-object v1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000f96: 7110 6b00 0100 |0007: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invoke-static {v1}, Ljava/security/MessageDigest;.getInstance:(Ljava/lang/String;)Ljava/security/MessageDigest; // method@006b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495300" y="1558500"/>
            <a:ext cx="2153400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String Encryption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of Allatori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38257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Unobfuscated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378725" y="1935600"/>
            <a:ext cx="1382700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Obfuscated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7600" y="2336700"/>
            <a:ext cx="6941099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catches       : 1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0x0000 - 0x0038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Ljava/io/IOException; -&gt; 0x0039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positions     : 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0x0000 line=19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0x0008 line=20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0x000c line=21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0x001a line=22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0x001c line=23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0x0022 line=24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0x0039 line=26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0x003a line=27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0x003d line=29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locals        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0x000c - 0x0039 reg=0 conn Ljava/net/URLConnection;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0x001c - 0x0039 reg=2 inputLine Ljava/lang/String;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0x001a - 0x0039 reg=3 reader Ljava/io/BufferedReader;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0x0008 - 0x0039 reg=4 url Ljava/net/URL;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0x003a - 0x003d reg=1 e Ljava/io/IOException;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0x0000 - 0x003f reg=8 this Lcom/uaf/matt/testone/getURLData;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0x0000 - 0x003f reg=9 urls [Ljava/lang/String;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4701050" y="2336800"/>
            <a:ext cx="4442700" cy="45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catches       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0x0000 - 0x0038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Ljava/io/IOException; -&gt; 0x0039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positions     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0x0000 line=182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0x0008 line=92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0x000c line=42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0x001a line=188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0x001c line=70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0x0022 line=44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0x0039 line=28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0x003a line=104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0x003d line=122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locals        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0x0000 - 0x003f reg=5 this Lcom/package/M;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0x0000 - 0x003f reg=6 arg0 [Ljava/lang/String;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301650" y="1558500"/>
            <a:ext cx="2540699" cy="3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Line Number obfuscation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locals removed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Obfuscation Summary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725700" y="1645375"/>
            <a:ext cx="1548600" cy="5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Proguard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742125" y="1645375"/>
            <a:ext cx="712499" cy="5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jarg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28900" y="4396975"/>
            <a:ext cx="1942200" cy="5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KlassMaster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519375" y="4396975"/>
            <a:ext cx="1158000" cy="5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Allatori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0" y="2170675"/>
            <a:ext cx="3545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No BuildConfig Class</a:t>
            </a:r>
          </a:p>
          <a:p>
            <a:pPr indent="-342900" lvl="0" marL="4572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source_file_idx = -1</a:t>
            </a:r>
          </a:p>
          <a:p>
            <a:pPr indent="-342900" lvl="0" marL="4572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annotations_off = 0</a:t>
            </a:r>
          </a:p>
          <a:p>
            <a:pPr indent="-342900" lvl="0" marL="4572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no positions/locals defined</a:t>
            </a:r>
          </a:p>
          <a:p>
            <a:pPr indent="-342900" lvl="0" marL="4572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Variable Renaming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325525" y="2170675"/>
            <a:ext cx="35457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BuildConfig Class Present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source_file_idx = -1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annotations_off = 0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no positions/locals defined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Variable Renaming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0" y="4893800"/>
            <a:ext cx="3545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No BuildConfig Class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source_file_idx = -1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annotations_off = 0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Variable/Class Renaming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String Encryption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325525" y="4893800"/>
            <a:ext cx="3545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BuildConfig Class Present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source_file_idx obfuscated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annotations_off obfuscated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Variable/Class Renaming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String Encryption</a:t>
            </a:r>
          </a:p>
          <a:p>
            <a:pPr indent="-228600" lvl="0" marL="4572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line number obfuscated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February - March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 strike="sngStrike"/>
              <a:t>Give 2nd Presentation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Look closer at ByteCode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Write program to Fingerprint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Use IDA Pro (for cfg)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(stretch) Multiple obfuscators run on same program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April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4/7 Give Final Talk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Run program against commercial Apps</a:t>
            </a:r>
          </a:p>
          <a:p>
            <a:pPr indent="-381000" lvl="0" marL="9144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Finish Writeup</a:t>
            </a:r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into the Future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2903600" y="2855200"/>
            <a:ext cx="3068399" cy="114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>
                <a:solidFill>
                  <a:schemeClr val="lt1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there a way to determine which obfuscation program was used on the Android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Suggest a deobfuscation program to use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 of Project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Contacted past researcher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Written own Android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 obfuscators against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Analysed obfuscated Apps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Started to locate Commercial Apps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 Have Done So Far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480"/>
              </a:spcBef>
            </a:pPr>
            <a:r>
              <a:rPr lang="en"/>
              <a:t>Contact with Yiannis Pavlosoglou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elucidate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Have Done So Far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Wrote Simple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Consited of Three Parts: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String Encryption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Fibonacci Calculator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Two Different methods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Get Web Page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Android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Starting Activity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75" y="1610650"/>
            <a:ext cx="3067749" cy="517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050" y="1551300"/>
            <a:ext cx="3148175" cy="36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221" y="0"/>
            <a:ext cx="250580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Encryption Activity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49" y="0"/>
            <a:ext cx="293345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18199"/>
            <a:ext cx="5044699" cy="35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61776" l="0" r="0" t="0"/>
          <a:stretch/>
        </p:blipFill>
        <p:spPr>
          <a:xfrm>
            <a:off x="0" y="1527047"/>
            <a:ext cx="2781349" cy="18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6">
            <a:alphaModFix/>
          </a:blip>
          <a:srcRect b="62059" l="0" r="0" t="0"/>
          <a:stretch/>
        </p:blipFill>
        <p:spPr>
          <a:xfrm>
            <a:off x="3333725" y="1552312"/>
            <a:ext cx="2781350" cy="17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2834450" y="2433475"/>
            <a:ext cx="444300" cy="207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