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8"/>
  </p:notesMasterIdLst>
  <p:sldIdLst>
    <p:sldId id="256" r:id="rId5"/>
    <p:sldId id="257" r:id="rId6"/>
    <p:sldId id="258" r:id="rId7"/>
    <p:sldId id="279" r:id="rId8"/>
    <p:sldId id="271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61" r:id="rId19"/>
    <p:sldId id="289" r:id="rId20"/>
    <p:sldId id="262" r:id="rId21"/>
    <p:sldId id="290" r:id="rId22"/>
    <p:sldId id="291" r:id="rId23"/>
    <p:sldId id="292" r:id="rId24"/>
    <p:sldId id="293" r:id="rId25"/>
    <p:sldId id="263" r:id="rId26"/>
    <p:sldId id="26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714" autoAdjust="0"/>
  </p:normalViewPr>
  <p:slideViewPr>
    <p:cSldViewPr snapToGrid="0">
      <p:cViewPr varScale="1">
        <p:scale>
          <a:sx n="47" d="100"/>
          <a:sy n="47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tzel, Martha" userId="3cf4e27a-b2bd-4ad9-a5ce-c14eeb25eaf2" providerId="ADAL" clId="{753C681C-AD61-47F8-B359-CECAC22B374D}"/>
    <pc:docChg chg="custSel delSld modSld">
      <pc:chgData name="Wetzel, Martha" userId="3cf4e27a-b2bd-4ad9-a5ce-c14eeb25eaf2" providerId="ADAL" clId="{753C681C-AD61-47F8-B359-CECAC22B374D}" dt="2022-11-26T23:53:42.047" v="459" actId="20577"/>
      <pc:docMkLst>
        <pc:docMk/>
      </pc:docMkLst>
      <pc:sldChg chg="modSp">
        <pc:chgData name="Wetzel, Martha" userId="3cf4e27a-b2bd-4ad9-a5ce-c14eeb25eaf2" providerId="ADAL" clId="{753C681C-AD61-47F8-B359-CECAC22B374D}" dt="2022-11-26T23:38:43.260" v="24" actId="20577"/>
        <pc:sldMkLst>
          <pc:docMk/>
          <pc:sldMk cId="4026075247" sldId="256"/>
        </pc:sldMkLst>
        <pc:spChg chg="mod">
          <ac:chgData name="Wetzel, Martha" userId="3cf4e27a-b2bd-4ad9-a5ce-c14eeb25eaf2" providerId="ADAL" clId="{753C681C-AD61-47F8-B359-CECAC22B374D}" dt="2022-11-26T23:38:27.289" v="1"/>
          <ac:spMkLst>
            <pc:docMk/>
            <pc:sldMk cId="4026075247" sldId="256"/>
            <ac:spMk id="2" creationId="{C128A63D-6CD0-414F-8860-16C51A0B773E}"/>
          </ac:spMkLst>
        </pc:spChg>
        <pc:spChg chg="mod">
          <ac:chgData name="Wetzel, Martha" userId="3cf4e27a-b2bd-4ad9-a5ce-c14eeb25eaf2" providerId="ADAL" clId="{753C681C-AD61-47F8-B359-CECAC22B374D}" dt="2022-11-26T23:38:43.260" v="24" actId="20577"/>
          <ac:spMkLst>
            <pc:docMk/>
            <pc:sldMk cId="4026075247" sldId="256"/>
            <ac:spMk id="3" creationId="{A7560B12-02DF-49B1-8038-9FA0B9D5B7E9}"/>
          </ac:spMkLst>
        </pc:spChg>
      </pc:sldChg>
      <pc:sldChg chg="addSp delSp modSp delAnim">
        <pc:chgData name="Wetzel, Martha" userId="3cf4e27a-b2bd-4ad9-a5ce-c14eeb25eaf2" providerId="ADAL" clId="{753C681C-AD61-47F8-B359-CECAC22B374D}" dt="2022-11-26T23:53:42.047" v="459" actId="20577"/>
        <pc:sldMkLst>
          <pc:docMk/>
          <pc:sldMk cId="4180466370" sldId="257"/>
        </pc:sldMkLst>
        <pc:spChg chg="del mod">
          <ac:chgData name="Wetzel, Martha" userId="3cf4e27a-b2bd-4ad9-a5ce-c14eeb25eaf2" providerId="ADAL" clId="{753C681C-AD61-47F8-B359-CECAC22B374D}" dt="2022-11-26T23:39:19.339" v="28" actId="478"/>
          <ac:spMkLst>
            <pc:docMk/>
            <pc:sldMk cId="4180466370" sldId="257"/>
            <ac:spMk id="4" creationId="{85940F35-D411-4764-87CE-3139923D8751}"/>
          </ac:spMkLst>
        </pc:spChg>
        <pc:spChg chg="add mod">
          <ac:chgData name="Wetzel, Martha" userId="3cf4e27a-b2bd-4ad9-a5ce-c14eeb25eaf2" providerId="ADAL" clId="{753C681C-AD61-47F8-B359-CECAC22B374D}" dt="2022-11-26T23:53:42.047" v="459" actId="20577"/>
          <ac:spMkLst>
            <pc:docMk/>
            <pc:sldMk cId="4180466370" sldId="257"/>
            <ac:spMk id="5" creationId="{9F3B5F45-20D2-4A6E-894D-9E6F2470EF48}"/>
          </ac:spMkLst>
        </pc:spChg>
        <pc:picChg chg="del">
          <ac:chgData name="Wetzel, Martha" userId="3cf4e27a-b2bd-4ad9-a5ce-c14eeb25eaf2" providerId="ADAL" clId="{753C681C-AD61-47F8-B359-CECAC22B374D}" dt="2022-11-26T23:39:14.888" v="26" actId="478"/>
          <ac:picMkLst>
            <pc:docMk/>
            <pc:sldMk cId="4180466370" sldId="257"/>
            <ac:picMk id="8" creationId="{0747459F-A434-480A-8E6A-5DE731A3294F}"/>
          </ac:picMkLst>
        </pc:picChg>
      </pc:sldChg>
    </pc:docChg>
  </pc:docChgLst>
  <pc:docChgLst>
    <pc:chgData name="Wetzel, Martha" userId="3cf4e27a-b2bd-4ad9-a5ce-c14eeb25eaf2" providerId="ADAL" clId="{63D1DE52-CDAD-4C4D-ACD6-E63B57EF1F67}"/>
    <pc:docChg chg="undo custSel addSld delSld modSld sldOrd">
      <pc:chgData name="Wetzel, Martha" userId="3cf4e27a-b2bd-4ad9-a5ce-c14eeb25eaf2" providerId="ADAL" clId="{63D1DE52-CDAD-4C4D-ACD6-E63B57EF1F67}" dt="2022-11-28T00:06:18.855" v="6381"/>
      <pc:docMkLst>
        <pc:docMk/>
      </pc:docMkLst>
      <pc:sldChg chg="modSp">
        <pc:chgData name="Wetzel, Martha" userId="3cf4e27a-b2bd-4ad9-a5ce-c14eeb25eaf2" providerId="ADAL" clId="{63D1DE52-CDAD-4C4D-ACD6-E63B57EF1F67}" dt="2022-11-27T00:46:28.586" v="5" actId="20577"/>
        <pc:sldMkLst>
          <pc:docMk/>
          <pc:sldMk cId="4026075247" sldId="256"/>
        </pc:sldMkLst>
        <pc:spChg chg="mod">
          <ac:chgData name="Wetzel, Martha" userId="3cf4e27a-b2bd-4ad9-a5ce-c14eeb25eaf2" providerId="ADAL" clId="{63D1DE52-CDAD-4C4D-ACD6-E63B57EF1F67}" dt="2022-11-27T00:46:28.586" v="5" actId="20577"/>
          <ac:spMkLst>
            <pc:docMk/>
            <pc:sldMk cId="4026075247" sldId="256"/>
            <ac:spMk id="2" creationId="{C128A63D-6CD0-414F-8860-16C51A0B773E}"/>
          </ac:spMkLst>
        </pc:spChg>
      </pc:sldChg>
      <pc:sldChg chg="modSp">
        <pc:chgData name="Wetzel, Martha" userId="3cf4e27a-b2bd-4ad9-a5ce-c14eeb25eaf2" providerId="ADAL" clId="{63D1DE52-CDAD-4C4D-ACD6-E63B57EF1F67}" dt="2022-11-27T00:48:25.035" v="124" actId="20577"/>
        <pc:sldMkLst>
          <pc:docMk/>
          <pc:sldMk cId="4180466370" sldId="257"/>
        </pc:sldMkLst>
        <pc:spChg chg="mod">
          <ac:chgData name="Wetzel, Martha" userId="3cf4e27a-b2bd-4ad9-a5ce-c14eeb25eaf2" providerId="ADAL" clId="{63D1DE52-CDAD-4C4D-ACD6-E63B57EF1F67}" dt="2022-11-27T00:48:25.035" v="124" actId="20577"/>
          <ac:spMkLst>
            <pc:docMk/>
            <pc:sldMk cId="4180466370" sldId="257"/>
            <ac:spMk id="5" creationId="{9F3B5F45-20D2-4A6E-894D-9E6F2470EF48}"/>
          </ac:spMkLst>
        </pc:spChg>
      </pc:sldChg>
      <pc:sldChg chg="modSp">
        <pc:chgData name="Wetzel, Martha" userId="3cf4e27a-b2bd-4ad9-a5ce-c14eeb25eaf2" providerId="ADAL" clId="{63D1DE52-CDAD-4C4D-ACD6-E63B57EF1F67}" dt="2022-11-27T00:52:06.777" v="313" actId="20577"/>
        <pc:sldMkLst>
          <pc:docMk/>
          <pc:sldMk cId="1884515363" sldId="258"/>
        </pc:sldMkLst>
        <pc:spChg chg="mod">
          <ac:chgData name="Wetzel, Martha" userId="3cf4e27a-b2bd-4ad9-a5ce-c14eeb25eaf2" providerId="ADAL" clId="{63D1DE52-CDAD-4C4D-ACD6-E63B57EF1F67}" dt="2022-11-27T00:52:06.777" v="313" actId="20577"/>
          <ac:spMkLst>
            <pc:docMk/>
            <pc:sldMk cId="1884515363" sldId="258"/>
            <ac:spMk id="3" creationId="{5FEF8BFF-D390-4CFB-872D-655120309A96}"/>
          </ac:spMkLst>
        </pc:spChg>
      </pc:sldChg>
      <pc:sldChg chg="modSp">
        <pc:chgData name="Wetzel, Martha" userId="3cf4e27a-b2bd-4ad9-a5ce-c14eeb25eaf2" providerId="ADAL" clId="{63D1DE52-CDAD-4C4D-ACD6-E63B57EF1F67}" dt="2022-11-27T20:17:17.571" v="4906" actId="20577"/>
        <pc:sldMkLst>
          <pc:docMk/>
          <pc:sldMk cId="2017158121" sldId="261"/>
        </pc:sldMkLst>
        <pc:spChg chg="mod">
          <ac:chgData name="Wetzel, Martha" userId="3cf4e27a-b2bd-4ad9-a5ce-c14eeb25eaf2" providerId="ADAL" clId="{63D1DE52-CDAD-4C4D-ACD6-E63B57EF1F67}" dt="2022-11-27T20:17:17.571" v="4906" actId="20577"/>
          <ac:spMkLst>
            <pc:docMk/>
            <pc:sldMk cId="2017158121" sldId="261"/>
            <ac:spMk id="3" creationId="{66A01F11-FB05-4233-B4D4-1D1BF71BD48E}"/>
          </ac:spMkLst>
        </pc:spChg>
      </pc:sldChg>
      <pc:sldChg chg="addSp delSp modSp delAnim modAnim">
        <pc:chgData name="Wetzel, Martha" userId="3cf4e27a-b2bd-4ad9-a5ce-c14eeb25eaf2" providerId="ADAL" clId="{63D1DE52-CDAD-4C4D-ACD6-E63B57EF1F67}" dt="2022-11-28T00:05:14.080" v="6375"/>
        <pc:sldMkLst>
          <pc:docMk/>
          <pc:sldMk cId="2126757196" sldId="262"/>
        </pc:sldMkLst>
        <pc:spChg chg="mod">
          <ac:chgData name="Wetzel, Martha" userId="3cf4e27a-b2bd-4ad9-a5ce-c14eeb25eaf2" providerId="ADAL" clId="{63D1DE52-CDAD-4C4D-ACD6-E63B57EF1F67}" dt="2022-11-27T20:33:46.591" v="5156" actId="20577"/>
          <ac:spMkLst>
            <pc:docMk/>
            <pc:sldMk cId="2126757196" sldId="262"/>
            <ac:spMk id="3" creationId="{C4F6627A-565F-4D63-AD4B-AAE63F7DA808}"/>
          </ac:spMkLst>
        </pc:spChg>
        <pc:spChg chg="del">
          <ac:chgData name="Wetzel, Martha" userId="3cf4e27a-b2bd-4ad9-a5ce-c14eeb25eaf2" providerId="ADAL" clId="{63D1DE52-CDAD-4C4D-ACD6-E63B57EF1F67}" dt="2022-11-27T20:28:58.183" v="4936" actId="478"/>
          <ac:spMkLst>
            <pc:docMk/>
            <pc:sldMk cId="2126757196" sldId="262"/>
            <ac:spMk id="4" creationId="{00E9A546-9BA8-4B0B-A3FB-4DF84AA6C429}"/>
          </ac:spMkLst>
        </pc:spChg>
        <pc:spChg chg="del">
          <ac:chgData name="Wetzel, Martha" userId="3cf4e27a-b2bd-4ad9-a5ce-c14eeb25eaf2" providerId="ADAL" clId="{63D1DE52-CDAD-4C4D-ACD6-E63B57EF1F67}" dt="2022-11-27T20:28:53.876" v="4935" actId="478"/>
          <ac:spMkLst>
            <pc:docMk/>
            <pc:sldMk cId="2126757196" sldId="262"/>
            <ac:spMk id="6" creationId="{234613AA-9530-4BC8-94F3-508A51F2C677}"/>
          </ac:spMkLst>
        </pc:spChg>
        <pc:spChg chg="del">
          <ac:chgData name="Wetzel, Martha" userId="3cf4e27a-b2bd-4ad9-a5ce-c14eeb25eaf2" providerId="ADAL" clId="{63D1DE52-CDAD-4C4D-ACD6-E63B57EF1F67}" dt="2022-11-27T20:28:58.183" v="4936" actId="478"/>
          <ac:spMkLst>
            <pc:docMk/>
            <pc:sldMk cId="2126757196" sldId="262"/>
            <ac:spMk id="7" creationId="{C3C0C7E8-3048-481D-917C-5DCB4B52DB7F}"/>
          </ac:spMkLst>
        </pc:spChg>
        <pc:spChg chg="del">
          <ac:chgData name="Wetzel, Martha" userId="3cf4e27a-b2bd-4ad9-a5ce-c14eeb25eaf2" providerId="ADAL" clId="{63D1DE52-CDAD-4C4D-ACD6-E63B57EF1F67}" dt="2022-11-27T20:28:53.876" v="4935" actId="478"/>
          <ac:spMkLst>
            <pc:docMk/>
            <pc:sldMk cId="2126757196" sldId="262"/>
            <ac:spMk id="9" creationId="{D77646BE-3CB6-4587-B422-56141DE9F575}"/>
          </ac:spMkLst>
        </pc:spChg>
        <pc:spChg chg="del">
          <ac:chgData name="Wetzel, Martha" userId="3cf4e27a-b2bd-4ad9-a5ce-c14eeb25eaf2" providerId="ADAL" clId="{63D1DE52-CDAD-4C4D-ACD6-E63B57EF1F67}" dt="2022-11-27T20:28:53.876" v="4935" actId="478"/>
          <ac:spMkLst>
            <pc:docMk/>
            <pc:sldMk cId="2126757196" sldId="262"/>
            <ac:spMk id="14" creationId="{0C7BC603-B211-486A-9050-15EB46B864B9}"/>
          </ac:spMkLst>
        </pc:spChg>
        <pc:spChg chg="del">
          <ac:chgData name="Wetzel, Martha" userId="3cf4e27a-b2bd-4ad9-a5ce-c14eeb25eaf2" providerId="ADAL" clId="{63D1DE52-CDAD-4C4D-ACD6-E63B57EF1F67}" dt="2022-11-27T20:28:58.183" v="4936" actId="478"/>
          <ac:spMkLst>
            <pc:docMk/>
            <pc:sldMk cId="2126757196" sldId="262"/>
            <ac:spMk id="15" creationId="{749263A3-550D-4DC1-BA98-AA9B66B1D55B}"/>
          </ac:spMkLst>
        </pc:spChg>
        <pc:spChg chg="del">
          <ac:chgData name="Wetzel, Martha" userId="3cf4e27a-b2bd-4ad9-a5ce-c14eeb25eaf2" providerId="ADAL" clId="{63D1DE52-CDAD-4C4D-ACD6-E63B57EF1F67}" dt="2022-11-27T20:28:53.876" v="4935" actId="478"/>
          <ac:spMkLst>
            <pc:docMk/>
            <pc:sldMk cId="2126757196" sldId="262"/>
            <ac:spMk id="16" creationId="{BBA12774-686F-4157-9824-9DD6A2E95C9D}"/>
          </ac:spMkLst>
        </pc:spChg>
        <pc:picChg chg="add mod">
          <ac:chgData name="Wetzel, Martha" userId="3cf4e27a-b2bd-4ad9-a5ce-c14eeb25eaf2" providerId="ADAL" clId="{63D1DE52-CDAD-4C4D-ACD6-E63B57EF1F67}" dt="2022-11-27T20:32:42.656" v="5014" actId="1076"/>
          <ac:picMkLst>
            <pc:docMk/>
            <pc:sldMk cId="2126757196" sldId="262"/>
            <ac:picMk id="10" creationId="{07B40512-3333-487E-A0E5-D59E0FBAB2C5}"/>
          </ac:picMkLst>
        </pc:picChg>
        <pc:cxnChg chg="del mod">
          <ac:chgData name="Wetzel, Martha" userId="3cf4e27a-b2bd-4ad9-a5ce-c14eeb25eaf2" providerId="ADAL" clId="{63D1DE52-CDAD-4C4D-ACD6-E63B57EF1F67}" dt="2022-11-27T20:28:53.876" v="4935" actId="478"/>
          <ac:cxnSpMkLst>
            <pc:docMk/>
            <pc:sldMk cId="2126757196" sldId="262"/>
            <ac:cxnSpMk id="8" creationId="{92B22F5D-EDF4-45C4-8162-A0887557A8C6}"/>
          </ac:cxnSpMkLst>
        </pc:cxnChg>
        <pc:cxnChg chg="del">
          <ac:chgData name="Wetzel, Martha" userId="3cf4e27a-b2bd-4ad9-a5ce-c14eeb25eaf2" providerId="ADAL" clId="{63D1DE52-CDAD-4C4D-ACD6-E63B57EF1F67}" dt="2022-11-27T20:28:53.876" v="4935" actId="478"/>
          <ac:cxnSpMkLst>
            <pc:docMk/>
            <pc:sldMk cId="2126757196" sldId="262"/>
            <ac:cxnSpMk id="11" creationId="{BB1B8AAC-2196-4487-A905-B2DCDDC23144}"/>
          </ac:cxnSpMkLst>
        </pc:cxnChg>
        <pc:cxnChg chg="del">
          <ac:chgData name="Wetzel, Martha" userId="3cf4e27a-b2bd-4ad9-a5ce-c14eeb25eaf2" providerId="ADAL" clId="{63D1DE52-CDAD-4C4D-ACD6-E63B57EF1F67}" dt="2022-11-27T20:28:53.876" v="4935" actId="478"/>
          <ac:cxnSpMkLst>
            <pc:docMk/>
            <pc:sldMk cId="2126757196" sldId="262"/>
            <ac:cxnSpMk id="19" creationId="{3F4726EA-D065-41B2-AE96-51201D713880}"/>
          </ac:cxnSpMkLst>
        </pc:cxnChg>
        <pc:cxnChg chg="del">
          <ac:chgData name="Wetzel, Martha" userId="3cf4e27a-b2bd-4ad9-a5ce-c14eeb25eaf2" providerId="ADAL" clId="{63D1DE52-CDAD-4C4D-ACD6-E63B57EF1F67}" dt="2022-11-27T20:28:53.876" v="4935" actId="478"/>
          <ac:cxnSpMkLst>
            <pc:docMk/>
            <pc:sldMk cId="2126757196" sldId="262"/>
            <ac:cxnSpMk id="21" creationId="{EBB82F71-641B-402E-B5E1-0165ABB5C447}"/>
          </ac:cxnSpMkLst>
        </pc:cxnChg>
        <pc:cxnChg chg="del">
          <ac:chgData name="Wetzel, Martha" userId="3cf4e27a-b2bd-4ad9-a5ce-c14eeb25eaf2" providerId="ADAL" clId="{63D1DE52-CDAD-4C4D-ACD6-E63B57EF1F67}" dt="2022-11-27T20:28:53.876" v="4935" actId="478"/>
          <ac:cxnSpMkLst>
            <pc:docMk/>
            <pc:sldMk cId="2126757196" sldId="262"/>
            <ac:cxnSpMk id="24" creationId="{3F8721C1-0D71-4F14-915D-80EF3AB2E2F7}"/>
          </ac:cxnSpMkLst>
        </pc:cxnChg>
      </pc:sldChg>
      <pc:sldChg chg="modSp">
        <pc:chgData name="Wetzel, Martha" userId="3cf4e27a-b2bd-4ad9-a5ce-c14eeb25eaf2" providerId="ADAL" clId="{63D1DE52-CDAD-4C4D-ACD6-E63B57EF1F67}" dt="2022-11-27T21:58:44.155" v="6320" actId="20577"/>
        <pc:sldMkLst>
          <pc:docMk/>
          <pc:sldMk cId="1039537505" sldId="263"/>
        </pc:sldMkLst>
        <pc:spChg chg="mod">
          <ac:chgData name="Wetzel, Martha" userId="3cf4e27a-b2bd-4ad9-a5ce-c14eeb25eaf2" providerId="ADAL" clId="{63D1DE52-CDAD-4C4D-ACD6-E63B57EF1F67}" dt="2022-11-27T21:58:34.039" v="6300" actId="20577"/>
          <ac:spMkLst>
            <pc:docMk/>
            <pc:sldMk cId="1039537505" sldId="263"/>
            <ac:spMk id="2" creationId="{9381443E-F330-4FB3-B257-77882C33D225}"/>
          </ac:spMkLst>
        </pc:spChg>
        <pc:spChg chg="mod">
          <ac:chgData name="Wetzel, Martha" userId="3cf4e27a-b2bd-4ad9-a5ce-c14eeb25eaf2" providerId="ADAL" clId="{63D1DE52-CDAD-4C4D-ACD6-E63B57EF1F67}" dt="2022-11-27T21:58:44.155" v="6320" actId="20577"/>
          <ac:spMkLst>
            <pc:docMk/>
            <pc:sldMk cId="1039537505" sldId="263"/>
            <ac:spMk id="3" creationId="{1B45906D-5CD6-4C18-8DF3-A66508CBCBCF}"/>
          </ac:spMkLst>
        </pc:spChg>
      </pc:sldChg>
      <pc:sldChg chg="del">
        <pc:chgData name="Wetzel, Martha" userId="3cf4e27a-b2bd-4ad9-a5ce-c14eeb25eaf2" providerId="ADAL" clId="{63D1DE52-CDAD-4C4D-ACD6-E63B57EF1F67}" dt="2022-11-27T21:32:44.423" v="5220" actId="2696"/>
        <pc:sldMkLst>
          <pc:docMk/>
          <pc:sldMk cId="783211428" sldId="267"/>
        </pc:sldMkLst>
      </pc:sldChg>
      <pc:sldChg chg="addSp delSp modSp modNotesTx">
        <pc:chgData name="Wetzel, Martha" userId="3cf4e27a-b2bd-4ad9-a5ce-c14eeb25eaf2" providerId="ADAL" clId="{63D1DE52-CDAD-4C4D-ACD6-E63B57EF1F67}" dt="2022-11-27T01:05:24.747" v="1311" actId="20577"/>
        <pc:sldMkLst>
          <pc:docMk/>
          <pc:sldMk cId="104684844" sldId="271"/>
        </pc:sldMkLst>
        <pc:spChg chg="mod">
          <ac:chgData name="Wetzel, Martha" userId="3cf4e27a-b2bd-4ad9-a5ce-c14eeb25eaf2" providerId="ADAL" clId="{63D1DE52-CDAD-4C4D-ACD6-E63B57EF1F67}" dt="2022-11-27T01:01:18.584" v="1085" actId="20577"/>
          <ac:spMkLst>
            <pc:docMk/>
            <pc:sldMk cId="104684844" sldId="271"/>
            <ac:spMk id="2" creationId="{57042746-CCC2-4407-9DA6-CEA1DE9B2C3A}"/>
          </ac:spMkLst>
        </pc:spChg>
        <pc:spChg chg="add del mod">
          <ac:chgData name="Wetzel, Martha" userId="3cf4e27a-b2bd-4ad9-a5ce-c14eeb25eaf2" providerId="ADAL" clId="{63D1DE52-CDAD-4C4D-ACD6-E63B57EF1F67}" dt="2022-11-27T01:01:24.979" v="1089"/>
          <ac:spMkLst>
            <pc:docMk/>
            <pc:sldMk cId="104684844" sldId="271"/>
            <ac:spMk id="4" creationId="{CA608897-CAAF-4805-A137-D2EE8343A4CA}"/>
          </ac:spMkLst>
        </pc:spChg>
        <pc:spChg chg="add del mod">
          <ac:chgData name="Wetzel, Martha" userId="3cf4e27a-b2bd-4ad9-a5ce-c14eeb25eaf2" providerId="ADAL" clId="{63D1DE52-CDAD-4C4D-ACD6-E63B57EF1F67}" dt="2022-11-27T01:01:24.979" v="1089"/>
          <ac:spMkLst>
            <pc:docMk/>
            <pc:sldMk cId="104684844" sldId="271"/>
            <ac:spMk id="8" creationId="{50A8CDA7-D3A5-4857-85C5-93640803D65D}"/>
          </ac:spMkLst>
        </pc:spChg>
        <pc:spChg chg="add mod">
          <ac:chgData name="Wetzel, Martha" userId="3cf4e27a-b2bd-4ad9-a5ce-c14eeb25eaf2" providerId="ADAL" clId="{63D1DE52-CDAD-4C4D-ACD6-E63B57EF1F67}" dt="2022-11-27T01:05:24.747" v="1311" actId="20577"/>
          <ac:spMkLst>
            <pc:docMk/>
            <pc:sldMk cId="104684844" sldId="271"/>
            <ac:spMk id="9" creationId="{BFEA2D90-B7FF-4D25-9993-9E12494D995E}"/>
          </ac:spMkLst>
        </pc:spChg>
        <pc:picChg chg="del mod">
          <ac:chgData name="Wetzel, Martha" userId="3cf4e27a-b2bd-4ad9-a5ce-c14eeb25eaf2" providerId="ADAL" clId="{63D1DE52-CDAD-4C4D-ACD6-E63B57EF1F67}" dt="2022-11-27T01:01:20.761" v="1087" actId="478"/>
          <ac:picMkLst>
            <pc:docMk/>
            <pc:sldMk cId="104684844" sldId="271"/>
            <ac:picMk id="5" creationId="{0448ADF7-CD50-4935-9683-03E874B692A2}"/>
          </ac:picMkLst>
        </pc:picChg>
        <pc:picChg chg="del">
          <ac:chgData name="Wetzel, Martha" userId="3cf4e27a-b2bd-4ad9-a5ce-c14eeb25eaf2" providerId="ADAL" clId="{63D1DE52-CDAD-4C4D-ACD6-E63B57EF1F67}" dt="2022-11-27T01:01:21.539" v="1088" actId="478"/>
          <ac:picMkLst>
            <pc:docMk/>
            <pc:sldMk cId="104684844" sldId="271"/>
            <ac:picMk id="7" creationId="{B9393713-5470-49FD-ADD1-ABBA607C2C5E}"/>
          </ac:picMkLst>
        </pc:picChg>
      </pc:sldChg>
      <pc:sldChg chg="del">
        <pc:chgData name="Wetzel, Martha" userId="3cf4e27a-b2bd-4ad9-a5ce-c14eeb25eaf2" providerId="ADAL" clId="{63D1DE52-CDAD-4C4D-ACD6-E63B57EF1F67}" dt="2022-11-27T21:32:19.666" v="5214" actId="2696"/>
        <pc:sldMkLst>
          <pc:docMk/>
          <pc:sldMk cId="2721515616" sldId="272"/>
        </pc:sldMkLst>
      </pc:sldChg>
      <pc:sldChg chg="del">
        <pc:chgData name="Wetzel, Martha" userId="3cf4e27a-b2bd-4ad9-a5ce-c14eeb25eaf2" providerId="ADAL" clId="{63D1DE52-CDAD-4C4D-ACD6-E63B57EF1F67}" dt="2022-11-27T21:32:19.611" v="5213" actId="2696"/>
        <pc:sldMkLst>
          <pc:docMk/>
          <pc:sldMk cId="3207536287" sldId="273"/>
        </pc:sldMkLst>
      </pc:sldChg>
      <pc:sldChg chg="del">
        <pc:chgData name="Wetzel, Martha" userId="3cf4e27a-b2bd-4ad9-a5ce-c14eeb25eaf2" providerId="ADAL" clId="{63D1DE52-CDAD-4C4D-ACD6-E63B57EF1F67}" dt="2022-11-27T21:32:29.567" v="5216" actId="2696"/>
        <pc:sldMkLst>
          <pc:docMk/>
          <pc:sldMk cId="660087724" sldId="274"/>
        </pc:sldMkLst>
      </pc:sldChg>
      <pc:sldChg chg="del">
        <pc:chgData name="Wetzel, Martha" userId="3cf4e27a-b2bd-4ad9-a5ce-c14eeb25eaf2" providerId="ADAL" clId="{63D1DE52-CDAD-4C4D-ACD6-E63B57EF1F67}" dt="2022-11-27T21:32:39.372" v="5218" actId="2696"/>
        <pc:sldMkLst>
          <pc:docMk/>
          <pc:sldMk cId="896926846" sldId="275"/>
        </pc:sldMkLst>
      </pc:sldChg>
      <pc:sldChg chg="del">
        <pc:chgData name="Wetzel, Martha" userId="3cf4e27a-b2bd-4ad9-a5ce-c14eeb25eaf2" providerId="ADAL" clId="{63D1DE52-CDAD-4C4D-ACD6-E63B57EF1F67}" dt="2022-11-27T21:32:41.772" v="5219" actId="2696"/>
        <pc:sldMkLst>
          <pc:docMk/>
          <pc:sldMk cId="3174293646" sldId="276"/>
        </pc:sldMkLst>
      </pc:sldChg>
      <pc:sldChg chg="del">
        <pc:chgData name="Wetzel, Martha" userId="3cf4e27a-b2bd-4ad9-a5ce-c14eeb25eaf2" providerId="ADAL" clId="{63D1DE52-CDAD-4C4D-ACD6-E63B57EF1F67}" dt="2022-11-27T21:32:48.674" v="5221" actId="2696"/>
        <pc:sldMkLst>
          <pc:docMk/>
          <pc:sldMk cId="2206314914" sldId="277"/>
        </pc:sldMkLst>
      </pc:sldChg>
      <pc:sldChg chg="del">
        <pc:chgData name="Wetzel, Martha" userId="3cf4e27a-b2bd-4ad9-a5ce-c14eeb25eaf2" providerId="ADAL" clId="{63D1DE52-CDAD-4C4D-ACD6-E63B57EF1F67}" dt="2022-11-27T21:32:23.232" v="5215" actId="2696"/>
        <pc:sldMkLst>
          <pc:docMk/>
          <pc:sldMk cId="1620201555" sldId="278"/>
        </pc:sldMkLst>
      </pc:sldChg>
      <pc:sldChg chg="modSp add modAnim">
        <pc:chgData name="Wetzel, Martha" userId="3cf4e27a-b2bd-4ad9-a5ce-c14eeb25eaf2" providerId="ADAL" clId="{63D1DE52-CDAD-4C4D-ACD6-E63B57EF1F67}" dt="2022-11-28T00:06:18.855" v="6381"/>
        <pc:sldMkLst>
          <pc:docMk/>
          <pc:sldMk cId="4017102200" sldId="279"/>
        </pc:sldMkLst>
        <pc:spChg chg="mod">
          <ac:chgData name="Wetzel, Martha" userId="3cf4e27a-b2bd-4ad9-a5ce-c14eeb25eaf2" providerId="ADAL" clId="{63D1DE52-CDAD-4C4D-ACD6-E63B57EF1F67}" dt="2022-11-27T00:52:13.412" v="332" actId="20577"/>
          <ac:spMkLst>
            <pc:docMk/>
            <pc:sldMk cId="4017102200" sldId="279"/>
            <ac:spMk id="2" creationId="{F1EAF8D0-16C0-491A-B4D8-8B6F122B4C4A}"/>
          </ac:spMkLst>
        </pc:spChg>
        <pc:spChg chg="mod">
          <ac:chgData name="Wetzel, Martha" userId="3cf4e27a-b2bd-4ad9-a5ce-c14eeb25eaf2" providerId="ADAL" clId="{63D1DE52-CDAD-4C4D-ACD6-E63B57EF1F67}" dt="2022-11-27T01:00:15.690" v="1084" actId="20577"/>
          <ac:spMkLst>
            <pc:docMk/>
            <pc:sldMk cId="4017102200" sldId="279"/>
            <ac:spMk id="3" creationId="{BE7B51DA-6B82-4882-9958-2563EFD59E57}"/>
          </ac:spMkLst>
        </pc:spChg>
      </pc:sldChg>
      <pc:sldChg chg="modSp add del ord">
        <pc:chgData name="Wetzel, Martha" userId="3cf4e27a-b2bd-4ad9-a5ce-c14eeb25eaf2" providerId="ADAL" clId="{63D1DE52-CDAD-4C4D-ACD6-E63B57EF1F67}" dt="2022-11-27T01:06:48.688" v="1329" actId="2696"/>
        <pc:sldMkLst>
          <pc:docMk/>
          <pc:sldMk cId="44419408" sldId="280"/>
        </pc:sldMkLst>
        <pc:spChg chg="mod">
          <ac:chgData name="Wetzel, Martha" userId="3cf4e27a-b2bd-4ad9-a5ce-c14eeb25eaf2" providerId="ADAL" clId="{63D1DE52-CDAD-4C4D-ACD6-E63B57EF1F67}" dt="2022-11-27T01:06:14.800" v="1327" actId="20577"/>
          <ac:spMkLst>
            <pc:docMk/>
            <pc:sldMk cId="44419408" sldId="280"/>
            <ac:spMk id="2" creationId="{D238BE70-15D1-4324-9823-463FCA370F2A}"/>
          </ac:spMkLst>
        </pc:spChg>
      </pc:sldChg>
      <pc:sldChg chg="modSp add modAnim">
        <pc:chgData name="Wetzel, Martha" userId="3cf4e27a-b2bd-4ad9-a5ce-c14eeb25eaf2" providerId="ADAL" clId="{63D1DE52-CDAD-4C4D-ACD6-E63B57EF1F67}" dt="2022-11-28T00:00:02.068" v="6328"/>
        <pc:sldMkLst>
          <pc:docMk/>
          <pc:sldMk cId="1391438366" sldId="280"/>
        </pc:sldMkLst>
        <pc:spChg chg="mod">
          <ac:chgData name="Wetzel, Martha" userId="3cf4e27a-b2bd-4ad9-a5ce-c14eeb25eaf2" providerId="ADAL" clId="{63D1DE52-CDAD-4C4D-ACD6-E63B57EF1F67}" dt="2022-11-27T18:56:38.296" v="2277" actId="20577"/>
          <ac:spMkLst>
            <pc:docMk/>
            <pc:sldMk cId="1391438366" sldId="280"/>
            <ac:spMk id="2" creationId="{BB0165BC-613C-41B1-80DC-701C92225150}"/>
          </ac:spMkLst>
        </pc:spChg>
        <pc:spChg chg="mod">
          <ac:chgData name="Wetzel, Martha" userId="3cf4e27a-b2bd-4ad9-a5ce-c14eeb25eaf2" providerId="ADAL" clId="{63D1DE52-CDAD-4C4D-ACD6-E63B57EF1F67}" dt="2022-11-27T23:58:32.199" v="6324" actId="20577"/>
          <ac:spMkLst>
            <pc:docMk/>
            <pc:sldMk cId="1391438366" sldId="280"/>
            <ac:spMk id="3" creationId="{03851F52-F914-46B2-9FC2-4D187BD0D24E}"/>
          </ac:spMkLst>
        </pc:spChg>
      </pc:sldChg>
      <pc:sldChg chg="addSp delSp modSp add modAnim">
        <pc:chgData name="Wetzel, Martha" userId="3cf4e27a-b2bd-4ad9-a5ce-c14eeb25eaf2" providerId="ADAL" clId="{63D1DE52-CDAD-4C4D-ACD6-E63B57EF1F67}" dt="2022-11-27T23:59:31.294" v="6325"/>
        <pc:sldMkLst>
          <pc:docMk/>
          <pc:sldMk cId="3837001582" sldId="281"/>
        </pc:sldMkLst>
        <pc:spChg chg="mod">
          <ac:chgData name="Wetzel, Martha" userId="3cf4e27a-b2bd-4ad9-a5ce-c14eeb25eaf2" providerId="ADAL" clId="{63D1DE52-CDAD-4C4D-ACD6-E63B57EF1F67}" dt="2022-11-27T15:58:39.218" v="2233" actId="20577"/>
          <ac:spMkLst>
            <pc:docMk/>
            <pc:sldMk cId="3837001582" sldId="281"/>
            <ac:spMk id="2" creationId="{4D5571BB-6B6A-4AE2-9DD8-19FE0C0E36DC}"/>
          </ac:spMkLst>
        </pc:spChg>
        <pc:spChg chg="del">
          <ac:chgData name="Wetzel, Martha" userId="3cf4e27a-b2bd-4ad9-a5ce-c14eeb25eaf2" providerId="ADAL" clId="{63D1DE52-CDAD-4C4D-ACD6-E63B57EF1F67}" dt="2022-11-27T15:58:50.734" v="2234"/>
          <ac:spMkLst>
            <pc:docMk/>
            <pc:sldMk cId="3837001582" sldId="281"/>
            <ac:spMk id="3" creationId="{4D1F32E6-2FA0-4D70-9C7F-5B2FC2A0BB4B}"/>
          </ac:spMkLst>
        </pc:spChg>
        <pc:spChg chg="add mod">
          <ac:chgData name="Wetzel, Martha" userId="3cf4e27a-b2bd-4ad9-a5ce-c14eeb25eaf2" providerId="ADAL" clId="{63D1DE52-CDAD-4C4D-ACD6-E63B57EF1F67}" dt="2022-11-27T19:02:17.475" v="2331"/>
          <ac:spMkLst>
            <pc:docMk/>
            <pc:sldMk cId="3837001582" sldId="281"/>
            <ac:spMk id="3" creationId="{5B2CBBCB-4D6A-42B9-B184-60F14A641855}"/>
          </ac:spMkLst>
        </pc:spChg>
        <pc:spChg chg="add mod">
          <ac:chgData name="Wetzel, Martha" userId="3cf4e27a-b2bd-4ad9-a5ce-c14eeb25eaf2" providerId="ADAL" clId="{63D1DE52-CDAD-4C4D-ACD6-E63B57EF1F67}" dt="2022-11-27T19:05:15.781" v="2363" actId="1076"/>
          <ac:spMkLst>
            <pc:docMk/>
            <pc:sldMk cId="3837001582" sldId="281"/>
            <ac:spMk id="5" creationId="{5E29AEFA-7583-49D1-8745-87C1246D37A8}"/>
          </ac:spMkLst>
        </pc:spChg>
        <pc:picChg chg="add mod modCrop">
          <ac:chgData name="Wetzel, Martha" userId="3cf4e27a-b2bd-4ad9-a5ce-c14eeb25eaf2" providerId="ADAL" clId="{63D1DE52-CDAD-4C4D-ACD6-E63B57EF1F67}" dt="2022-11-27T19:04:34.759" v="2332" actId="1076"/>
          <ac:picMkLst>
            <pc:docMk/>
            <pc:sldMk cId="3837001582" sldId="281"/>
            <ac:picMk id="4" creationId="{B94639BE-FE84-4BD2-918D-BEB9330B1E7B}"/>
          </ac:picMkLst>
        </pc:picChg>
      </pc:sldChg>
      <pc:sldChg chg="addSp delSp modSp add modAnim">
        <pc:chgData name="Wetzel, Martha" userId="3cf4e27a-b2bd-4ad9-a5ce-c14eeb25eaf2" providerId="ADAL" clId="{63D1DE52-CDAD-4C4D-ACD6-E63B57EF1F67}" dt="2022-11-28T00:01:58.618" v="6362"/>
        <pc:sldMkLst>
          <pc:docMk/>
          <pc:sldMk cId="1388041202" sldId="282"/>
        </pc:sldMkLst>
        <pc:spChg chg="mod">
          <ac:chgData name="Wetzel, Martha" userId="3cf4e27a-b2bd-4ad9-a5ce-c14eeb25eaf2" providerId="ADAL" clId="{63D1DE52-CDAD-4C4D-ACD6-E63B57EF1F67}" dt="2022-11-27T19:11:45.144" v="2418" actId="20577"/>
          <ac:spMkLst>
            <pc:docMk/>
            <pc:sldMk cId="1388041202" sldId="282"/>
            <ac:spMk id="3" creationId="{5B2CBBCB-4D6A-42B9-B184-60F14A641855}"/>
          </ac:spMkLst>
        </pc:spChg>
        <pc:spChg chg="mod">
          <ac:chgData name="Wetzel, Martha" userId="3cf4e27a-b2bd-4ad9-a5ce-c14eeb25eaf2" providerId="ADAL" clId="{63D1DE52-CDAD-4C4D-ACD6-E63B57EF1F67}" dt="2022-11-28T00:01:44.155" v="6361" actId="20577"/>
          <ac:spMkLst>
            <pc:docMk/>
            <pc:sldMk cId="1388041202" sldId="282"/>
            <ac:spMk id="5" creationId="{5E29AEFA-7583-49D1-8745-87C1246D37A8}"/>
          </ac:spMkLst>
        </pc:spChg>
        <pc:spChg chg="add del mod">
          <ac:chgData name="Wetzel, Martha" userId="3cf4e27a-b2bd-4ad9-a5ce-c14eeb25eaf2" providerId="ADAL" clId="{63D1DE52-CDAD-4C4D-ACD6-E63B57EF1F67}" dt="2022-11-27T19:06:50.481" v="2377" actId="931"/>
          <ac:spMkLst>
            <pc:docMk/>
            <pc:sldMk cId="1388041202" sldId="282"/>
            <ac:spMk id="7" creationId="{FEED5B8D-AE76-4CF7-9FED-295ED97BF7E1}"/>
          </ac:spMkLst>
        </pc:spChg>
        <pc:picChg chg="del">
          <ac:chgData name="Wetzel, Martha" userId="3cf4e27a-b2bd-4ad9-a5ce-c14eeb25eaf2" providerId="ADAL" clId="{63D1DE52-CDAD-4C4D-ACD6-E63B57EF1F67}" dt="2022-11-27T19:06:37.556" v="2376" actId="478"/>
          <ac:picMkLst>
            <pc:docMk/>
            <pc:sldMk cId="1388041202" sldId="282"/>
            <ac:picMk id="4" creationId="{B94639BE-FE84-4BD2-918D-BEB9330B1E7B}"/>
          </ac:picMkLst>
        </pc:picChg>
        <pc:picChg chg="add mod">
          <ac:chgData name="Wetzel, Martha" userId="3cf4e27a-b2bd-4ad9-a5ce-c14eeb25eaf2" providerId="ADAL" clId="{63D1DE52-CDAD-4C4D-ACD6-E63B57EF1F67}" dt="2022-11-27T19:06:55.823" v="2379" actId="1076"/>
          <ac:picMkLst>
            <pc:docMk/>
            <pc:sldMk cId="1388041202" sldId="282"/>
            <ac:picMk id="9" creationId="{7DE9115A-8B54-4043-B96F-05E80202CC13}"/>
          </ac:picMkLst>
        </pc:picChg>
      </pc:sldChg>
      <pc:sldChg chg="addSp delSp modSp add modAnim modNotesTx">
        <pc:chgData name="Wetzel, Martha" userId="3cf4e27a-b2bd-4ad9-a5ce-c14eeb25eaf2" providerId="ADAL" clId="{63D1DE52-CDAD-4C4D-ACD6-E63B57EF1F67}" dt="2022-11-28T00:02:15.224" v="6364"/>
        <pc:sldMkLst>
          <pc:docMk/>
          <pc:sldMk cId="897605732" sldId="283"/>
        </pc:sldMkLst>
        <pc:spChg chg="mod">
          <ac:chgData name="Wetzel, Martha" userId="3cf4e27a-b2bd-4ad9-a5ce-c14eeb25eaf2" providerId="ADAL" clId="{63D1DE52-CDAD-4C4D-ACD6-E63B57EF1F67}" dt="2022-11-27T19:12:45.383" v="2425" actId="20577"/>
          <ac:spMkLst>
            <pc:docMk/>
            <pc:sldMk cId="897605732" sldId="283"/>
            <ac:spMk id="2" creationId="{B501329E-F238-4424-9351-B44E1396DFA0}"/>
          </ac:spMkLst>
        </pc:spChg>
        <pc:spChg chg="del">
          <ac:chgData name="Wetzel, Martha" userId="3cf4e27a-b2bd-4ad9-a5ce-c14eeb25eaf2" providerId="ADAL" clId="{63D1DE52-CDAD-4C4D-ACD6-E63B57EF1F67}" dt="2022-11-27T19:13:19.045" v="2426" actId="931"/>
          <ac:spMkLst>
            <pc:docMk/>
            <pc:sldMk cId="897605732" sldId="283"/>
            <ac:spMk id="3" creationId="{3C44B43A-E061-4A2D-B456-EA50F6CF682B}"/>
          </ac:spMkLst>
        </pc:spChg>
        <pc:spChg chg="add mod">
          <ac:chgData name="Wetzel, Martha" userId="3cf4e27a-b2bd-4ad9-a5ce-c14eeb25eaf2" providerId="ADAL" clId="{63D1DE52-CDAD-4C4D-ACD6-E63B57EF1F67}" dt="2022-11-27T19:25:18.222" v="2781" actId="1076"/>
          <ac:spMkLst>
            <pc:docMk/>
            <pc:sldMk cId="897605732" sldId="283"/>
            <ac:spMk id="6" creationId="{D501E509-8CD8-4117-9B8B-9D105569C1B9}"/>
          </ac:spMkLst>
        </pc:spChg>
        <pc:spChg chg="add mod">
          <ac:chgData name="Wetzel, Martha" userId="3cf4e27a-b2bd-4ad9-a5ce-c14eeb25eaf2" providerId="ADAL" clId="{63D1DE52-CDAD-4C4D-ACD6-E63B57EF1F67}" dt="2022-11-27T19:15:46.702" v="2525" actId="1076"/>
          <ac:spMkLst>
            <pc:docMk/>
            <pc:sldMk cId="897605732" sldId="283"/>
            <ac:spMk id="7" creationId="{3D756FEE-E413-489E-A9B9-5674B0D1659F}"/>
          </ac:spMkLst>
        </pc:spChg>
        <pc:spChg chg="add mod">
          <ac:chgData name="Wetzel, Martha" userId="3cf4e27a-b2bd-4ad9-a5ce-c14eeb25eaf2" providerId="ADAL" clId="{63D1DE52-CDAD-4C4D-ACD6-E63B57EF1F67}" dt="2022-11-27T19:17:36.775" v="2718" actId="313"/>
          <ac:spMkLst>
            <pc:docMk/>
            <pc:sldMk cId="897605732" sldId="283"/>
            <ac:spMk id="8" creationId="{BC165516-0D26-4E47-8244-A49791994A12}"/>
          </ac:spMkLst>
        </pc:spChg>
        <pc:picChg chg="add mod">
          <ac:chgData name="Wetzel, Martha" userId="3cf4e27a-b2bd-4ad9-a5ce-c14eeb25eaf2" providerId="ADAL" clId="{63D1DE52-CDAD-4C4D-ACD6-E63B57EF1F67}" dt="2022-11-27T19:14:56.133" v="2521" actId="1076"/>
          <ac:picMkLst>
            <pc:docMk/>
            <pc:sldMk cId="897605732" sldId="283"/>
            <ac:picMk id="5" creationId="{B9B5B7E3-E6BA-4527-8F47-BA210094CD65}"/>
          </ac:picMkLst>
        </pc:picChg>
      </pc:sldChg>
      <pc:sldChg chg="addSp delSp modSp add modAnim">
        <pc:chgData name="Wetzel, Martha" userId="3cf4e27a-b2bd-4ad9-a5ce-c14eeb25eaf2" providerId="ADAL" clId="{63D1DE52-CDAD-4C4D-ACD6-E63B57EF1F67}" dt="2022-11-28T00:03:17.136" v="6367"/>
        <pc:sldMkLst>
          <pc:docMk/>
          <pc:sldMk cId="2654805868" sldId="284"/>
        </pc:sldMkLst>
        <pc:spChg chg="mod">
          <ac:chgData name="Wetzel, Martha" userId="3cf4e27a-b2bd-4ad9-a5ce-c14eeb25eaf2" providerId="ADAL" clId="{63D1DE52-CDAD-4C4D-ACD6-E63B57EF1F67}" dt="2022-11-27T19:28:36.030" v="2824" actId="20577"/>
          <ac:spMkLst>
            <pc:docMk/>
            <pc:sldMk cId="2654805868" sldId="284"/>
            <ac:spMk id="2" creationId="{18C45458-DA65-4958-BC34-46F6D6A6991A}"/>
          </ac:spMkLst>
        </pc:spChg>
        <pc:spChg chg="del mod">
          <ac:chgData name="Wetzel, Martha" userId="3cf4e27a-b2bd-4ad9-a5ce-c14eeb25eaf2" providerId="ADAL" clId="{63D1DE52-CDAD-4C4D-ACD6-E63B57EF1F67}" dt="2022-11-27T19:30:18.256" v="2937"/>
          <ac:spMkLst>
            <pc:docMk/>
            <pc:sldMk cId="2654805868" sldId="284"/>
            <ac:spMk id="3" creationId="{D92FC975-D93E-4853-A2D6-BA019108B03D}"/>
          </ac:spMkLst>
        </pc:spChg>
        <pc:spChg chg="add del mod">
          <ac:chgData name="Wetzel, Martha" userId="3cf4e27a-b2bd-4ad9-a5ce-c14eeb25eaf2" providerId="ADAL" clId="{63D1DE52-CDAD-4C4D-ACD6-E63B57EF1F67}" dt="2022-11-27T19:35:41.345" v="3237" actId="478"/>
          <ac:spMkLst>
            <pc:docMk/>
            <pc:sldMk cId="2654805868" sldId="284"/>
            <ac:spMk id="4" creationId="{670D7FF7-0509-4422-940F-23E56FD6FCE5}"/>
          </ac:spMkLst>
        </pc:spChg>
        <pc:spChg chg="add mod">
          <ac:chgData name="Wetzel, Martha" userId="3cf4e27a-b2bd-4ad9-a5ce-c14eeb25eaf2" providerId="ADAL" clId="{63D1DE52-CDAD-4C4D-ACD6-E63B57EF1F67}" dt="2022-11-27T19:42:04.857" v="3676" actId="20577"/>
          <ac:spMkLst>
            <pc:docMk/>
            <pc:sldMk cId="2654805868" sldId="284"/>
            <ac:spMk id="5" creationId="{D6562844-B992-4B0F-AFD0-811757BD5565}"/>
          </ac:spMkLst>
        </pc:spChg>
        <pc:spChg chg="add del mod">
          <ac:chgData name="Wetzel, Martha" userId="3cf4e27a-b2bd-4ad9-a5ce-c14eeb25eaf2" providerId="ADAL" clId="{63D1DE52-CDAD-4C4D-ACD6-E63B57EF1F67}" dt="2022-11-27T19:35:46.162" v="3238" actId="478"/>
          <ac:spMkLst>
            <pc:docMk/>
            <pc:sldMk cId="2654805868" sldId="284"/>
            <ac:spMk id="6" creationId="{C4F79326-EE71-462B-8D48-6D392467B009}"/>
          </ac:spMkLst>
        </pc:spChg>
        <pc:spChg chg="add del mod">
          <ac:chgData name="Wetzel, Martha" userId="3cf4e27a-b2bd-4ad9-a5ce-c14eeb25eaf2" providerId="ADAL" clId="{63D1DE52-CDAD-4C4D-ACD6-E63B57EF1F67}" dt="2022-11-27T19:35:37.624" v="3236"/>
          <ac:spMkLst>
            <pc:docMk/>
            <pc:sldMk cId="2654805868" sldId="284"/>
            <ac:spMk id="7" creationId="{626828EC-2719-41D0-BDB1-D1356A9CFB58}"/>
          </ac:spMkLst>
        </pc:spChg>
      </pc:sldChg>
      <pc:sldChg chg="modSp add">
        <pc:chgData name="Wetzel, Martha" userId="3cf4e27a-b2bd-4ad9-a5ce-c14eeb25eaf2" providerId="ADAL" clId="{63D1DE52-CDAD-4C4D-ACD6-E63B57EF1F67}" dt="2022-11-27T19:41:33.303" v="3675" actId="20577"/>
        <pc:sldMkLst>
          <pc:docMk/>
          <pc:sldMk cId="2243614884" sldId="285"/>
        </pc:sldMkLst>
        <pc:spChg chg="mod">
          <ac:chgData name="Wetzel, Martha" userId="3cf4e27a-b2bd-4ad9-a5ce-c14eeb25eaf2" providerId="ADAL" clId="{63D1DE52-CDAD-4C4D-ACD6-E63B57EF1F67}" dt="2022-11-27T19:38:18.250" v="3476" actId="20577"/>
          <ac:spMkLst>
            <pc:docMk/>
            <pc:sldMk cId="2243614884" sldId="285"/>
            <ac:spMk id="2" creationId="{83F7D5EA-A45D-4DF8-AECF-E72F099472B8}"/>
          </ac:spMkLst>
        </pc:spChg>
        <pc:spChg chg="mod">
          <ac:chgData name="Wetzel, Martha" userId="3cf4e27a-b2bd-4ad9-a5ce-c14eeb25eaf2" providerId="ADAL" clId="{63D1DE52-CDAD-4C4D-ACD6-E63B57EF1F67}" dt="2022-11-27T19:41:33.303" v="3675" actId="20577"/>
          <ac:spMkLst>
            <pc:docMk/>
            <pc:sldMk cId="2243614884" sldId="285"/>
            <ac:spMk id="3" creationId="{6D4F15A2-E0DD-46E3-8C16-20307CCD48B2}"/>
          </ac:spMkLst>
        </pc:spChg>
      </pc:sldChg>
      <pc:sldChg chg="modSp add ord modAnim">
        <pc:chgData name="Wetzel, Martha" userId="3cf4e27a-b2bd-4ad9-a5ce-c14eeb25eaf2" providerId="ADAL" clId="{63D1DE52-CDAD-4C4D-ACD6-E63B57EF1F67}" dt="2022-11-28T00:03:41.753" v="6372"/>
        <pc:sldMkLst>
          <pc:docMk/>
          <pc:sldMk cId="2286867314" sldId="286"/>
        </pc:sldMkLst>
        <pc:spChg chg="mod">
          <ac:chgData name="Wetzel, Martha" userId="3cf4e27a-b2bd-4ad9-a5ce-c14eeb25eaf2" providerId="ADAL" clId="{63D1DE52-CDAD-4C4D-ACD6-E63B57EF1F67}" dt="2022-11-27T19:45:01.295" v="3710" actId="20577"/>
          <ac:spMkLst>
            <pc:docMk/>
            <pc:sldMk cId="2286867314" sldId="286"/>
            <ac:spMk id="2" creationId="{ECC547A6-03C2-46D0-B9CD-55C420C9FE52}"/>
          </ac:spMkLst>
        </pc:spChg>
        <pc:spChg chg="mod">
          <ac:chgData name="Wetzel, Martha" userId="3cf4e27a-b2bd-4ad9-a5ce-c14eeb25eaf2" providerId="ADAL" clId="{63D1DE52-CDAD-4C4D-ACD6-E63B57EF1F67}" dt="2022-11-27T20:13:12.121" v="4568" actId="20577"/>
          <ac:spMkLst>
            <pc:docMk/>
            <pc:sldMk cId="2286867314" sldId="286"/>
            <ac:spMk id="3" creationId="{8DCDC3EC-0144-419A-B407-8F9D4B05B090}"/>
          </ac:spMkLst>
        </pc:spChg>
      </pc:sldChg>
      <pc:sldChg chg="modSp add ord modAnim">
        <pc:chgData name="Wetzel, Martha" userId="3cf4e27a-b2bd-4ad9-a5ce-c14eeb25eaf2" providerId="ADAL" clId="{63D1DE52-CDAD-4C4D-ACD6-E63B57EF1F67}" dt="2022-11-28T00:04:10.846" v="6374"/>
        <pc:sldMkLst>
          <pc:docMk/>
          <pc:sldMk cId="2074343688" sldId="287"/>
        </pc:sldMkLst>
        <pc:spChg chg="mod">
          <ac:chgData name="Wetzel, Martha" userId="3cf4e27a-b2bd-4ad9-a5ce-c14eeb25eaf2" providerId="ADAL" clId="{63D1DE52-CDAD-4C4D-ACD6-E63B57EF1F67}" dt="2022-11-27T19:51:00.738" v="3936" actId="20577"/>
          <ac:spMkLst>
            <pc:docMk/>
            <pc:sldMk cId="2074343688" sldId="287"/>
            <ac:spMk id="2" creationId="{F9B3B7F3-978B-43D3-9D6E-50C86B82FA74}"/>
          </ac:spMkLst>
        </pc:spChg>
        <pc:spChg chg="mod">
          <ac:chgData name="Wetzel, Martha" userId="3cf4e27a-b2bd-4ad9-a5ce-c14eeb25eaf2" providerId="ADAL" clId="{63D1DE52-CDAD-4C4D-ACD6-E63B57EF1F67}" dt="2022-11-27T20:10:08.176" v="4404" actId="20577"/>
          <ac:spMkLst>
            <pc:docMk/>
            <pc:sldMk cId="2074343688" sldId="287"/>
            <ac:spMk id="3" creationId="{A629C8B9-14A4-4638-A981-C05BEECBF747}"/>
          </ac:spMkLst>
        </pc:spChg>
      </pc:sldChg>
      <pc:sldChg chg="addSp delSp modSp add">
        <pc:chgData name="Wetzel, Martha" userId="3cf4e27a-b2bd-4ad9-a5ce-c14eeb25eaf2" providerId="ADAL" clId="{63D1DE52-CDAD-4C4D-ACD6-E63B57EF1F67}" dt="2022-11-27T20:14:35.420" v="4589" actId="931"/>
        <pc:sldMkLst>
          <pc:docMk/>
          <pc:sldMk cId="2900407824" sldId="288"/>
        </pc:sldMkLst>
        <pc:spChg chg="mod">
          <ac:chgData name="Wetzel, Martha" userId="3cf4e27a-b2bd-4ad9-a5ce-c14eeb25eaf2" providerId="ADAL" clId="{63D1DE52-CDAD-4C4D-ACD6-E63B57EF1F67}" dt="2022-11-27T20:14:11.763" v="4588" actId="20577"/>
          <ac:spMkLst>
            <pc:docMk/>
            <pc:sldMk cId="2900407824" sldId="288"/>
            <ac:spMk id="2" creationId="{0727A121-5986-4790-9984-2C046E4C729D}"/>
          </ac:spMkLst>
        </pc:spChg>
        <pc:spChg chg="del">
          <ac:chgData name="Wetzel, Martha" userId="3cf4e27a-b2bd-4ad9-a5ce-c14eeb25eaf2" providerId="ADAL" clId="{63D1DE52-CDAD-4C4D-ACD6-E63B57EF1F67}" dt="2022-11-27T20:14:35.420" v="4589" actId="931"/>
          <ac:spMkLst>
            <pc:docMk/>
            <pc:sldMk cId="2900407824" sldId="288"/>
            <ac:spMk id="3" creationId="{9155FC77-9AED-485F-80C7-A2C364442740}"/>
          </ac:spMkLst>
        </pc:spChg>
        <pc:picChg chg="add mod">
          <ac:chgData name="Wetzel, Martha" userId="3cf4e27a-b2bd-4ad9-a5ce-c14eeb25eaf2" providerId="ADAL" clId="{63D1DE52-CDAD-4C4D-ACD6-E63B57EF1F67}" dt="2022-11-27T20:14:35.420" v="4589" actId="931"/>
          <ac:picMkLst>
            <pc:docMk/>
            <pc:sldMk cId="2900407824" sldId="288"/>
            <ac:picMk id="5" creationId="{7CB171A4-4F0A-4322-BE18-B5A5A30F99B3}"/>
          </ac:picMkLst>
        </pc:picChg>
      </pc:sldChg>
      <pc:sldChg chg="addSp delSp modSp add modNotesTx">
        <pc:chgData name="Wetzel, Martha" userId="3cf4e27a-b2bd-4ad9-a5ce-c14eeb25eaf2" providerId="ADAL" clId="{63D1DE52-CDAD-4C4D-ACD6-E63B57EF1F67}" dt="2022-11-27T20:22:05.241" v="4934" actId="313"/>
        <pc:sldMkLst>
          <pc:docMk/>
          <pc:sldMk cId="1413439572" sldId="289"/>
        </pc:sldMkLst>
        <pc:spChg chg="mod">
          <ac:chgData name="Wetzel, Martha" userId="3cf4e27a-b2bd-4ad9-a5ce-c14eeb25eaf2" providerId="ADAL" clId="{63D1DE52-CDAD-4C4D-ACD6-E63B57EF1F67}" dt="2022-11-27T20:20:53.982" v="4926" actId="20577"/>
          <ac:spMkLst>
            <pc:docMk/>
            <pc:sldMk cId="1413439572" sldId="289"/>
            <ac:spMk id="2" creationId="{51C92347-53CF-4CE0-B054-1723642D1A30}"/>
          </ac:spMkLst>
        </pc:spChg>
        <pc:spChg chg="del">
          <ac:chgData name="Wetzel, Martha" userId="3cf4e27a-b2bd-4ad9-a5ce-c14eeb25eaf2" providerId="ADAL" clId="{63D1DE52-CDAD-4C4D-ACD6-E63B57EF1F67}" dt="2022-11-27T20:21:36.494" v="4927" actId="931"/>
          <ac:spMkLst>
            <pc:docMk/>
            <pc:sldMk cId="1413439572" sldId="289"/>
            <ac:spMk id="3" creationId="{75843041-9326-4724-B2F6-AF599FB084FB}"/>
          </ac:spMkLst>
        </pc:spChg>
        <pc:picChg chg="add mod">
          <ac:chgData name="Wetzel, Martha" userId="3cf4e27a-b2bd-4ad9-a5ce-c14eeb25eaf2" providerId="ADAL" clId="{63D1DE52-CDAD-4C4D-ACD6-E63B57EF1F67}" dt="2022-11-27T20:21:46.750" v="4929" actId="1076"/>
          <ac:picMkLst>
            <pc:docMk/>
            <pc:sldMk cId="1413439572" sldId="289"/>
            <ac:picMk id="5" creationId="{7A58C49A-38AD-453C-A131-22EC5836B01A}"/>
          </ac:picMkLst>
        </pc:picChg>
      </pc:sldChg>
      <pc:sldChg chg="addSp delSp modSp add">
        <pc:chgData name="Wetzel, Martha" userId="3cf4e27a-b2bd-4ad9-a5ce-c14eeb25eaf2" providerId="ADAL" clId="{63D1DE52-CDAD-4C4D-ACD6-E63B57EF1F67}" dt="2022-11-27T21:29:57.953" v="5182" actId="20577"/>
        <pc:sldMkLst>
          <pc:docMk/>
          <pc:sldMk cId="253818719" sldId="290"/>
        </pc:sldMkLst>
        <pc:spChg chg="mod">
          <ac:chgData name="Wetzel, Martha" userId="3cf4e27a-b2bd-4ad9-a5ce-c14eeb25eaf2" providerId="ADAL" clId="{63D1DE52-CDAD-4C4D-ACD6-E63B57EF1F67}" dt="2022-11-27T21:29:57.953" v="5182" actId="20577"/>
          <ac:spMkLst>
            <pc:docMk/>
            <pc:sldMk cId="253818719" sldId="290"/>
            <ac:spMk id="2" creationId="{33455437-F678-4C74-B2F8-08E17495CDA4}"/>
          </ac:spMkLst>
        </pc:spChg>
        <pc:spChg chg="del">
          <ac:chgData name="Wetzel, Martha" userId="3cf4e27a-b2bd-4ad9-a5ce-c14eeb25eaf2" providerId="ADAL" clId="{63D1DE52-CDAD-4C4D-ACD6-E63B57EF1F67}" dt="2022-11-27T20:37:34.380" v="5167" actId="931"/>
          <ac:spMkLst>
            <pc:docMk/>
            <pc:sldMk cId="253818719" sldId="290"/>
            <ac:spMk id="3" creationId="{FB8B8A29-A6D5-4AAE-90AD-4E984C2C1010}"/>
          </ac:spMkLst>
        </pc:spChg>
        <pc:picChg chg="add mod">
          <ac:chgData name="Wetzel, Martha" userId="3cf4e27a-b2bd-4ad9-a5ce-c14eeb25eaf2" providerId="ADAL" clId="{63D1DE52-CDAD-4C4D-ACD6-E63B57EF1F67}" dt="2022-11-27T20:37:34.380" v="5167" actId="931"/>
          <ac:picMkLst>
            <pc:docMk/>
            <pc:sldMk cId="253818719" sldId="290"/>
            <ac:picMk id="5" creationId="{95815630-C27C-4927-9BDD-FA5B62082952}"/>
          </ac:picMkLst>
        </pc:picChg>
      </pc:sldChg>
      <pc:sldChg chg="addSp delSp modSp add">
        <pc:chgData name="Wetzel, Martha" userId="3cf4e27a-b2bd-4ad9-a5ce-c14eeb25eaf2" providerId="ADAL" clId="{63D1DE52-CDAD-4C4D-ACD6-E63B57EF1F67}" dt="2022-11-27T21:32:08.157" v="5212" actId="931"/>
        <pc:sldMkLst>
          <pc:docMk/>
          <pc:sldMk cId="2185438616" sldId="291"/>
        </pc:sldMkLst>
        <pc:spChg chg="mod">
          <ac:chgData name="Wetzel, Martha" userId="3cf4e27a-b2bd-4ad9-a5ce-c14eeb25eaf2" providerId="ADAL" clId="{63D1DE52-CDAD-4C4D-ACD6-E63B57EF1F67}" dt="2022-11-27T21:31:57.395" v="5211" actId="20577"/>
          <ac:spMkLst>
            <pc:docMk/>
            <pc:sldMk cId="2185438616" sldId="291"/>
            <ac:spMk id="2" creationId="{F1E8AEE9-6004-4104-97D1-8352557316F6}"/>
          </ac:spMkLst>
        </pc:spChg>
        <pc:spChg chg="del">
          <ac:chgData name="Wetzel, Martha" userId="3cf4e27a-b2bd-4ad9-a5ce-c14eeb25eaf2" providerId="ADAL" clId="{63D1DE52-CDAD-4C4D-ACD6-E63B57EF1F67}" dt="2022-11-27T21:32:08.157" v="5212" actId="931"/>
          <ac:spMkLst>
            <pc:docMk/>
            <pc:sldMk cId="2185438616" sldId="291"/>
            <ac:spMk id="3" creationId="{0BE6976F-6C1F-4E54-B350-BFE7E84282FF}"/>
          </ac:spMkLst>
        </pc:spChg>
        <pc:picChg chg="add mod">
          <ac:chgData name="Wetzel, Martha" userId="3cf4e27a-b2bd-4ad9-a5ce-c14eeb25eaf2" providerId="ADAL" clId="{63D1DE52-CDAD-4C4D-ACD6-E63B57EF1F67}" dt="2022-11-27T21:32:08.157" v="5212" actId="931"/>
          <ac:picMkLst>
            <pc:docMk/>
            <pc:sldMk cId="2185438616" sldId="291"/>
            <ac:picMk id="5" creationId="{ED0CEF4D-EA61-418F-A966-7EC1BB22F1EC}"/>
          </ac:picMkLst>
        </pc:picChg>
      </pc:sldChg>
      <pc:sldChg chg="addSp delSp modSp add modAnim">
        <pc:chgData name="Wetzel, Martha" userId="3cf4e27a-b2bd-4ad9-a5ce-c14eeb25eaf2" providerId="ADAL" clId="{63D1DE52-CDAD-4C4D-ACD6-E63B57EF1F67}" dt="2022-11-28T00:05:47.923" v="6378"/>
        <pc:sldMkLst>
          <pc:docMk/>
          <pc:sldMk cId="824040511" sldId="292"/>
        </pc:sldMkLst>
        <pc:spChg chg="mod">
          <ac:chgData name="Wetzel, Martha" userId="3cf4e27a-b2bd-4ad9-a5ce-c14eeb25eaf2" providerId="ADAL" clId="{63D1DE52-CDAD-4C4D-ACD6-E63B57EF1F67}" dt="2022-11-27T21:36:44.962" v="5249" actId="20577"/>
          <ac:spMkLst>
            <pc:docMk/>
            <pc:sldMk cId="824040511" sldId="292"/>
            <ac:spMk id="2" creationId="{301AC623-FAF8-47D1-8CEA-2D969396DE16}"/>
          </ac:spMkLst>
        </pc:spChg>
        <pc:spChg chg="del">
          <ac:chgData name="Wetzel, Martha" userId="3cf4e27a-b2bd-4ad9-a5ce-c14eeb25eaf2" providerId="ADAL" clId="{63D1DE52-CDAD-4C4D-ACD6-E63B57EF1F67}" dt="2022-11-27T21:36:49.574" v="5250"/>
          <ac:spMkLst>
            <pc:docMk/>
            <pc:sldMk cId="824040511" sldId="292"/>
            <ac:spMk id="3" creationId="{5158894A-B44B-4A09-AD82-80D16831442F}"/>
          </ac:spMkLst>
        </pc:spChg>
        <pc:spChg chg="add mod">
          <ac:chgData name="Wetzel, Martha" userId="3cf4e27a-b2bd-4ad9-a5ce-c14eeb25eaf2" providerId="ADAL" clId="{63D1DE52-CDAD-4C4D-ACD6-E63B57EF1F67}" dt="2022-11-27T21:36:52.546" v="5260" actId="20577"/>
          <ac:spMkLst>
            <pc:docMk/>
            <pc:sldMk cId="824040511" sldId="292"/>
            <ac:spMk id="4" creationId="{C9F6F166-7FF2-49A8-805B-1AC5A3F886B4}"/>
          </ac:spMkLst>
        </pc:spChg>
        <pc:spChg chg="add mod">
          <ac:chgData name="Wetzel, Martha" userId="3cf4e27a-b2bd-4ad9-a5ce-c14eeb25eaf2" providerId="ADAL" clId="{63D1DE52-CDAD-4C4D-ACD6-E63B57EF1F67}" dt="2022-11-27T21:36:59.372" v="5268"/>
          <ac:spMkLst>
            <pc:docMk/>
            <pc:sldMk cId="824040511" sldId="292"/>
            <ac:spMk id="5" creationId="{F5CEF064-5D3D-4D7A-939D-F0D63AC1E4D2}"/>
          </ac:spMkLst>
        </pc:spChg>
        <pc:spChg chg="add mod">
          <ac:chgData name="Wetzel, Martha" userId="3cf4e27a-b2bd-4ad9-a5ce-c14eeb25eaf2" providerId="ADAL" clId="{63D1DE52-CDAD-4C4D-ACD6-E63B57EF1F67}" dt="2022-11-27T21:36:57.866" v="5267" actId="20577"/>
          <ac:spMkLst>
            <pc:docMk/>
            <pc:sldMk cId="824040511" sldId="292"/>
            <ac:spMk id="6" creationId="{620ED03C-1BA6-442A-9BF6-BB34F43C81F4}"/>
          </ac:spMkLst>
        </pc:spChg>
        <pc:spChg chg="add mod">
          <ac:chgData name="Wetzel, Martha" userId="3cf4e27a-b2bd-4ad9-a5ce-c14eeb25eaf2" providerId="ADAL" clId="{63D1DE52-CDAD-4C4D-ACD6-E63B57EF1F67}" dt="2022-11-27T21:48:03.356" v="5726" actId="20577"/>
          <ac:spMkLst>
            <pc:docMk/>
            <pc:sldMk cId="824040511" sldId="292"/>
            <ac:spMk id="7" creationId="{156850EB-C60D-4194-9A40-6CFCAD5FB125}"/>
          </ac:spMkLst>
        </pc:spChg>
      </pc:sldChg>
      <pc:sldChg chg="addSp delSp modSp add">
        <pc:chgData name="Wetzel, Martha" userId="3cf4e27a-b2bd-4ad9-a5ce-c14eeb25eaf2" providerId="ADAL" clId="{63D1DE52-CDAD-4C4D-ACD6-E63B57EF1F67}" dt="2022-11-27T21:58:20.217" v="6290" actId="15"/>
        <pc:sldMkLst>
          <pc:docMk/>
          <pc:sldMk cId="986623759" sldId="293"/>
        </pc:sldMkLst>
        <pc:spChg chg="del">
          <ac:chgData name="Wetzel, Martha" userId="3cf4e27a-b2bd-4ad9-a5ce-c14eeb25eaf2" providerId="ADAL" clId="{63D1DE52-CDAD-4C4D-ACD6-E63B57EF1F67}" dt="2022-11-27T21:51:09.273" v="5728"/>
          <ac:spMkLst>
            <pc:docMk/>
            <pc:sldMk cId="986623759" sldId="293"/>
            <ac:spMk id="2" creationId="{590C96C3-7CBC-4113-95CA-069D8106A968}"/>
          </ac:spMkLst>
        </pc:spChg>
        <pc:spChg chg="del">
          <ac:chgData name="Wetzel, Martha" userId="3cf4e27a-b2bd-4ad9-a5ce-c14eeb25eaf2" providerId="ADAL" clId="{63D1DE52-CDAD-4C4D-ACD6-E63B57EF1F67}" dt="2022-11-27T21:51:09.273" v="5728"/>
          <ac:spMkLst>
            <pc:docMk/>
            <pc:sldMk cId="986623759" sldId="293"/>
            <ac:spMk id="3" creationId="{DC320B06-CBD4-482F-9B6E-5DA8FD3C19FA}"/>
          </ac:spMkLst>
        </pc:spChg>
        <pc:spChg chg="del">
          <ac:chgData name="Wetzel, Martha" userId="3cf4e27a-b2bd-4ad9-a5ce-c14eeb25eaf2" providerId="ADAL" clId="{63D1DE52-CDAD-4C4D-ACD6-E63B57EF1F67}" dt="2022-11-27T21:51:09.273" v="5728"/>
          <ac:spMkLst>
            <pc:docMk/>
            <pc:sldMk cId="986623759" sldId="293"/>
            <ac:spMk id="4" creationId="{58232508-91CB-497E-BF35-42C153A503C0}"/>
          </ac:spMkLst>
        </pc:spChg>
        <pc:spChg chg="del">
          <ac:chgData name="Wetzel, Martha" userId="3cf4e27a-b2bd-4ad9-a5ce-c14eeb25eaf2" providerId="ADAL" clId="{63D1DE52-CDAD-4C4D-ACD6-E63B57EF1F67}" dt="2022-11-27T21:51:09.273" v="5728"/>
          <ac:spMkLst>
            <pc:docMk/>
            <pc:sldMk cId="986623759" sldId="293"/>
            <ac:spMk id="5" creationId="{772589D8-74D7-44E5-A5C6-D2C7A884D54B}"/>
          </ac:spMkLst>
        </pc:spChg>
        <pc:spChg chg="del">
          <ac:chgData name="Wetzel, Martha" userId="3cf4e27a-b2bd-4ad9-a5ce-c14eeb25eaf2" providerId="ADAL" clId="{63D1DE52-CDAD-4C4D-ACD6-E63B57EF1F67}" dt="2022-11-27T21:51:09.273" v="5728"/>
          <ac:spMkLst>
            <pc:docMk/>
            <pc:sldMk cId="986623759" sldId="293"/>
            <ac:spMk id="6" creationId="{0B263E20-CA36-479A-AB1B-A068CF7D87BE}"/>
          </ac:spMkLst>
        </pc:spChg>
        <pc:spChg chg="add mod">
          <ac:chgData name="Wetzel, Martha" userId="3cf4e27a-b2bd-4ad9-a5ce-c14eeb25eaf2" providerId="ADAL" clId="{63D1DE52-CDAD-4C4D-ACD6-E63B57EF1F67}" dt="2022-11-27T21:51:16.677" v="5751" actId="20577"/>
          <ac:spMkLst>
            <pc:docMk/>
            <pc:sldMk cId="986623759" sldId="293"/>
            <ac:spMk id="7" creationId="{1E221A65-DC4F-4F70-ABB5-96A1CE574342}"/>
          </ac:spMkLst>
        </pc:spChg>
        <pc:spChg chg="add mod">
          <ac:chgData name="Wetzel, Martha" userId="3cf4e27a-b2bd-4ad9-a5ce-c14eeb25eaf2" providerId="ADAL" clId="{63D1DE52-CDAD-4C4D-ACD6-E63B57EF1F67}" dt="2022-11-27T21:58:20.217" v="6290" actId="15"/>
          <ac:spMkLst>
            <pc:docMk/>
            <pc:sldMk cId="986623759" sldId="293"/>
            <ac:spMk id="8" creationId="{89C71615-DB8F-4258-B291-E6C600E9E8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135AC-48B8-4A04-A2E0-D49F81A5B11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75C7E-C13F-452E-86C0-AE2CED6D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6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5C7E-C13F-452E-86C0-AE2CED6D2D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hospitals acquiring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system member in the same state but not the same narrow geographic market (“adjacent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treatment hospitals”); (ii) hospitals acquiring a new system member out-of-state (“nonadjacent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treatment hospitals”); and (iii) hospitals that are not members of “target” (i.e., acquired) 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acquiring systems.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5C7E-C13F-452E-86C0-AE2CED6D2D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0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 sufficient condition for (6) to hold, and for a merger to increase negotiated payments,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insurer’s objective to be strictly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submodular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its network of hospitals: that is, the value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each hospital to the insurer is lower when the insurer’s network is larger (e.g., when the other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hospital is on the network than when the other hospital is removed), which is typically satisfied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hospitals are substitutable for one another.12 We refer to such a merger as one that increases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hospitals’ bargaining leverage.”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5C7E-C13F-452E-86C0-AE2CED6D2D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1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5C7E-C13F-452E-86C0-AE2CED6D2D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86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“Control Group 1 consists of all hospitals not excluded due to same-market overlap (and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classified as treatments). Control Group 2 reflects the further restriction that control hospitals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members of systems, and in the case of the broad sample, that they not be located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30 minutes of a treated hospital”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5C7E-C13F-452E-86C0-AE2CED6D2D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5C7E-C13F-452E-86C0-AE2CED6D2D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3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1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11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2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0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01516D-3A54-406B-BB93-FE27F1AA71B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6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01516D-3A54-406B-BB93-FE27F1AA71B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8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A63D-6CD0-414F-8860-16C51A0B7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The price effects of cross-market mergers: Theory and evidence from the hospital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60B12-02DF-49B1-8038-9FA0B9D5B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Dafny</a:t>
            </a:r>
            <a:r>
              <a:rPr lang="en-US" dirty="0"/>
              <a:t>, Ho, and Lee (2019)</a:t>
            </a:r>
          </a:p>
          <a:p>
            <a:r>
              <a:rPr lang="en-US" dirty="0"/>
              <a:t>Presented by Martha Wetzel</a:t>
            </a:r>
          </a:p>
        </p:txBody>
      </p:sp>
    </p:spTree>
    <p:extLst>
      <p:ext uri="{BB962C8B-B14F-4D97-AF65-F5344CB8AC3E}">
        <p14:creationId xmlns:p14="http://schemas.microsoft.com/office/powerpoint/2010/main" val="402607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458-DA65-4958-BC34-46F6D6A6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Testable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562844-B992-4B0F-AFD0-811757BD5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Existence of common insurers that operate in the markets of both the acquiring and the target hospital</a:t>
            </a:r>
          </a:p>
          <a:p>
            <a:r>
              <a:rPr lang="en-US" dirty="0"/>
              <a:t>More common customers leads to a larger price effect</a:t>
            </a:r>
          </a:p>
          <a:p>
            <a:pPr lvl="1"/>
            <a:r>
              <a:rPr lang="en-US" dirty="0"/>
              <a:t>Expect out-of-state mergers to have less of an effect than within state mergers</a:t>
            </a:r>
          </a:p>
          <a:p>
            <a:r>
              <a:rPr lang="en-US" dirty="0"/>
              <a:t>The price effect will increase based on the size of the target </a:t>
            </a:r>
          </a:p>
        </p:txBody>
      </p:sp>
    </p:spTree>
    <p:extLst>
      <p:ext uri="{BB962C8B-B14F-4D97-AF65-F5344CB8AC3E}">
        <p14:creationId xmlns:p14="http://schemas.microsoft.com/office/powerpoint/2010/main" val="265480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D5EA-A45D-4DF8-AECF-E72F0994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15A2-E0DD-46E3-8C16-20307CCD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Cost efficiencies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Common insurer effects without common 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Hospital investment in assets or quality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Transferable bargaining weight or negotiating skill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Market definition</a:t>
            </a:r>
          </a:p>
        </p:txBody>
      </p:sp>
    </p:spTree>
    <p:extLst>
      <p:ext uri="{BB962C8B-B14F-4D97-AF65-F5344CB8AC3E}">
        <p14:creationId xmlns:p14="http://schemas.microsoft.com/office/powerpoint/2010/main" val="224361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47A6-03C2-46D0-B9CD-55C420C9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Identification: Endogeneity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DC3EC-0144-419A-B407-8F9D4B05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challenge: “identifying a set of hospitals whose involvement in a cross-market merger is plausibly exogenous to other determinants of hospital prices”</a:t>
            </a:r>
          </a:p>
          <a:p>
            <a:r>
              <a:rPr lang="en-US" dirty="0"/>
              <a:t>Conceptual solution: focus on “bystander” hospitals, meaning those that happen to be part of the acquiring hospital network but are not the driver of the transaction</a:t>
            </a:r>
          </a:p>
          <a:p>
            <a:r>
              <a:rPr lang="en-US" dirty="0"/>
              <a:t>Implementation: Drop hospitals in overlapping geographic markets or the largest hospital(s) of the target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6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B7F3-978B-43D3-9D6E-50C86B82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9C8B9-14A4-4638-A981-C05BEECB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FTC sample</a:t>
            </a:r>
          </a:p>
          <a:p>
            <a:pPr lvl="1"/>
            <a:r>
              <a:rPr lang="en-US" dirty="0"/>
              <a:t>Mergers investigated by the FTC due to geographic overlap between the merging parties, but ended up taking place</a:t>
            </a:r>
          </a:p>
          <a:p>
            <a:pPr lvl="1"/>
            <a:r>
              <a:rPr lang="en-US" dirty="0"/>
              <a:t>Years 1996–2011</a:t>
            </a:r>
          </a:p>
          <a:p>
            <a:pPr lvl="1"/>
            <a:r>
              <a:rPr lang="en-US" dirty="0"/>
              <a:t>N=20</a:t>
            </a:r>
          </a:p>
          <a:p>
            <a:pPr marL="201168" lvl="1" indent="0">
              <a:buNone/>
            </a:pPr>
            <a:r>
              <a:rPr lang="en-US" dirty="0"/>
              <a:t>Broad sample</a:t>
            </a:r>
          </a:p>
          <a:p>
            <a:pPr lvl="1"/>
            <a:r>
              <a:rPr lang="en-US" dirty="0"/>
              <a:t>All acquisitions and mergers involving general acute-care hospitals during 2002–2012</a:t>
            </a:r>
          </a:p>
          <a:p>
            <a:pPr lvl="1"/>
            <a:r>
              <a:rPr lang="en-US" dirty="0"/>
              <a:t>Proprietary reports assembled by Irving Levin Associates</a:t>
            </a:r>
          </a:p>
          <a:p>
            <a:pPr lvl="1"/>
            <a:r>
              <a:rPr lang="en-US" dirty="0"/>
              <a:t>Exclude mergers between independent hospitals</a:t>
            </a:r>
          </a:p>
          <a:p>
            <a:pPr lvl="1"/>
            <a:r>
              <a:rPr lang="en-US" dirty="0"/>
              <a:t>Drop the “crown jewels” of each transaction</a:t>
            </a:r>
          </a:p>
          <a:p>
            <a:pPr lvl="2"/>
            <a:r>
              <a:rPr lang="en-US" dirty="0"/>
              <a:t>Largest hospital(s) being acquired</a:t>
            </a:r>
          </a:p>
          <a:p>
            <a:pPr lvl="1"/>
            <a:r>
              <a:rPr lang="en-US" dirty="0"/>
              <a:t>Drop hospitals gaining a system member within a 30 minute drive</a:t>
            </a:r>
          </a:p>
        </p:txBody>
      </p:sp>
    </p:spTree>
    <p:extLst>
      <p:ext uri="{BB962C8B-B14F-4D97-AF65-F5344CB8AC3E}">
        <p14:creationId xmlns:p14="http://schemas.microsoft.com/office/powerpoint/2010/main" val="20743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A121-5986-4790-9984-2C046E4C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Illustration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B171A4-4F0A-4322-BE18-B5A5A30F9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94" y="1846263"/>
            <a:ext cx="8597138" cy="4022725"/>
          </a:xfrm>
        </p:spPr>
      </p:pic>
    </p:spTree>
    <p:extLst>
      <p:ext uri="{BB962C8B-B14F-4D97-AF65-F5344CB8AC3E}">
        <p14:creationId xmlns:p14="http://schemas.microsoft.com/office/powerpoint/2010/main" val="2900407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1D65-F337-4345-A07C-B83A2CE8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01F11-FB05-4233-B4D4-1D1BF71B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Healthcare Cost Report Information System (HCRIS) for fiscal years 1996-2012</a:t>
            </a:r>
          </a:p>
          <a:p>
            <a:pPr lvl="1"/>
            <a:r>
              <a:rPr lang="en-US" dirty="0"/>
              <a:t>Estimate price for a standardized inpatient admission by dividing the net inpatient revenue for non-Medicare patients by the total number of non-Medicare inpatients, controlling for Medicare case-mix index</a:t>
            </a:r>
          </a:p>
        </p:txBody>
      </p:sp>
    </p:spTree>
    <p:extLst>
      <p:ext uri="{BB962C8B-B14F-4D97-AF65-F5344CB8AC3E}">
        <p14:creationId xmlns:p14="http://schemas.microsoft.com/office/powerpoint/2010/main" val="201715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2347-53CF-4CE0-B054-1723642D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58C49A-38AD-453C-A131-22EC5836B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83" y="1846263"/>
            <a:ext cx="7883633" cy="4309838"/>
          </a:xfrm>
        </p:spPr>
      </p:pic>
    </p:spTree>
    <p:extLst>
      <p:ext uri="{BB962C8B-B14F-4D97-AF65-F5344CB8AC3E}">
        <p14:creationId xmlns:p14="http://schemas.microsoft.com/office/powerpoint/2010/main" val="1413439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A8FC-78D2-4470-A5CC-7B4A5AFF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627A-565F-4D63-AD4B-AAE63F7D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507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Difference in difference: Event study with 2-way fixed effects</a:t>
            </a:r>
          </a:p>
          <a:p>
            <a:r>
              <a:rPr lang="en-US" dirty="0"/>
              <a:t>Unit of analysis: hospital-year</a:t>
            </a:r>
          </a:p>
          <a:p>
            <a:r>
              <a:rPr lang="en-US" dirty="0"/>
              <a:t>Observations are weighted hospital’s average number of discharges</a:t>
            </a:r>
          </a:p>
          <a:p>
            <a:r>
              <a:rPr lang="en-US" dirty="0"/>
              <a:t>Standard errors clustered by hospital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B40512-3333-487E-A0E5-D59E0FBAB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03" y="3872593"/>
            <a:ext cx="9022787" cy="9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5437-F678-4C74-B2F8-08E174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FTC Sample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15630-C27C-4927-9BDD-FA5B62082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09" y="1846263"/>
            <a:ext cx="5829107" cy="4022725"/>
          </a:xfrm>
        </p:spPr>
      </p:pic>
    </p:spTree>
    <p:extLst>
      <p:ext uri="{BB962C8B-B14F-4D97-AF65-F5344CB8AC3E}">
        <p14:creationId xmlns:p14="http://schemas.microsoft.com/office/powerpoint/2010/main" val="253818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AEE9-6004-4104-97D1-83525573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Broad Sample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0CEF4D-EA61-418F-A966-7EC1BB22F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278" y="1846263"/>
            <a:ext cx="5907769" cy="4022725"/>
          </a:xfrm>
        </p:spPr>
      </p:pic>
    </p:spTree>
    <p:extLst>
      <p:ext uri="{BB962C8B-B14F-4D97-AF65-F5344CB8AC3E}">
        <p14:creationId xmlns:p14="http://schemas.microsoft.com/office/powerpoint/2010/main" val="218543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6681-0B1A-4FCF-AB47-74F2F9EF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3B5F45-20D2-4A6E-894D-9E6F2470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Within-market hospital mergers have been shown to increase prices without changing quality</a:t>
            </a:r>
          </a:p>
          <a:p>
            <a:pPr lvl="1"/>
            <a:r>
              <a:rPr lang="en-US" dirty="0"/>
              <a:t>FTC has successfully challenged some proposed within-market hospital mergers</a:t>
            </a:r>
          </a:p>
          <a:p>
            <a:r>
              <a:rPr lang="en-US" dirty="0"/>
              <a:t>What about hospital mergers across distinct geographic markets?</a:t>
            </a:r>
          </a:p>
          <a:p>
            <a:pPr lvl="1"/>
            <a:r>
              <a:rPr lang="en-US" dirty="0"/>
              <a:t>More than half of the 528 general acute-care hospital mergers between 2000 and 2012 did not have an overlapping geographical market</a:t>
            </a:r>
          </a:p>
          <a:p>
            <a:pPr lvl="1"/>
            <a:r>
              <a:rPr lang="en-US" dirty="0"/>
              <a:t>FTC has not challenged these types of mergers</a:t>
            </a:r>
          </a:p>
        </p:txBody>
      </p:sp>
    </p:spTree>
    <p:extLst>
      <p:ext uri="{BB962C8B-B14F-4D97-AF65-F5344CB8AC3E}">
        <p14:creationId xmlns:p14="http://schemas.microsoft.com/office/powerpoint/2010/main" val="4180466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C623-FAF8-47D1-8CEA-2D969396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6F166-7FF2-49A8-805B-1AC5A3F88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CEF064-5D3D-4D7A-939D-F0D63AC1E4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Existence of common insurers that operate in the markets of both the acquiring and the target hospital</a:t>
            </a:r>
          </a:p>
          <a:p>
            <a:r>
              <a:rPr lang="en-US" dirty="0"/>
              <a:t>More common customers leads to a larger price effect</a:t>
            </a:r>
          </a:p>
          <a:p>
            <a:pPr lvl="1"/>
            <a:r>
              <a:rPr lang="en-US" dirty="0"/>
              <a:t>Expect out-of-state mergers to have less of an effect than within state mergers</a:t>
            </a:r>
          </a:p>
          <a:p>
            <a:r>
              <a:rPr lang="en-US" dirty="0"/>
              <a:t>The price effect will increase based on the size of the target 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0ED03C-1BA6-442A-9BF6-BB34F43C8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Finding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850EB-C60D-4194-9A40-6CFCAD5FB12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Measured insurance overlap at the CBSA-level in 2012; coefficients positive but noisy</a:t>
            </a:r>
          </a:p>
          <a:p>
            <a:r>
              <a:rPr lang="en-US" dirty="0"/>
              <a:t>No effect for out-of-state treated hospitals. The effect is stronger in hospitals 30-90 minutes apart than for those &gt;90 minutes away</a:t>
            </a:r>
          </a:p>
          <a:p>
            <a:r>
              <a:rPr lang="en-US" dirty="0"/>
              <a:t>Small acquirers raise prices more after acquiring a larger target (compared to a small target)</a:t>
            </a:r>
          </a:p>
        </p:txBody>
      </p:sp>
    </p:spTree>
    <p:extLst>
      <p:ext uri="{BB962C8B-B14F-4D97-AF65-F5344CB8AC3E}">
        <p14:creationId xmlns:p14="http://schemas.microsoft.com/office/powerpoint/2010/main" val="82404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221A65-DC4F-4F70-ABB5-96A1CE57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Explanation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C71615-DB8F-4258-B291-E6C600E9E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these are actually horizontal, as opposed to cross-market, mergers?</a:t>
            </a:r>
          </a:p>
          <a:p>
            <a:r>
              <a:rPr lang="en-US" dirty="0"/>
              <a:t>Broader “same-market” definition: 45 minutes instead of 30</a:t>
            </a:r>
          </a:p>
          <a:p>
            <a:pPr lvl="1"/>
            <a:r>
              <a:rPr lang="en-US" dirty="0"/>
              <a:t>Drops a substantial portion of the treatment hospitals</a:t>
            </a:r>
          </a:p>
          <a:p>
            <a:pPr lvl="1"/>
            <a:r>
              <a:rPr lang="en-US" dirty="0"/>
              <a:t>Effect is of similar magnitude but imprecisely measured</a:t>
            </a:r>
          </a:p>
          <a:p>
            <a:pPr marL="201168" lvl="1" indent="0">
              <a:buNone/>
            </a:pPr>
            <a:r>
              <a:rPr lang="en-US" sz="2000" dirty="0"/>
              <a:t>Analyze same-market hospitals</a:t>
            </a:r>
          </a:p>
          <a:p>
            <a:pPr lvl="1"/>
            <a:r>
              <a:rPr lang="en-US" dirty="0"/>
              <a:t>Hospitals within 30 minutes were dropped from main analysis</a:t>
            </a:r>
          </a:p>
          <a:p>
            <a:pPr lvl="1"/>
            <a:r>
              <a:rPr lang="en-US" dirty="0"/>
              <a:t>Price effect is small and indistinguishable from 0</a:t>
            </a:r>
          </a:p>
        </p:txBody>
      </p:sp>
    </p:spTree>
    <p:extLst>
      <p:ext uri="{BB962C8B-B14F-4D97-AF65-F5344CB8AC3E}">
        <p14:creationId xmlns:p14="http://schemas.microsoft.com/office/powerpoint/2010/main" val="986623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443E-F330-4FB3-B257-77882C33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906D-5CD6-4C18-8DF3-A66508CBC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709265" cy="4023360"/>
          </a:xfrm>
        </p:spPr>
        <p:txBody>
          <a:bodyPr/>
          <a:lstStyle/>
          <a:p>
            <a:r>
              <a:rPr lang="en-US" dirty="0"/>
              <a:t>Threats</a:t>
            </a:r>
            <a:r>
              <a:rPr lang="en-US"/>
              <a:t>: Endogeneity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37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723E-C73A-44B4-8B56-4DDA2EBE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FEF71-511D-444E-8A7F-725B46749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evidence for market-based learning implies that the effect of report cards is typically overestimated.”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504E-DC7D-4DF9-B5DD-3D4CBA79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F8BFF-D390-4CFB-872D-655120309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“Evaluate mergers of upstream suppliers to intermediaries that bundle products or services for sale to customers, who in turn may aggregate the preferences of multiple individuals”</a:t>
            </a:r>
          </a:p>
          <a:p>
            <a:r>
              <a:rPr lang="en-US" dirty="0"/>
              <a:t>Develop a formal theory demonstrating the effect of these type of merges on prices</a:t>
            </a:r>
          </a:p>
          <a:p>
            <a:r>
              <a:rPr lang="en-US" dirty="0"/>
              <a:t>Empirically test predictions from their theory</a:t>
            </a:r>
          </a:p>
        </p:txBody>
      </p:sp>
    </p:spTree>
    <p:extLst>
      <p:ext uri="{BB962C8B-B14F-4D97-AF65-F5344CB8AC3E}">
        <p14:creationId xmlns:p14="http://schemas.microsoft.com/office/powerpoint/2010/main" val="188451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F8D0-16C0-491A-B4D8-8B6F122B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51DA-6B82-4882-9958-2563EFD5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statewide employer with employees scattered across 10 local markets</a:t>
            </a:r>
          </a:p>
          <a:p>
            <a:r>
              <a:rPr lang="en-US" dirty="0"/>
              <a:t>Imagine each local market has 3 hospitals</a:t>
            </a:r>
          </a:p>
          <a:p>
            <a:r>
              <a:rPr lang="en-US" dirty="0"/>
              <a:t>If a potential health plan didn’t cover one of the hospitals in the state, the employer probably won’t care</a:t>
            </a:r>
          </a:p>
          <a:p>
            <a:r>
              <a:rPr lang="en-US" dirty="0"/>
              <a:t>But, what if one hospital from each region merged to create a hospital network?</a:t>
            </a:r>
          </a:p>
          <a:p>
            <a:pPr lvl="1"/>
            <a:r>
              <a:rPr lang="en-US" dirty="0"/>
              <a:t>Would likely not be blocked by anti-trust action because the hospitals cover distinct geographic regions</a:t>
            </a:r>
          </a:p>
          <a:p>
            <a:pPr lvl="1"/>
            <a:r>
              <a:rPr lang="en-US" dirty="0"/>
              <a:t>If an insurer didn’t contract with that hospital network, thus losing a third of all hospitals in the state, the employer might drop them</a:t>
            </a:r>
          </a:p>
        </p:txBody>
      </p:sp>
    </p:spTree>
    <p:extLst>
      <p:ext uri="{BB962C8B-B14F-4D97-AF65-F5344CB8AC3E}">
        <p14:creationId xmlns:p14="http://schemas.microsoft.com/office/powerpoint/2010/main" val="401710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2746-CCC2-4407-9DA6-CEA1DE9B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Preview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EA2D90-B7FF-4D25-9993-9E12494D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6050"/>
            <a:ext cx="10058400" cy="4023360"/>
          </a:xfrm>
        </p:spPr>
        <p:txBody>
          <a:bodyPr/>
          <a:lstStyle/>
          <a:p>
            <a:r>
              <a:rPr lang="en-US" dirty="0"/>
              <a:t>Hospitals in the network of an acquirer that are within the same state as the newly acquired hospital have a 7-10% relative price increase compared to controls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65BC-613C-41B1-80DC-701C9222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1F52-F914-46B2-9FC2-4D187BD0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two hospitals bargaining with a common insurer</a:t>
            </a:r>
          </a:p>
          <a:p>
            <a:pPr lvl="1"/>
            <a:r>
              <a:rPr lang="en-US" dirty="0"/>
              <a:t>Hospitals are upstream suppliers</a:t>
            </a:r>
          </a:p>
          <a:p>
            <a:pPr lvl="1"/>
            <a:r>
              <a:rPr lang="en-US" dirty="0"/>
              <a:t>Insurer is a downstream intermediary</a:t>
            </a:r>
          </a:p>
          <a:p>
            <a:r>
              <a:rPr lang="en-US" dirty="0"/>
              <a:t>Hospitals bargain separately if they are independent; a bargaining fail removes the hospital from the insurer’s network</a:t>
            </a:r>
          </a:p>
          <a:p>
            <a:r>
              <a:rPr lang="en-US" dirty="0"/>
              <a:t>Hospitals bargain together if they merged; a bargaining fail removes both hospitals from the insurer’s network</a:t>
            </a:r>
          </a:p>
          <a:p>
            <a:r>
              <a:rPr lang="en-US" dirty="0"/>
              <a:t>Market power effect: “an outcome where the merged hospitals are able to negotiate higher reimbursement prices without an increase in quality or bargaining effectiveness”</a:t>
            </a:r>
          </a:p>
          <a:p>
            <a:pPr lvl="1"/>
            <a:r>
              <a:rPr lang="en-US" dirty="0"/>
              <a:t>This happens if the combined contribution to the insurer’s profits is greater than the sum of the individual hospital’s contributions to the insurers</a:t>
            </a:r>
          </a:p>
          <a:p>
            <a:pPr lvl="1"/>
            <a:r>
              <a:rPr lang="en-US" dirty="0"/>
              <a:t>Whether this holds depends on whether the insurer’s objective function is separable across markets (i.e., no common customers)</a:t>
            </a:r>
          </a:p>
        </p:txBody>
      </p:sp>
    </p:spTree>
    <p:extLst>
      <p:ext uri="{BB962C8B-B14F-4D97-AF65-F5344CB8AC3E}">
        <p14:creationId xmlns:p14="http://schemas.microsoft.com/office/powerpoint/2010/main" val="139143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71BB-6B6A-4AE2-9DD8-19FE0C0E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Model, Math Edition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4639BE-FE84-4BD2-918D-BEB9330B1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606"/>
          <a:stretch/>
        </p:blipFill>
        <p:spPr>
          <a:xfrm>
            <a:off x="1665376" y="2734329"/>
            <a:ext cx="8504193" cy="1325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2CBBCB-4D6A-42B9-B184-60F14A641855}"/>
                  </a:ext>
                </a:extLst>
              </p:cNvPr>
              <p:cNvSpPr txBox="1"/>
              <p:nvPr/>
            </p:nvSpPr>
            <p:spPr>
              <a:xfrm>
                <a:off x="1996225" y="4391696"/>
                <a:ext cx="706033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Negotiated reimbursement paid to hospital </a:t>
                </a:r>
                <a:r>
                  <a:rPr lang="en-US" i="1" dirty="0"/>
                  <a:t>h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𝒢</m:t>
                        </m:r>
                      </m:e>
                    </m:d>
                  </m:oMath>
                </a14:m>
                <a:r>
                  <a:rPr lang="en-US" dirty="0"/>
                  <a:t>: insurer’s objective for a given “network”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dirty="0"/>
                  <a:t> of hospitals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𝒢</m:t>
                        </m:r>
                      </m:e>
                    </m:d>
                  </m:oMath>
                </a14:m>
                <a:r>
                  <a:rPr lang="en-US" dirty="0"/>
                  <a:t>: hospital’s profits (net of payments made from the insurer)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 \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: insurer’s objective when hospital </a:t>
                </a:r>
                <a:r>
                  <a:rPr lang="en-US" i="1" dirty="0"/>
                  <a:t>h </a:t>
                </a:r>
                <a:r>
                  <a:rPr lang="en-US" dirty="0"/>
                  <a:t>is removed from its network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2CBBCB-4D6A-42B9-B184-60F14A641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225" y="4391696"/>
                <a:ext cx="7060331" cy="1754326"/>
              </a:xfrm>
              <a:prstGeom prst="rect">
                <a:avLst/>
              </a:prstGeom>
              <a:blipFill>
                <a:blip r:embed="rId3"/>
                <a:stretch>
                  <a:fillRect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29AEFA-7583-49D1-8745-87C1246D37A8}"/>
              </a:ext>
            </a:extLst>
          </p:cNvPr>
          <p:cNvSpPr txBox="1"/>
          <p:nvPr/>
        </p:nvSpPr>
        <p:spPr>
          <a:xfrm>
            <a:off x="1097280" y="2068808"/>
            <a:ext cx="888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model, pre-merger: each hospital engages in a bilateral Nash bargain with the insurer</a:t>
            </a:r>
          </a:p>
        </p:txBody>
      </p:sp>
    </p:spTree>
    <p:extLst>
      <p:ext uri="{BB962C8B-B14F-4D97-AF65-F5344CB8AC3E}">
        <p14:creationId xmlns:p14="http://schemas.microsoft.com/office/powerpoint/2010/main" val="383700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71BB-6B6A-4AE2-9DD8-19FE0C0E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Model, Math Edition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2CBBCB-4D6A-42B9-B184-60F14A641855}"/>
                  </a:ext>
                </a:extLst>
              </p:cNvPr>
              <p:cNvSpPr txBox="1"/>
              <p:nvPr/>
            </p:nvSpPr>
            <p:spPr>
              <a:xfrm>
                <a:off x="1996225" y="4391696"/>
                <a:ext cx="706033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: Hospital system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𝒢</m:t>
                        </m:r>
                      </m:e>
                    </m:d>
                  </m:oMath>
                </a14:m>
                <a:r>
                  <a:rPr lang="en-US" dirty="0"/>
                  <a:t>: insurer’s objective for a given “network”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dirty="0"/>
                  <a:t> of hospitals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𝒢</m:t>
                        </m:r>
                      </m:e>
                    </m:d>
                  </m:oMath>
                </a14:m>
                <a:r>
                  <a:rPr lang="en-US" dirty="0"/>
                  <a:t>: hospital’s profits (net of payments made from the insurer)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 \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: insurer’s objective when hospital </a:t>
                </a:r>
                <a:r>
                  <a:rPr lang="en-US" i="1" dirty="0"/>
                  <a:t>h </a:t>
                </a:r>
                <a:r>
                  <a:rPr lang="en-US" dirty="0"/>
                  <a:t>is removed from its network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2CBBCB-4D6A-42B9-B184-60F14A641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225" y="4391696"/>
                <a:ext cx="7060331" cy="1754326"/>
              </a:xfrm>
              <a:prstGeom prst="rect">
                <a:avLst/>
              </a:prstGeom>
              <a:blipFill>
                <a:blip r:embed="rId2"/>
                <a:stretch>
                  <a:fillRect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29AEFA-7583-49D1-8745-87C1246D37A8}"/>
              </a:ext>
            </a:extLst>
          </p:cNvPr>
          <p:cNvSpPr txBox="1"/>
          <p:nvPr/>
        </p:nvSpPr>
        <p:spPr>
          <a:xfrm>
            <a:off x="1097280" y="2068808"/>
            <a:ext cx="888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Post-merger: merged hospitals bargain together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E9115A-8B54-4043-B96F-05E80202C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69588"/>
            <a:ext cx="9927352" cy="1228588"/>
          </a:xfrm>
        </p:spPr>
      </p:pic>
    </p:spTree>
    <p:extLst>
      <p:ext uri="{BB962C8B-B14F-4D97-AF65-F5344CB8AC3E}">
        <p14:creationId xmlns:p14="http://schemas.microsoft.com/office/powerpoint/2010/main" val="138804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329E-F238-4424-9351-B44E1396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Model: FOC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5B7E3-E6BA-4527-8F47-BA210094C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93" y="3005078"/>
            <a:ext cx="5239481" cy="8478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1E509-8CD8-4117-9B8B-9D105569C1B9}"/>
              </a:ext>
            </a:extLst>
          </p:cNvPr>
          <p:cNvSpPr txBox="1"/>
          <p:nvPr/>
        </p:nvSpPr>
        <p:spPr>
          <a:xfrm>
            <a:off x="1179705" y="2136086"/>
            <a:ext cx="9893550" cy="661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the first order conditions for the pre-merger and post-merger prices yields the condition under which a merger will increase prices: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756FEE-E413-489E-A9B9-5674B0D1659F}"/>
                  </a:ext>
                </a:extLst>
              </p:cNvPr>
              <p:cNvSpPr txBox="1"/>
              <p:nvPr/>
            </p:nvSpPr>
            <p:spPr>
              <a:xfrm>
                <a:off x="2434107" y="4160863"/>
                <a:ext cx="706033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𝒢</m:t>
                        </m:r>
                      </m:e>
                    </m:d>
                  </m:oMath>
                </a14:m>
                <a:r>
                  <a:rPr lang="en-US" dirty="0"/>
                  <a:t>: insurer’s objective for a given “network”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dirty="0"/>
                  <a:t> of hospitals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 \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: insurer’s objective when hospital </a:t>
                </a:r>
                <a:r>
                  <a:rPr lang="en-US" i="1" dirty="0"/>
                  <a:t>h </a:t>
                </a:r>
                <a:r>
                  <a:rPr lang="en-US" dirty="0"/>
                  <a:t>is removed from its network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756FEE-E413-489E-A9B9-5674B0D16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07" y="4160863"/>
                <a:ext cx="7060331" cy="1200329"/>
              </a:xfrm>
              <a:prstGeom prst="rect">
                <a:avLst/>
              </a:prstGeom>
              <a:blipFill>
                <a:blip r:embed="rId4"/>
                <a:stretch>
                  <a:fillRect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C165516-0D26-4E47-8244-A49791994A12}"/>
              </a:ext>
            </a:extLst>
          </p:cNvPr>
          <p:cNvSpPr txBox="1"/>
          <p:nvPr/>
        </p:nvSpPr>
        <p:spPr>
          <a:xfrm>
            <a:off x="1262130" y="5125791"/>
            <a:ext cx="989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Meaning: “payments will increase if the reduction in an insurer’s objective function from losing the system exceeds the sum of the reductions from losing each hospital separately.”</a:t>
            </a:r>
          </a:p>
        </p:txBody>
      </p:sp>
    </p:spTree>
    <p:extLst>
      <p:ext uri="{BB962C8B-B14F-4D97-AF65-F5344CB8AC3E}">
        <p14:creationId xmlns:p14="http://schemas.microsoft.com/office/powerpoint/2010/main" val="89760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0996B9F2C0914698A59D675A587C52" ma:contentTypeVersion="13" ma:contentTypeDescription="Create a new document." ma:contentTypeScope="" ma:versionID="156f6c63b7b0a30235f1adba308ecd67">
  <xsd:schema xmlns:xsd="http://www.w3.org/2001/XMLSchema" xmlns:xs="http://www.w3.org/2001/XMLSchema" xmlns:p="http://schemas.microsoft.com/office/2006/metadata/properties" xmlns:ns3="e9229b6d-0f48-4484-9403-a12ac9dfd3ab" xmlns:ns4="8c67efb5-b33f-4ecf-a5c9-bb89c8bec919" targetNamespace="http://schemas.microsoft.com/office/2006/metadata/properties" ma:root="true" ma:fieldsID="b633230f4dfa0e8f7bd5cba07e324e8e" ns3:_="" ns4:_="">
    <xsd:import namespace="e9229b6d-0f48-4484-9403-a12ac9dfd3ab"/>
    <xsd:import namespace="8c67efb5-b33f-4ecf-a5c9-bb89c8bec9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9b6d-0f48-4484-9403-a12ac9dfd3a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7efb5-b33f-4ecf-a5c9-bb89c8bec9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22436D-B349-40F4-A954-00392A8992E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8c67efb5-b33f-4ecf-a5c9-bb89c8bec919"/>
    <ds:schemaRef ds:uri="e9229b6d-0f48-4484-9403-a12ac9dfd3a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F620BDB-E4DB-4AC7-9A81-EB39EEE593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933419-6DBB-451B-AE97-03BEA5A670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229b6d-0f48-4484-9403-a12ac9dfd3ab"/>
    <ds:schemaRef ds:uri="8c67efb5-b33f-4ecf-a5c9-bb89c8bec9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4299</TotalTime>
  <Words>1347</Words>
  <Application>Microsoft Office PowerPoint</Application>
  <PresentationFormat>Widescreen</PresentationFormat>
  <Paragraphs>131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Cambria Math</vt:lpstr>
      <vt:lpstr>Retrospect</vt:lpstr>
      <vt:lpstr>The price effects of cross-market mergers: Theory and evidence from the hospital industry</vt:lpstr>
      <vt:lpstr>Background</vt:lpstr>
      <vt:lpstr>Research Question</vt:lpstr>
      <vt:lpstr>Motivating Example</vt:lpstr>
      <vt:lpstr>Findings Preview</vt:lpstr>
      <vt:lpstr>Theoretical Model</vt:lpstr>
      <vt:lpstr>Theoretical Model, Math Edition</vt:lpstr>
      <vt:lpstr>Theoretical Model, Math Edition</vt:lpstr>
      <vt:lpstr>Theoretical Model: FOC</vt:lpstr>
      <vt:lpstr>Testable Predictions</vt:lpstr>
      <vt:lpstr>Competing Hypotheses</vt:lpstr>
      <vt:lpstr>Identification: Endogeneity</vt:lpstr>
      <vt:lpstr>Samples</vt:lpstr>
      <vt:lpstr>Sample Illustration</vt:lpstr>
      <vt:lpstr>Data</vt:lpstr>
      <vt:lpstr>Descriptive Stats</vt:lpstr>
      <vt:lpstr>Analysis</vt:lpstr>
      <vt:lpstr>Results: FTC Sample</vt:lpstr>
      <vt:lpstr>Results: Broad Sample</vt:lpstr>
      <vt:lpstr>Predictions</vt:lpstr>
      <vt:lpstr>Alternative Explanation</vt:lpstr>
      <vt:lpstr>Discussion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Physician agency, consumerism, and the consumption of lower-limb MRI scans</dc:title>
  <dc:creator>Wetzel, Martha</dc:creator>
  <cp:lastModifiedBy>Wetzel, Martha</cp:lastModifiedBy>
  <cp:revision>41</cp:revision>
  <dcterms:created xsi:type="dcterms:W3CDTF">2022-09-24T23:01:36Z</dcterms:created>
  <dcterms:modified xsi:type="dcterms:W3CDTF">2022-11-28T00:06:29Z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0x010100A70996B9F2C0914698A59D675A587C52</vt:lpwstr>
  </property>
</Properties>
</file>