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79" r:id="rId6"/>
    <p:sldId id="257" r:id="rId7"/>
    <p:sldId id="258" r:id="rId8"/>
    <p:sldId id="271" r:id="rId9"/>
    <p:sldId id="261" r:id="rId10"/>
    <p:sldId id="262" r:id="rId11"/>
    <p:sldId id="273" r:id="rId12"/>
    <p:sldId id="272" r:id="rId13"/>
    <p:sldId id="278" r:id="rId14"/>
    <p:sldId id="274" r:id="rId15"/>
    <p:sldId id="263" r:id="rId16"/>
    <p:sldId id="275" r:id="rId17"/>
    <p:sldId id="276" r:id="rId18"/>
    <p:sldId id="267" r:id="rId19"/>
    <p:sldId id="26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14" autoAdjust="0"/>
  </p:normalViewPr>
  <p:slideViewPr>
    <p:cSldViewPr snapToGrid="0">
      <p:cViewPr>
        <p:scale>
          <a:sx n="70" d="100"/>
          <a:sy n="70" d="100"/>
        </p:scale>
        <p:origin x="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tzel, Martha" userId="3cf4e27a-b2bd-4ad9-a5ce-c14eeb25eaf2" providerId="ADAL" clId="{1A980F8C-03B1-49FB-82DA-549238F531A2}"/>
    <pc:docChg chg="undo custSel addSld delSld modSld sldOrd">
      <pc:chgData name="Wetzel, Martha" userId="3cf4e27a-b2bd-4ad9-a5ce-c14eeb25eaf2" providerId="ADAL" clId="{1A980F8C-03B1-49FB-82DA-549238F531A2}" dt="2022-10-23T20:23:15.348" v="2075" actId="1076"/>
      <pc:docMkLst>
        <pc:docMk/>
      </pc:docMkLst>
      <pc:sldChg chg="addSp delSp modSp ord modAnim">
        <pc:chgData name="Wetzel, Martha" userId="3cf4e27a-b2bd-4ad9-a5ce-c14eeb25eaf2" providerId="ADAL" clId="{1A980F8C-03B1-49FB-82DA-549238F531A2}" dt="2022-10-23T19:33:12.310" v="1867"/>
        <pc:sldMkLst>
          <pc:docMk/>
          <pc:sldMk cId="2126757196" sldId="262"/>
        </pc:sldMkLst>
        <pc:spChg chg="mod">
          <ac:chgData name="Wetzel, Martha" userId="3cf4e27a-b2bd-4ad9-a5ce-c14eeb25eaf2" providerId="ADAL" clId="{1A980F8C-03B1-49FB-82DA-549238F531A2}" dt="2022-10-21T21:24:24.204" v="222" actId="14100"/>
          <ac:spMkLst>
            <pc:docMk/>
            <pc:sldMk cId="2126757196" sldId="262"/>
            <ac:spMk id="3" creationId="{C4F6627A-565F-4D63-AD4B-AAE63F7DA808}"/>
          </ac:spMkLst>
        </pc:spChg>
        <pc:spChg chg="add mod">
          <ac:chgData name="Wetzel, Martha" userId="3cf4e27a-b2bd-4ad9-a5ce-c14eeb25eaf2" providerId="ADAL" clId="{1A980F8C-03B1-49FB-82DA-549238F531A2}" dt="2022-10-23T19:26:00.266" v="1844" actId="20577"/>
          <ac:spMkLst>
            <pc:docMk/>
            <pc:sldMk cId="2126757196" sldId="262"/>
            <ac:spMk id="4" creationId="{00E9A546-9BA8-4B0B-A3FB-4DF84AA6C429}"/>
          </ac:spMkLst>
        </pc:spChg>
        <pc:spChg chg="add del mod">
          <ac:chgData name="Wetzel, Martha" userId="3cf4e27a-b2bd-4ad9-a5ce-c14eeb25eaf2" providerId="ADAL" clId="{1A980F8C-03B1-49FB-82DA-549238F531A2}" dt="2022-10-21T21:12:16.705" v="33"/>
          <ac:spMkLst>
            <pc:docMk/>
            <pc:sldMk cId="2126757196" sldId="262"/>
            <ac:spMk id="4" creationId="{EA625200-7458-4030-A17D-4C20DAA5C148}"/>
          </ac:spMkLst>
        </pc:spChg>
        <pc:spChg chg="add del mod">
          <ac:chgData name="Wetzel, Martha" userId="3cf4e27a-b2bd-4ad9-a5ce-c14eeb25eaf2" providerId="ADAL" clId="{1A980F8C-03B1-49FB-82DA-549238F531A2}" dt="2022-10-21T21:19:49.524" v="39"/>
          <ac:spMkLst>
            <pc:docMk/>
            <pc:sldMk cId="2126757196" sldId="262"/>
            <ac:spMk id="5" creationId="{C08B1C7B-EB4E-4970-89B7-DC1410F49EFC}"/>
          </ac:spMkLst>
        </pc:spChg>
        <pc:spChg chg="add mod">
          <ac:chgData name="Wetzel, Martha" userId="3cf4e27a-b2bd-4ad9-a5ce-c14eeb25eaf2" providerId="ADAL" clId="{1A980F8C-03B1-49FB-82DA-549238F531A2}" dt="2022-10-21T21:20:11.164" v="42" actId="1076"/>
          <ac:spMkLst>
            <pc:docMk/>
            <pc:sldMk cId="2126757196" sldId="262"/>
            <ac:spMk id="6" creationId="{234613AA-9530-4BC8-94F3-508A51F2C677}"/>
          </ac:spMkLst>
        </pc:spChg>
        <pc:spChg chg="add mod">
          <ac:chgData name="Wetzel, Martha" userId="3cf4e27a-b2bd-4ad9-a5ce-c14eeb25eaf2" providerId="ADAL" clId="{1A980F8C-03B1-49FB-82DA-549238F531A2}" dt="2022-10-23T19:26:12.090" v="1845" actId="1076"/>
          <ac:spMkLst>
            <pc:docMk/>
            <pc:sldMk cId="2126757196" sldId="262"/>
            <ac:spMk id="7" creationId="{C3C0C7E8-3048-481D-917C-5DCB4B52DB7F}"/>
          </ac:spMkLst>
        </pc:spChg>
        <pc:spChg chg="add del mod">
          <ac:chgData name="Wetzel, Martha" userId="3cf4e27a-b2bd-4ad9-a5ce-c14eeb25eaf2" providerId="ADAL" clId="{1A980F8C-03B1-49FB-82DA-549238F531A2}" dt="2022-10-21T21:25:26.101" v="239" actId="478"/>
          <ac:spMkLst>
            <pc:docMk/>
            <pc:sldMk cId="2126757196" sldId="262"/>
            <ac:spMk id="8" creationId="{40A5E411-BB8C-46F0-A638-F5B1ABA37EE3}"/>
          </ac:spMkLst>
        </pc:spChg>
        <pc:spChg chg="add mod">
          <ac:chgData name="Wetzel, Martha" userId="3cf4e27a-b2bd-4ad9-a5ce-c14eeb25eaf2" providerId="ADAL" clId="{1A980F8C-03B1-49FB-82DA-549238F531A2}" dt="2022-10-21T21:25:38.466" v="247" actId="20577"/>
          <ac:spMkLst>
            <pc:docMk/>
            <pc:sldMk cId="2126757196" sldId="262"/>
            <ac:spMk id="9" creationId="{D77646BE-3CB6-4587-B422-56141DE9F575}"/>
          </ac:spMkLst>
        </pc:spChg>
        <pc:spChg chg="add mod">
          <ac:chgData name="Wetzel, Martha" userId="3cf4e27a-b2bd-4ad9-a5ce-c14eeb25eaf2" providerId="ADAL" clId="{1A980F8C-03B1-49FB-82DA-549238F531A2}" dt="2022-10-21T21:30:56.693" v="341" actId="20577"/>
          <ac:spMkLst>
            <pc:docMk/>
            <pc:sldMk cId="2126757196" sldId="262"/>
            <ac:spMk id="14" creationId="{0C7BC603-B211-486A-9050-15EB46B864B9}"/>
          </ac:spMkLst>
        </pc:spChg>
        <pc:spChg chg="add mod">
          <ac:chgData name="Wetzel, Martha" userId="3cf4e27a-b2bd-4ad9-a5ce-c14eeb25eaf2" providerId="ADAL" clId="{1A980F8C-03B1-49FB-82DA-549238F531A2}" dt="2022-10-21T21:27:52.770" v="327" actId="1076"/>
          <ac:spMkLst>
            <pc:docMk/>
            <pc:sldMk cId="2126757196" sldId="262"/>
            <ac:spMk id="15" creationId="{749263A3-550D-4DC1-BA98-AA9B66B1D55B}"/>
          </ac:spMkLst>
        </pc:spChg>
        <pc:spChg chg="add mod">
          <ac:chgData name="Wetzel, Martha" userId="3cf4e27a-b2bd-4ad9-a5ce-c14eeb25eaf2" providerId="ADAL" clId="{1A980F8C-03B1-49FB-82DA-549238F531A2}" dt="2022-10-21T21:30:52.254" v="340" actId="20577"/>
          <ac:spMkLst>
            <pc:docMk/>
            <pc:sldMk cId="2126757196" sldId="262"/>
            <ac:spMk id="16" creationId="{BBA12774-686F-4157-9824-9DD6A2E95C9D}"/>
          </ac:spMkLst>
        </pc:spChg>
        <pc:cxnChg chg="add mod">
          <ac:chgData name="Wetzel, Martha" userId="3cf4e27a-b2bd-4ad9-a5ce-c14eeb25eaf2" providerId="ADAL" clId="{1A980F8C-03B1-49FB-82DA-549238F531A2}" dt="2022-10-23T19:26:53.414" v="1846" actId="208"/>
          <ac:cxnSpMkLst>
            <pc:docMk/>
            <pc:sldMk cId="2126757196" sldId="262"/>
            <ac:cxnSpMk id="8" creationId="{92B22F5D-EDF4-45C4-8162-A0887557A8C6}"/>
          </ac:cxnSpMkLst>
        </pc:cxnChg>
        <pc:cxnChg chg="add mod">
          <ac:chgData name="Wetzel, Martha" userId="3cf4e27a-b2bd-4ad9-a5ce-c14eeb25eaf2" providerId="ADAL" clId="{1A980F8C-03B1-49FB-82DA-549238F531A2}" dt="2022-10-23T19:26:53.414" v="1846" actId="208"/>
          <ac:cxnSpMkLst>
            <pc:docMk/>
            <pc:sldMk cId="2126757196" sldId="262"/>
            <ac:cxnSpMk id="11" creationId="{BB1B8AAC-2196-4487-A905-B2DCDDC23144}"/>
          </ac:cxnSpMkLst>
        </pc:cxnChg>
        <pc:cxnChg chg="add mod">
          <ac:chgData name="Wetzel, Martha" userId="3cf4e27a-b2bd-4ad9-a5ce-c14eeb25eaf2" providerId="ADAL" clId="{1A980F8C-03B1-49FB-82DA-549238F531A2}" dt="2022-10-23T19:26:53.414" v="1846" actId="208"/>
          <ac:cxnSpMkLst>
            <pc:docMk/>
            <pc:sldMk cId="2126757196" sldId="262"/>
            <ac:cxnSpMk id="19" creationId="{3F4726EA-D065-41B2-AE96-51201D713880}"/>
          </ac:cxnSpMkLst>
        </pc:cxnChg>
        <pc:cxnChg chg="add mod">
          <ac:chgData name="Wetzel, Martha" userId="3cf4e27a-b2bd-4ad9-a5ce-c14eeb25eaf2" providerId="ADAL" clId="{1A980F8C-03B1-49FB-82DA-549238F531A2}" dt="2022-10-23T19:26:53.414" v="1846" actId="208"/>
          <ac:cxnSpMkLst>
            <pc:docMk/>
            <pc:sldMk cId="2126757196" sldId="262"/>
            <ac:cxnSpMk id="21" creationId="{EBB82F71-641B-402E-B5E1-0165ABB5C447}"/>
          </ac:cxnSpMkLst>
        </pc:cxnChg>
        <pc:cxnChg chg="add mod">
          <ac:chgData name="Wetzel, Martha" userId="3cf4e27a-b2bd-4ad9-a5ce-c14eeb25eaf2" providerId="ADAL" clId="{1A980F8C-03B1-49FB-82DA-549238F531A2}" dt="2022-10-23T19:26:53.414" v="1846" actId="208"/>
          <ac:cxnSpMkLst>
            <pc:docMk/>
            <pc:sldMk cId="2126757196" sldId="262"/>
            <ac:cxnSpMk id="24" creationId="{3F8721C1-0D71-4F14-915D-80EF3AB2E2F7}"/>
          </ac:cxnSpMkLst>
        </pc:cxnChg>
      </pc:sldChg>
      <pc:sldChg chg="modSp">
        <pc:chgData name="Wetzel, Martha" userId="3cf4e27a-b2bd-4ad9-a5ce-c14eeb25eaf2" providerId="ADAL" clId="{1A980F8C-03B1-49FB-82DA-549238F531A2}" dt="2022-10-23T16:42:24.468" v="1186" actId="20577"/>
        <pc:sldMkLst>
          <pc:docMk/>
          <pc:sldMk cId="1039537505" sldId="263"/>
        </pc:sldMkLst>
        <pc:spChg chg="mod">
          <ac:chgData name="Wetzel, Martha" userId="3cf4e27a-b2bd-4ad9-a5ce-c14eeb25eaf2" providerId="ADAL" clId="{1A980F8C-03B1-49FB-82DA-549238F531A2}" dt="2022-10-23T16:42:24.468" v="1186" actId="20577"/>
          <ac:spMkLst>
            <pc:docMk/>
            <pc:sldMk cId="1039537505" sldId="263"/>
            <ac:spMk id="3" creationId="{1B45906D-5CD6-4C18-8DF3-A66508CBCBCF}"/>
          </ac:spMkLst>
        </pc:spChg>
      </pc:sldChg>
      <pc:sldChg chg="del">
        <pc:chgData name="Wetzel, Martha" userId="3cf4e27a-b2bd-4ad9-a5ce-c14eeb25eaf2" providerId="ADAL" clId="{1A980F8C-03B1-49FB-82DA-549238F531A2}" dt="2022-10-23T17:04:22.359" v="1775" actId="2696"/>
        <pc:sldMkLst>
          <pc:docMk/>
          <pc:sldMk cId="2455828541" sldId="264"/>
        </pc:sldMkLst>
      </pc:sldChg>
      <pc:sldChg chg="del">
        <pc:chgData name="Wetzel, Martha" userId="3cf4e27a-b2bd-4ad9-a5ce-c14eeb25eaf2" providerId="ADAL" clId="{1A980F8C-03B1-49FB-82DA-549238F531A2}" dt="2022-10-23T19:14:22.115" v="1778" actId="2696"/>
        <pc:sldMkLst>
          <pc:docMk/>
          <pc:sldMk cId="3945147735" sldId="265"/>
        </pc:sldMkLst>
      </pc:sldChg>
      <pc:sldChg chg="del ord">
        <pc:chgData name="Wetzel, Martha" userId="3cf4e27a-b2bd-4ad9-a5ce-c14eeb25eaf2" providerId="ADAL" clId="{1A980F8C-03B1-49FB-82DA-549238F531A2}" dt="2022-10-23T17:05:16.135" v="1777" actId="2696"/>
        <pc:sldMkLst>
          <pc:docMk/>
          <pc:sldMk cId="2520072900" sldId="266"/>
        </pc:sldMkLst>
      </pc:sldChg>
      <pc:sldChg chg="addSp delSp modSp modAnim modNotesTx">
        <pc:chgData name="Wetzel, Martha" userId="3cf4e27a-b2bd-4ad9-a5ce-c14eeb25eaf2" providerId="ADAL" clId="{1A980F8C-03B1-49FB-82DA-549238F531A2}" dt="2022-10-23T17:03:00.063" v="1774"/>
        <pc:sldMkLst>
          <pc:docMk/>
          <pc:sldMk cId="783211428" sldId="267"/>
        </pc:sldMkLst>
        <pc:spChg chg="mod">
          <ac:chgData name="Wetzel, Martha" userId="3cf4e27a-b2bd-4ad9-a5ce-c14eeb25eaf2" providerId="ADAL" clId="{1A980F8C-03B1-49FB-82DA-549238F531A2}" dt="2022-10-23T16:57:05.088" v="1738" actId="20577"/>
          <ac:spMkLst>
            <pc:docMk/>
            <pc:sldMk cId="783211428" sldId="267"/>
            <ac:spMk id="2" creationId="{96F3C49D-BF47-45F5-BA28-B08623647E0D}"/>
          </ac:spMkLst>
        </pc:spChg>
        <pc:spChg chg="del">
          <ac:chgData name="Wetzel, Martha" userId="3cf4e27a-b2bd-4ad9-a5ce-c14eeb25eaf2" providerId="ADAL" clId="{1A980F8C-03B1-49FB-82DA-549238F531A2}" dt="2022-10-23T16:48:59.254" v="1387" actId="931"/>
          <ac:spMkLst>
            <pc:docMk/>
            <pc:sldMk cId="783211428" sldId="267"/>
            <ac:spMk id="3" creationId="{AF7CC566-4ED8-428C-B852-8CB9374383CB}"/>
          </ac:spMkLst>
        </pc:spChg>
        <pc:picChg chg="add mod">
          <ac:chgData name="Wetzel, Martha" userId="3cf4e27a-b2bd-4ad9-a5ce-c14eeb25eaf2" providerId="ADAL" clId="{1A980F8C-03B1-49FB-82DA-549238F531A2}" dt="2022-10-23T16:49:13.864" v="1394" actId="1076"/>
          <ac:picMkLst>
            <pc:docMk/>
            <pc:sldMk cId="783211428" sldId="267"/>
            <ac:picMk id="5" creationId="{67D52465-0E00-44F5-A49E-BE4513B70E0B}"/>
          </ac:picMkLst>
        </pc:picChg>
        <pc:inkChg chg="add del">
          <ac:chgData name="Wetzel, Martha" userId="3cf4e27a-b2bd-4ad9-a5ce-c14eeb25eaf2" providerId="ADAL" clId="{1A980F8C-03B1-49FB-82DA-549238F531A2}" dt="2022-10-23T17:00:12.012" v="1757"/>
          <ac:inkMkLst>
            <pc:docMk/>
            <pc:sldMk cId="783211428" sldId="267"/>
            <ac:inkMk id="6" creationId="{39529EFC-9DF1-4941-B4DF-7018F098B02E}"/>
          </ac:inkMkLst>
        </pc:inkChg>
        <pc:inkChg chg="add">
          <ac:chgData name="Wetzel, Martha" userId="3cf4e27a-b2bd-4ad9-a5ce-c14eeb25eaf2" providerId="ADAL" clId="{1A980F8C-03B1-49FB-82DA-549238F531A2}" dt="2022-10-23T17:00:16.882" v="1758"/>
          <ac:inkMkLst>
            <pc:docMk/>
            <pc:sldMk cId="783211428" sldId="267"/>
            <ac:inkMk id="7" creationId="{8E020FFD-F55A-4219-A828-6594C98A5800}"/>
          </ac:inkMkLst>
        </pc:inkChg>
        <pc:inkChg chg="add">
          <ac:chgData name="Wetzel, Martha" userId="3cf4e27a-b2bd-4ad9-a5ce-c14eeb25eaf2" providerId="ADAL" clId="{1A980F8C-03B1-49FB-82DA-549238F531A2}" dt="2022-10-23T17:00:31.712" v="1759"/>
          <ac:inkMkLst>
            <pc:docMk/>
            <pc:sldMk cId="783211428" sldId="267"/>
            <ac:inkMk id="8" creationId="{124ACEC3-5AD5-4DAE-9DB2-0D8E37255D1F}"/>
          </ac:inkMkLst>
        </pc:inkChg>
        <pc:inkChg chg="add">
          <ac:chgData name="Wetzel, Martha" userId="3cf4e27a-b2bd-4ad9-a5ce-c14eeb25eaf2" providerId="ADAL" clId="{1A980F8C-03B1-49FB-82DA-549238F531A2}" dt="2022-10-23T17:00:43.366" v="1760"/>
          <ac:inkMkLst>
            <pc:docMk/>
            <pc:sldMk cId="783211428" sldId="267"/>
            <ac:inkMk id="9" creationId="{9543B6AB-E137-4C87-8970-82AAB823E2C7}"/>
          </ac:inkMkLst>
        </pc:inkChg>
        <pc:inkChg chg="add del">
          <ac:chgData name="Wetzel, Martha" userId="3cf4e27a-b2bd-4ad9-a5ce-c14eeb25eaf2" providerId="ADAL" clId="{1A980F8C-03B1-49FB-82DA-549238F531A2}" dt="2022-10-23T17:00:51.935" v="1762"/>
          <ac:inkMkLst>
            <pc:docMk/>
            <pc:sldMk cId="783211428" sldId="267"/>
            <ac:inkMk id="10" creationId="{C6A47CC6-7469-4500-8CCF-4869BB650B87}"/>
          </ac:inkMkLst>
        </pc:inkChg>
      </pc:sldChg>
      <pc:sldChg chg="addSp delSp modSp modAnim">
        <pc:chgData name="Wetzel, Martha" userId="3cf4e27a-b2bd-4ad9-a5ce-c14eeb25eaf2" providerId="ADAL" clId="{1A980F8C-03B1-49FB-82DA-549238F531A2}" dt="2022-10-23T19:57:32.874" v="1922"/>
        <pc:sldMkLst>
          <pc:docMk/>
          <pc:sldMk cId="3846078857" sldId="268"/>
        </pc:sldMkLst>
        <pc:spChg chg="mod">
          <ac:chgData name="Wetzel, Martha" userId="3cf4e27a-b2bd-4ad9-a5ce-c14eeb25eaf2" providerId="ADAL" clId="{1A980F8C-03B1-49FB-82DA-549238F531A2}" dt="2022-10-23T19:15:51.539" v="1788" actId="20577"/>
          <ac:spMkLst>
            <pc:docMk/>
            <pc:sldMk cId="3846078857" sldId="268"/>
            <ac:spMk id="2" creationId="{A583723E-C73A-44B4-8B56-4DDA2EBEFB48}"/>
          </ac:spMkLst>
        </pc:spChg>
        <pc:spChg chg="mod">
          <ac:chgData name="Wetzel, Martha" userId="3cf4e27a-b2bd-4ad9-a5ce-c14eeb25eaf2" providerId="ADAL" clId="{1A980F8C-03B1-49FB-82DA-549238F531A2}" dt="2022-10-23T19:22:42.517" v="1833" actId="313"/>
          <ac:spMkLst>
            <pc:docMk/>
            <pc:sldMk cId="3846078857" sldId="268"/>
            <ac:spMk id="3" creationId="{0CEFEF71-511D-444E-8A7F-725B46749D14}"/>
          </ac:spMkLst>
        </pc:spChg>
        <pc:spChg chg="add del mod">
          <ac:chgData name="Wetzel, Martha" userId="3cf4e27a-b2bd-4ad9-a5ce-c14eeb25eaf2" providerId="ADAL" clId="{1A980F8C-03B1-49FB-82DA-549238F531A2}" dt="2022-10-23T19:18:34.677" v="1807"/>
          <ac:spMkLst>
            <pc:docMk/>
            <pc:sldMk cId="3846078857" sldId="268"/>
            <ac:spMk id="4" creationId="{DE0289F1-A433-45AF-AF0D-AC60AB0CCB9D}"/>
          </ac:spMkLst>
        </pc:spChg>
        <pc:spChg chg="add del mod">
          <ac:chgData name="Wetzel, Martha" userId="3cf4e27a-b2bd-4ad9-a5ce-c14eeb25eaf2" providerId="ADAL" clId="{1A980F8C-03B1-49FB-82DA-549238F531A2}" dt="2022-10-23T19:18:34.677" v="1807"/>
          <ac:spMkLst>
            <pc:docMk/>
            <pc:sldMk cId="3846078857" sldId="268"/>
            <ac:spMk id="5" creationId="{9D6921FB-E305-4E4B-BD5E-F5DAD09B4F27}"/>
          </ac:spMkLst>
        </pc:spChg>
      </pc:sldChg>
      <pc:sldChg chg="del">
        <pc:chgData name="Wetzel, Martha" userId="3cf4e27a-b2bd-4ad9-a5ce-c14eeb25eaf2" providerId="ADAL" clId="{1A980F8C-03B1-49FB-82DA-549238F531A2}" dt="2022-10-23T19:15:56.265" v="1789" actId="2696"/>
        <pc:sldMkLst>
          <pc:docMk/>
          <pc:sldMk cId="21208593" sldId="269"/>
        </pc:sldMkLst>
      </pc:sldChg>
      <pc:sldChg chg="addSp delSp modSp add modTransition">
        <pc:chgData name="Wetzel, Martha" userId="3cf4e27a-b2bd-4ad9-a5ce-c14eeb25eaf2" providerId="ADAL" clId="{1A980F8C-03B1-49FB-82DA-549238F531A2}" dt="2022-10-23T15:22:19.641" v="531"/>
        <pc:sldMkLst>
          <pc:docMk/>
          <pc:sldMk cId="2721515616" sldId="272"/>
        </pc:sldMkLst>
        <pc:spChg chg="mod">
          <ac:chgData name="Wetzel, Martha" userId="3cf4e27a-b2bd-4ad9-a5ce-c14eeb25eaf2" providerId="ADAL" clId="{1A980F8C-03B1-49FB-82DA-549238F531A2}" dt="2022-10-21T22:04:42.072" v="456" actId="20577"/>
          <ac:spMkLst>
            <pc:docMk/>
            <pc:sldMk cId="2721515616" sldId="272"/>
            <ac:spMk id="2" creationId="{BA01804D-E441-485C-B3A4-F6389A27BAB9}"/>
          </ac:spMkLst>
        </pc:spChg>
        <pc:spChg chg="del">
          <ac:chgData name="Wetzel, Martha" userId="3cf4e27a-b2bd-4ad9-a5ce-c14eeb25eaf2" providerId="ADAL" clId="{1A980F8C-03B1-49FB-82DA-549238F531A2}" dt="2022-10-21T22:04:23.076" v="433" actId="478"/>
          <ac:spMkLst>
            <pc:docMk/>
            <pc:sldMk cId="2721515616" sldId="272"/>
            <ac:spMk id="3" creationId="{B577ED7C-6989-4A87-86B8-212EF9E0142D}"/>
          </ac:spMkLst>
        </pc:spChg>
        <pc:spChg chg="add mod">
          <ac:chgData name="Wetzel, Martha" userId="3cf4e27a-b2bd-4ad9-a5ce-c14eeb25eaf2" providerId="ADAL" clId="{1A980F8C-03B1-49FB-82DA-549238F531A2}" dt="2022-10-23T15:15:53.682" v="476" actId="1076"/>
          <ac:spMkLst>
            <pc:docMk/>
            <pc:sldMk cId="2721515616" sldId="272"/>
            <ac:spMk id="3" creationId="{BF10A3AC-D99F-491E-A510-565EFE397392}"/>
          </ac:spMkLst>
        </pc:spChg>
        <pc:spChg chg="add">
          <ac:chgData name="Wetzel, Martha" userId="3cf4e27a-b2bd-4ad9-a5ce-c14eeb25eaf2" providerId="ADAL" clId="{1A980F8C-03B1-49FB-82DA-549238F531A2}" dt="2022-10-21T21:19:55.639" v="41"/>
          <ac:spMkLst>
            <pc:docMk/>
            <pc:sldMk cId="2721515616" sldId="272"/>
            <ac:spMk id="4" creationId="{734F7512-45B6-4C15-90B1-80D12E02FE35}"/>
          </ac:spMkLst>
        </pc:spChg>
        <pc:spChg chg="add mod">
          <ac:chgData name="Wetzel, Martha" userId="3cf4e27a-b2bd-4ad9-a5ce-c14eeb25eaf2" providerId="ADAL" clId="{1A980F8C-03B1-49FB-82DA-549238F531A2}" dt="2022-10-23T15:17:24.507" v="529" actId="1076"/>
          <ac:spMkLst>
            <pc:docMk/>
            <pc:sldMk cId="2721515616" sldId="272"/>
            <ac:spMk id="5" creationId="{0FA90317-8C0E-4E01-BC31-03B2C9FE4CA5}"/>
          </ac:spMkLst>
        </pc:spChg>
        <pc:spChg chg="add mod">
          <ac:chgData name="Wetzel, Martha" userId="3cf4e27a-b2bd-4ad9-a5ce-c14eeb25eaf2" providerId="ADAL" clId="{1A980F8C-03B1-49FB-82DA-549238F531A2}" dt="2022-10-23T15:17:31.408" v="530" actId="1076"/>
          <ac:spMkLst>
            <pc:docMk/>
            <pc:sldMk cId="2721515616" sldId="272"/>
            <ac:spMk id="6" creationId="{5022D729-C5A6-47A4-8D98-2B4A0AFD0573}"/>
          </ac:spMkLst>
        </pc:spChg>
      </pc:sldChg>
      <pc:sldChg chg="addSp delSp modSp add modAnim">
        <pc:chgData name="Wetzel, Martha" userId="3cf4e27a-b2bd-4ad9-a5ce-c14eeb25eaf2" providerId="ADAL" clId="{1A980F8C-03B1-49FB-82DA-549238F531A2}" dt="2022-10-23T19:38:43.632" v="1879"/>
        <pc:sldMkLst>
          <pc:docMk/>
          <pc:sldMk cId="3207536287" sldId="273"/>
        </pc:sldMkLst>
        <pc:spChg chg="del mod">
          <ac:chgData name="Wetzel, Martha" userId="3cf4e27a-b2bd-4ad9-a5ce-c14eeb25eaf2" providerId="ADAL" clId="{1A980F8C-03B1-49FB-82DA-549238F531A2}" dt="2022-10-21T21:33:01.178" v="351" actId="478"/>
          <ac:spMkLst>
            <pc:docMk/>
            <pc:sldMk cId="3207536287" sldId="273"/>
            <ac:spMk id="3" creationId="{C4F6627A-565F-4D63-AD4B-AAE63F7DA808}"/>
          </ac:spMkLst>
        </pc:spChg>
        <pc:spChg chg="add mod">
          <ac:chgData name="Wetzel, Martha" userId="3cf4e27a-b2bd-4ad9-a5ce-c14eeb25eaf2" providerId="ADAL" clId="{1A980F8C-03B1-49FB-82DA-549238F531A2}" dt="2022-10-21T21:55:22.695" v="360" actId="1076"/>
          <ac:spMkLst>
            <pc:docMk/>
            <pc:sldMk cId="3207536287" sldId="273"/>
            <ac:spMk id="4" creationId="{1DFDBAC9-3B6E-48E6-8EF4-88E79B7BAA83}"/>
          </ac:spMkLst>
        </pc:spChg>
        <pc:spChg chg="add del mod">
          <ac:chgData name="Wetzel, Martha" userId="3cf4e27a-b2bd-4ad9-a5ce-c14eeb25eaf2" providerId="ADAL" clId="{1A980F8C-03B1-49FB-82DA-549238F531A2}" dt="2022-10-21T21:57:48.056" v="363" actId="478"/>
          <ac:spMkLst>
            <pc:docMk/>
            <pc:sldMk cId="3207536287" sldId="273"/>
            <ac:spMk id="5" creationId="{52D47A39-E005-45D8-B218-CF0A89FC2C9A}"/>
          </ac:spMkLst>
        </pc:spChg>
        <pc:spChg chg="mod">
          <ac:chgData name="Wetzel, Martha" userId="3cf4e27a-b2bd-4ad9-a5ce-c14eeb25eaf2" providerId="ADAL" clId="{1A980F8C-03B1-49FB-82DA-549238F531A2}" dt="2022-10-21T21:33:11.090" v="352" actId="1076"/>
          <ac:spMkLst>
            <pc:docMk/>
            <pc:sldMk cId="3207536287" sldId="273"/>
            <ac:spMk id="6" creationId="{234613AA-9530-4BC8-94F3-508A51F2C677}"/>
          </ac:spMkLst>
        </pc:spChg>
        <pc:spChg chg="del mod">
          <ac:chgData name="Wetzel, Martha" userId="3cf4e27a-b2bd-4ad9-a5ce-c14eeb25eaf2" providerId="ADAL" clId="{1A980F8C-03B1-49FB-82DA-549238F531A2}" dt="2022-10-23T19:36:51.798" v="1869" actId="478"/>
          <ac:spMkLst>
            <pc:docMk/>
            <pc:sldMk cId="3207536287" sldId="273"/>
            <ac:spMk id="7" creationId="{C3C0C7E8-3048-481D-917C-5DCB4B52DB7F}"/>
          </ac:spMkLst>
        </pc:spChg>
        <pc:spChg chg="add mod">
          <ac:chgData name="Wetzel, Martha" userId="3cf4e27a-b2bd-4ad9-a5ce-c14eeb25eaf2" providerId="ADAL" clId="{1A980F8C-03B1-49FB-82DA-549238F531A2}" dt="2022-10-21T21:58:20.447" v="367" actId="1076"/>
          <ac:spMkLst>
            <pc:docMk/>
            <pc:sldMk cId="3207536287" sldId="273"/>
            <ac:spMk id="8" creationId="{C227174D-BFB0-405F-A2D0-B9F4665E34BB}"/>
          </ac:spMkLst>
        </pc:spChg>
        <pc:spChg chg="del">
          <ac:chgData name="Wetzel, Martha" userId="3cf4e27a-b2bd-4ad9-a5ce-c14eeb25eaf2" providerId="ADAL" clId="{1A980F8C-03B1-49FB-82DA-549238F531A2}" dt="2022-10-21T21:33:13.754" v="353" actId="478"/>
          <ac:spMkLst>
            <pc:docMk/>
            <pc:sldMk cId="3207536287" sldId="273"/>
            <ac:spMk id="9" creationId="{D77646BE-3CB6-4587-B422-56141DE9F575}"/>
          </ac:spMkLst>
        </pc:spChg>
        <pc:spChg chg="add mod">
          <ac:chgData name="Wetzel, Martha" userId="3cf4e27a-b2bd-4ad9-a5ce-c14eeb25eaf2" providerId="ADAL" clId="{1A980F8C-03B1-49FB-82DA-549238F531A2}" dt="2022-10-21T22:02:30.968" v="388" actId="1076"/>
          <ac:spMkLst>
            <pc:docMk/>
            <pc:sldMk cId="3207536287" sldId="273"/>
            <ac:spMk id="10" creationId="{72018C07-BB5A-4AD3-BDCF-A178F4E18AF7}"/>
          </ac:spMkLst>
        </pc:spChg>
        <pc:spChg chg="del">
          <ac:chgData name="Wetzel, Martha" userId="3cf4e27a-b2bd-4ad9-a5ce-c14eeb25eaf2" providerId="ADAL" clId="{1A980F8C-03B1-49FB-82DA-549238F531A2}" dt="2022-10-21T21:33:13.754" v="353" actId="478"/>
          <ac:spMkLst>
            <pc:docMk/>
            <pc:sldMk cId="3207536287" sldId="273"/>
            <ac:spMk id="14" creationId="{0C7BC603-B211-486A-9050-15EB46B864B9}"/>
          </ac:spMkLst>
        </pc:spChg>
        <pc:spChg chg="del mod">
          <ac:chgData name="Wetzel, Martha" userId="3cf4e27a-b2bd-4ad9-a5ce-c14eeb25eaf2" providerId="ADAL" clId="{1A980F8C-03B1-49FB-82DA-549238F531A2}" dt="2022-10-21T21:33:15.576" v="355" actId="478"/>
          <ac:spMkLst>
            <pc:docMk/>
            <pc:sldMk cId="3207536287" sldId="273"/>
            <ac:spMk id="15" creationId="{749263A3-550D-4DC1-BA98-AA9B66B1D55B}"/>
          </ac:spMkLst>
        </pc:spChg>
        <pc:spChg chg="del">
          <ac:chgData name="Wetzel, Martha" userId="3cf4e27a-b2bd-4ad9-a5ce-c14eeb25eaf2" providerId="ADAL" clId="{1A980F8C-03B1-49FB-82DA-549238F531A2}" dt="2022-10-21T21:33:13.754" v="353" actId="478"/>
          <ac:spMkLst>
            <pc:docMk/>
            <pc:sldMk cId="3207536287" sldId="273"/>
            <ac:spMk id="16" creationId="{BBA12774-686F-4157-9824-9DD6A2E95C9D}"/>
          </ac:spMkLst>
        </pc:spChg>
        <pc:spChg chg="add mod">
          <ac:chgData name="Wetzel, Martha" userId="3cf4e27a-b2bd-4ad9-a5ce-c14eeb25eaf2" providerId="ADAL" clId="{1A980F8C-03B1-49FB-82DA-549238F531A2}" dt="2022-10-21T22:02:12.544" v="369" actId="1076"/>
          <ac:spMkLst>
            <pc:docMk/>
            <pc:sldMk cId="3207536287" sldId="273"/>
            <ac:spMk id="17" creationId="{4C2E2086-36AB-4056-969C-CFFE33A1E158}"/>
          </ac:spMkLst>
        </pc:spChg>
        <pc:spChg chg="add mod">
          <ac:chgData name="Wetzel, Martha" userId="3cf4e27a-b2bd-4ad9-a5ce-c14eeb25eaf2" providerId="ADAL" clId="{1A980F8C-03B1-49FB-82DA-549238F531A2}" dt="2022-10-21T22:02:46.400" v="390" actId="1076"/>
          <ac:spMkLst>
            <pc:docMk/>
            <pc:sldMk cId="3207536287" sldId="273"/>
            <ac:spMk id="20" creationId="{EA7949BC-0B54-4E77-88D7-3C5BA6D91A71}"/>
          </ac:spMkLst>
        </pc:spChg>
        <pc:spChg chg="add mod">
          <ac:chgData name="Wetzel, Martha" userId="3cf4e27a-b2bd-4ad9-a5ce-c14eeb25eaf2" providerId="ADAL" clId="{1A980F8C-03B1-49FB-82DA-549238F531A2}" dt="2022-10-21T22:03:23.318" v="419" actId="1076"/>
          <ac:spMkLst>
            <pc:docMk/>
            <pc:sldMk cId="3207536287" sldId="273"/>
            <ac:spMk id="22" creationId="{332ED716-B945-446A-9184-52469BB6B92A}"/>
          </ac:spMkLst>
        </pc:spChg>
        <pc:spChg chg="add mod">
          <ac:chgData name="Wetzel, Martha" userId="3cf4e27a-b2bd-4ad9-a5ce-c14eeb25eaf2" providerId="ADAL" clId="{1A980F8C-03B1-49FB-82DA-549238F531A2}" dt="2022-10-21T22:03:39.495" v="432" actId="1076"/>
          <ac:spMkLst>
            <pc:docMk/>
            <pc:sldMk cId="3207536287" sldId="273"/>
            <ac:spMk id="23" creationId="{7EF7F4DD-A9FD-4B90-8893-A9EBF7E74DBD}"/>
          </ac:spMkLst>
        </pc:spChg>
        <pc:cxnChg chg="add mod">
          <ac:chgData name="Wetzel, Martha" userId="3cf4e27a-b2bd-4ad9-a5ce-c14eeb25eaf2" providerId="ADAL" clId="{1A980F8C-03B1-49FB-82DA-549238F531A2}" dt="2022-10-23T19:38:33.033" v="1877" actId="14100"/>
          <ac:cxnSpMkLst>
            <pc:docMk/>
            <pc:sldMk cId="3207536287" sldId="273"/>
            <ac:cxnSpMk id="5" creationId="{D3362FAA-BC00-47D6-B6EB-ECA88DED3B81}"/>
          </ac:cxnSpMkLst>
        </pc:cxnChg>
        <pc:cxnChg chg="del">
          <ac:chgData name="Wetzel, Martha" userId="3cf4e27a-b2bd-4ad9-a5ce-c14eeb25eaf2" providerId="ADAL" clId="{1A980F8C-03B1-49FB-82DA-549238F531A2}" dt="2022-10-21T21:33:13.754" v="353" actId="478"/>
          <ac:cxnSpMkLst>
            <pc:docMk/>
            <pc:sldMk cId="3207536287" sldId="273"/>
            <ac:cxnSpMk id="11" creationId="{BB1B8AAC-2196-4487-A905-B2DCDDC23144}"/>
          </ac:cxnSpMkLst>
        </pc:cxnChg>
        <pc:cxnChg chg="del">
          <ac:chgData name="Wetzel, Martha" userId="3cf4e27a-b2bd-4ad9-a5ce-c14eeb25eaf2" providerId="ADAL" clId="{1A980F8C-03B1-49FB-82DA-549238F531A2}" dt="2022-10-21T21:33:13.754" v="353" actId="478"/>
          <ac:cxnSpMkLst>
            <pc:docMk/>
            <pc:sldMk cId="3207536287" sldId="273"/>
            <ac:cxnSpMk id="19" creationId="{3F4726EA-D065-41B2-AE96-51201D713880}"/>
          </ac:cxnSpMkLst>
        </pc:cxnChg>
        <pc:cxnChg chg="del">
          <ac:chgData name="Wetzel, Martha" userId="3cf4e27a-b2bd-4ad9-a5ce-c14eeb25eaf2" providerId="ADAL" clId="{1A980F8C-03B1-49FB-82DA-549238F531A2}" dt="2022-10-21T21:33:13.754" v="353" actId="478"/>
          <ac:cxnSpMkLst>
            <pc:docMk/>
            <pc:sldMk cId="3207536287" sldId="273"/>
            <ac:cxnSpMk id="21" creationId="{EBB82F71-641B-402E-B5E1-0165ABB5C447}"/>
          </ac:cxnSpMkLst>
        </pc:cxnChg>
        <pc:cxnChg chg="del">
          <ac:chgData name="Wetzel, Martha" userId="3cf4e27a-b2bd-4ad9-a5ce-c14eeb25eaf2" providerId="ADAL" clId="{1A980F8C-03B1-49FB-82DA-549238F531A2}" dt="2022-10-21T21:33:13.754" v="353" actId="478"/>
          <ac:cxnSpMkLst>
            <pc:docMk/>
            <pc:sldMk cId="3207536287" sldId="273"/>
            <ac:cxnSpMk id="24" creationId="{3F8721C1-0D71-4F14-915D-80EF3AB2E2F7}"/>
          </ac:cxnSpMkLst>
        </pc:cxnChg>
      </pc:sldChg>
      <pc:sldChg chg="modSp add ord">
        <pc:chgData name="Wetzel, Martha" userId="3cf4e27a-b2bd-4ad9-a5ce-c14eeb25eaf2" providerId="ADAL" clId="{1A980F8C-03B1-49FB-82DA-549238F531A2}" dt="2022-10-23T19:47:21.318" v="1921" actId="20577"/>
        <pc:sldMkLst>
          <pc:docMk/>
          <pc:sldMk cId="660087724" sldId="274"/>
        </pc:sldMkLst>
        <pc:spChg chg="mod">
          <ac:chgData name="Wetzel, Martha" userId="3cf4e27a-b2bd-4ad9-a5ce-c14eeb25eaf2" providerId="ADAL" clId="{1A980F8C-03B1-49FB-82DA-549238F531A2}" dt="2022-10-23T15:25:47.331" v="574" actId="20577"/>
          <ac:spMkLst>
            <pc:docMk/>
            <pc:sldMk cId="660087724" sldId="274"/>
            <ac:spMk id="2" creationId="{4C07175D-933C-43DD-A51C-09B5300FC9B6}"/>
          </ac:spMkLst>
        </pc:spChg>
        <pc:spChg chg="mod">
          <ac:chgData name="Wetzel, Martha" userId="3cf4e27a-b2bd-4ad9-a5ce-c14eeb25eaf2" providerId="ADAL" clId="{1A980F8C-03B1-49FB-82DA-549238F531A2}" dt="2022-10-23T19:47:21.318" v="1921" actId="20577"/>
          <ac:spMkLst>
            <pc:docMk/>
            <pc:sldMk cId="660087724" sldId="274"/>
            <ac:spMk id="3" creationId="{A4864BE9-F930-46ED-9C6C-37424D4D653D}"/>
          </ac:spMkLst>
        </pc:spChg>
      </pc:sldChg>
      <pc:sldChg chg="addSp delSp modSp add ord modNotesTx">
        <pc:chgData name="Wetzel, Martha" userId="3cf4e27a-b2bd-4ad9-a5ce-c14eeb25eaf2" providerId="ADAL" clId="{1A980F8C-03B1-49FB-82DA-549238F531A2}" dt="2022-10-23T20:23:15.348" v="2075" actId="1076"/>
        <pc:sldMkLst>
          <pc:docMk/>
          <pc:sldMk cId="896926846" sldId="275"/>
        </pc:sldMkLst>
        <pc:spChg chg="mod">
          <ac:chgData name="Wetzel, Martha" userId="3cf4e27a-b2bd-4ad9-a5ce-c14eeb25eaf2" providerId="ADAL" clId="{1A980F8C-03B1-49FB-82DA-549238F531A2}" dt="2022-10-23T16:51:27.329" v="1466" actId="20577"/>
          <ac:spMkLst>
            <pc:docMk/>
            <pc:sldMk cId="896926846" sldId="275"/>
            <ac:spMk id="2" creationId="{0DE72CA9-33FA-409F-8FFA-3EDB57555CA7}"/>
          </ac:spMkLst>
        </pc:spChg>
        <pc:spChg chg="del">
          <ac:chgData name="Wetzel, Martha" userId="3cf4e27a-b2bd-4ad9-a5ce-c14eeb25eaf2" providerId="ADAL" clId="{1A980F8C-03B1-49FB-82DA-549238F531A2}" dt="2022-10-23T16:50:48.456" v="1434" actId="931"/>
          <ac:spMkLst>
            <pc:docMk/>
            <pc:sldMk cId="896926846" sldId="275"/>
            <ac:spMk id="3" creationId="{3B3961D5-2193-41A6-BB1F-B4B1B2BEE394}"/>
          </ac:spMkLst>
        </pc:spChg>
        <pc:spChg chg="add del mod">
          <ac:chgData name="Wetzel, Martha" userId="3cf4e27a-b2bd-4ad9-a5ce-c14eeb25eaf2" providerId="ADAL" clId="{1A980F8C-03B1-49FB-82DA-549238F531A2}" dt="2022-10-23T20:23:10.913" v="2073" actId="931"/>
          <ac:spMkLst>
            <pc:docMk/>
            <pc:sldMk cId="896926846" sldId="275"/>
            <ac:spMk id="7" creationId="{5A372BD5-42E4-43B2-B152-24E25D2CF304}"/>
          </ac:spMkLst>
        </pc:spChg>
        <pc:picChg chg="add del mod">
          <ac:chgData name="Wetzel, Martha" userId="3cf4e27a-b2bd-4ad9-a5ce-c14eeb25eaf2" providerId="ADAL" clId="{1A980F8C-03B1-49FB-82DA-549238F531A2}" dt="2022-10-23T20:22:56.843" v="2072" actId="478"/>
          <ac:picMkLst>
            <pc:docMk/>
            <pc:sldMk cId="896926846" sldId="275"/>
            <ac:picMk id="5" creationId="{D57B713D-BCAD-40E8-A2A3-BE00A59D689A}"/>
          </ac:picMkLst>
        </pc:picChg>
        <pc:picChg chg="add mod">
          <ac:chgData name="Wetzel, Martha" userId="3cf4e27a-b2bd-4ad9-a5ce-c14eeb25eaf2" providerId="ADAL" clId="{1A980F8C-03B1-49FB-82DA-549238F531A2}" dt="2022-10-23T20:23:15.348" v="2075" actId="1076"/>
          <ac:picMkLst>
            <pc:docMk/>
            <pc:sldMk cId="896926846" sldId="275"/>
            <ac:picMk id="9" creationId="{B1F75A94-98FE-48DB-852E-A7F2368A2842}"/>
          </ac:picMkLst>
        </pc:picChg>
      </pc:sldChg>
      <pc:sldChg chg="addSp delSp modSp add">
        <pc:chgData name="Wetzel, Martha" userId="3cf4e27a-b2bd-4ad9-a5ce-c14eeb25eaf2" providerId="ADAL" clId="{1A980F8C-03B1-49FB-82DA-549238F531A2}" dt="2022-10-23T16:53:12.704" v="1501" actId="1076"/>
        <pc:sldMkLst>
          <pc:docMk/>
          <pc:sldMk cId="3174293646" sldId="276"/>
        </pc:sldMkLst>
        <pc:spChg chg="mod">
          <ac:chgData name="Wetzel, Martha" userId="3cf4e27a-b2bd-4ad9-a5ce-c14eeb25eaf2" providerId="ADAL" clId="{1A980F8C-03B1-49FB-82DA-549238F531A2}" dt="2022-10-23T16:51:37.470" v="1487" actId="20577"/>
          <ac:spMkLst>
            <pc:docMk/>
            <pc:sldMk cId="3174293646" sldId="276"/>
            <ac:spMk id="2" creationId="{DFFA729A-6B47-4316-99EC-417D71DED248}"/>
          </ac:spMkLst>
        </pc:spChg>
        <pc:spChg chg="del">
          <ac:chgData name="Wetzel, Martha" userId="3cf4e27a-b2bd-4ad9-a5ce-c14eeb25eaf2" providerId="ADAL" clId="{1A980F8C-03B1-49FB-82DA-549238F531A2}" dt="2022-10-23T16:51:55.107" v="1488" actId="931"/>
          <ac:spMkLst>
            <pc:docMk/>
            <pc:sldMk cId="3174293646" sldId="276"/>
            <ac:spMk id="3" creationId="{E727C4C7-1E1C-484D-83C9-AA75D685127F}"/>
          </ac:spMkLst>
        </pc:spChg>
        <pc:picChg chg="add mod modCrop">
          <ac:chgData name="Wetzel, Martha" userId="3cf4e27a-b2bd-4ad9-a5ce-c14eeb25eaf2" providerId="ADAL" clId="{1A980F8C-03B1-49FB-82DA-549238F531A2}" dt="2022-10-23T16:52:59.065" v="1499" actId="732"/>
          <ac:picMkLst>
            <pc:docMk/>
            <pc:sldMk cId="3174293646" sldId="276"/>
            <ac:picMk id="5" creationId="{E73E257B-C9DC-4C6B-87F8-69ACF1C23689}"/>
          </ac:picMkLst>
        </pc:picChg>
        <pc:picChg chg="add mod">
          <ac:chgData name="Wetzel, Martha" userId="3cf4e27a-b2bd-4ad9-a5ce-c14eeb25eaf2" providerId="ADAL" clId="{1A980F8C-03B1-49FB-82DA-549238F531A2}" dt="2022-10-23T16:53:12.704" v="1501" actId="1076"/>
          <ac:picMkLst>
            <pc:docMk/>
            <pc:sldMk cId="3174293646" sldId="276"/>
            <ac:picMk id="7" creationId="{7B92E6DB-D586-4A76-9650-5D83C7006BCB}"/>
          </ac:picMkLst>
        </pc:picChg>
      </pc:sldChg>
      <pc:sldChg chg="addSp delSp modSp add">
        <pc:chgData name="Wetzel, Martha" userId="3cf4e27a-b2bd-4ad9-a5ce-c14eeb25eaf2" providerId="ADAL" clId="{1A980F8C-03B1-49FB-82DA-549238F531A2}" dt="2022-10-23T19:59:28.071" v="1969" actId="20577"/>
        <pc:sldMkLst>
          <pc:docMk/>
          <pc:sldMk cId="2206314914" sldId="277"/>
        </pc:sldMkLst>
        <pc:spChg chg="mod">
          <ac:chgData name="Wetzel, Martha" userId="3cf4e27a-b2bd-4ad9-a5ce-c14eeb25eaf2" providerId="ADAL" clId="{1A980F8C-03B1-49FB-82DA-549238F531A2}" dt="2022-10-23T19:59:28.071" v="1969" actId="20577"/>
          <ac:spMkLst>
            <pc:docMk/>
            <pc:sldMk cId="2206314914" sldId="277"/>
            <ac:spMk id="2" creationId="{F90EED51-3A36-479F-B0AB-21A7886CEF24}"/>
          </ac:spMkLst>
        </pc:spChg>
        <pc:spChg chg="del">
          <ac:chgData name="Wetzel, Martha" userId="3cf4e27a-b2bd-4ad9-a5ce-c14eeb25eaf2" providerId="ADAL" clId="{1A980F8C-03B1-49FB-82DA-549238F531A2}" dt="2022-10-23T19:59:19.391" v="1954" actId="931"/>
          <ac:spMkLst>
            <pc:docMk/>
            <pc:sldMk cId="2206314914" sldId="277"/>
            <ac:spMk id="3" creationId="{9E3FB5E6-AAA1-47C2-9BB0-413ACD90FAAF}"/>
          </ac:spMkLst>
        </pc:spChg>
        <pc:picChg chg="add mod">
          <ac:chgData name="Wetzel, Martha" userId="3cf4e27a-b2bd-4ad9-a5ce-c14eeb25eaf2" providerId="ADAL" clId="{1A980F8C-03B1-49FB-82DA-549238F531A2}" dt="2022-10-23T19:59:22.463" v="1956" actId="1076"/>
          <ac:picMkLst>
            <pc:docMk/>
            <pc:sldMk cId="2206314914" sldId="277"/>
            <ac:picMk id="5" creationId="{30343CE4-6FA3-4E27-B19A-15A92E5FB7E5}"/>
          </ac:picMkLst>
        </pc:picChg>
      </pc:sldChg>
      <pc:sldChg chg="addSp delSp modSp add ord">
        <pc:chgData name="Wetzel, Martha" userId="3cf4e27a-b2bd-4ad9-a5ce-c14eeb25eaf2" providerId="ADAL" clId="{1A980F8C-03B1-49FB-82DA-549238F531A2}" dt="2022-10-23T20:00:36.088" v="2027" actId="20577"/>
        <pc:sldMkLst>
          <pc:docMk/>
          <pc:sldMk cId="1620201555" sldId="278"/>
        </pc:sldMkLst>
        <pc:spChg chg="mod">
          <ac:chgData name="Wetzel, Martha" userId="3cf4e27a-b2bd-4ad9-a5ce-c14eeb25eaf2" providerId="ADAL" clId="{1A980F8C-03B1-49FB-82DA-549238F531A2}" dt="2022-10-23T20:00:36.088" v="2027" actId="20577"/>
          <ac:spMkLst>
            <pc:docMk/>
            <pc:sldMk cId="1620201555" sldId="278"/>
            <ac:spMk id="2" creationId="{F5752276-0DFD-4FBE-9A58-F8624EC567D4}"/>
          </ac:spMkLst>
        </pc:spChg>
        <pc:spChg chg="del">
          <ac:chgData name="Wetzel, Martha" userId="3cf4e27a-b2bd-4ad9-a5ce-c14eeb25eaf2" providerId="ADAL" clId="{1A980F8C-03B1-49FB-82DA-549238F531A2}" dt="2022-10-23T20:00:04.618" v="1993" actId="931"/>
          <ac:spMkLst>
            <pc:docMk/>
            <pc:sldMk cId="1620201555" sldId="278"/>
            <ac:spMk id="3" creationId="{57D0BE20-A7B4-4BEB-83EF-E5A5E10F7BB4}"/>
          </ac:spMkLst>
        </pc:spChg>
        <pc:picChg chg="add mod">
          <ac:chgData name="Wetzel, Martha" userId="3cf4e27a-b2bd-4ad9-a5ce-c14eeb25eaf2" providerId="ADAL" clId="{1A980F8C-03B1-49FB-82DA-549238F531A2}" dt="2022-10-23T20:00:11.943" v="1997" actId="1076"/>
          <ac:picMkLst>
            <pc:docMk/>
            <pc:sldMk cId="1620201555" sldId="278"/>
            <ac:picMk id="5" creationId="{07712360-7146-4220-9E4C-0E85FF70F5B6}"/>
          </ac:picMkLst>
        </pc:picChg>
      </pc:sldChg>
      <pc:sldChg chg="addSp delSp modSp add">
        <pc:chgData name="Wetzel, Martha" userId="3cf4e27a-b2bd-4ad9-a5ce-c14eeb25eaf2" providerId="ADAL" clId="{1A980F8C-03B1-49FB-82DA-549238F531A2}" dt="2022-10-23T20:06:42.727" v="2071" actId="1076"/>
        <pc:sldMkLst>
          <pc:docMk/>
          <pc:sldMk cId="2196676823" sldId="279"/>
        </pc:sldMkLst>
        <pc:spChg chg="mod">
          <ac:chgData name="Wetzel, Martha" userId="3cf4e27a-b2bd-4ad9-a5ce-c14eeb25eaf2" providerId="ADAL" clId="{1A980F8C-03B1-49FB-82DA-549238F531A2}" dt="2022-10-23T20:05:46.899" v="2066" actId="20577"/>
          <ac:spMkLst>
            <pc:docMk/>
            <pc:sldMk cId="2196676823" sldId="279"/>
            <ac:spMk id="2" creationId="{D338448F-6C4F-4680-8C1E-8E5725B34F36}"/>
          </ac:spMkLst>
        </pc:spChg>
        <pc:spChg chg="del">
          <ac:chgData name="Wetzel, Martha" userId="3cf4e27a-b2bd-4ad9-a5ce-c14eeb25eaf2" providerId="ADAL" clId="{1A980F8C-03B1-49FB-82DA-549238F531A2}" dt="2022-10-23T20:06:30.118" v="2067" actId="931"/>
          <ac:spMkLst>
            <pc:docMk/>
            <pc:sldMk cId="2196676823" sldId="279"/>
            <ac:spMk id="3" creationId="{4C18D08B-48D7-40E6-BEA3-9741367F0564}"/>
          </ac:spMkLst>
        </pc:spChg>
        <pc:picChg chg="add mod">
          <ac:chgData name="Wetzel, Martha" userId="3cf4e27a-b2bd-4ad9-a5ce-c14eeb25eaf2" providerId="ADAL" clId="{1A980F8C-03B1-49FB-82DA-549238F531A2}" dt="2022-10-23T20:06:42.727" v="2071" actId="1076"/>
          <ac:picMkLst>
            <pc:docMk/>
            <pc:sldMk cId="2196676823" sldId="279"/>
            <ac:picMk id="5" creationId="{16CA3121-2ACB-41E5-A272-0DE7C1B8860F}"/>
          </ac:picMkLst>
        </pc:picChg>
      </pc:sldChg>
    </pc:docChg>
  </pc:docChgLst>
  <pc:docChgLst>
    <pc:chgData name="Wetzel, Martha" userId="3cf4e27a-b2bd-4ad9-a5ce-c14eeb25eaf2" providerId="ADAL" clId="{94B928B7-1749-4FC8-AE61-DCE90DB51FA2}"/>
    <pc:docChg chg="custSel addSld delSld modSld">
      <pc:chgData name="Wetzel, Martha" userId="3cf4e27a-b2bd-4ad9-a5ce-c14eeb25eaf2" providerId="ADAL" clId="{94B928B7-1749-4FC8-AE61-DCE90DB51FA2}" dt="2022-10-21T14:59:12.946" v="1548" actId="20577"/>
      <pc:docMkLst>
        <pc:docMk/>
      </pc:docMkLst>
      <pc:sldChg chg="modSp">
        <pc:chgData name="Wetzel, Martha" userId="3cf4e27a-b2bd-4ad9-a5ce-c14eeb25eaf2" providerId="ADAL" clId="{94B928B7-1749-4FC8-AE61-DCE90DB51FA2}" dt="2022-10-20T14:35:23.112" v="122" actId="20577"/>
        <pc:sldMkLst>
          <pc:docMk/>
          <pc:sldMk cId="4026075247" sldId="256"/>
        </pc:sldMkLst>
        <pc:spChg chg="mod">
          <ac:chgData name="Wetzel, Martha" userId="3cf4e27a-b2bd-4ad9-a5ce-c14eeb25eaf2" providerId="ADAL" clId="{94B928B7-1749-4FC8-AE61-DCE90DB51FA2}" dt="2022-10-20T14:35:08.012" v="100" actId="20577"/>
          <ac:spMkLst>
            <pc:docMk/>
            <pc:sldMk cId="4026075247" sldId="256"/>
            <ac:spMk id="2" creationId="{C128A63D-6CD0-414F-8860-16C51A0B773E}"/>
          </ac:spMkLst>
        </pc:spChg>
        <pc:spChg chg="mod">
          <ac:chgData name="Wetzel, Martha" userId="3cf4e27a-b2bd-4ad9-a5ce-c14eeb25eaf2" providerId="ADAL" clId="{94B928B7-1749-4FC8-AE61-DCE90DB51FA2}" dt="2022-10-20T14:35:23.112" v="122" actId="20577"/>
          <ac:spMkLst>
            <pc:docMk/>
            <pc:sldMk cId="4026075247" sldId="256"/>
            <ac:spMk id="3" creationId="{A7560B12-02DF-49B1-8038-9FA0B9D5B7E9}"/>
          </ac:spMkLst>
        </pc:spChg>
      </pc:sldChg>
      <pc:sldChg chg="addSp delSp modSp delAnim modAnim">
        <pc:chgData name="Wetzel, Martha" userId="3cf4e27a-b2bd-4ad9-a5ce-c14eeb25eaf2" providerId="ADAL" clId="{94B928B7-1749-4FC8-AE61-DCE90DB51FA2}" dt="2022-10-20T14:46:35.670" v="347" actId="20577"/>
        <pc:sldMkLst>
          <pc:docMk/>
          <pc:sldMk cId="4180466370" sldId="257"/>
        </pc:sldMkLst>
        <pc:spChg chg="mod">
          <ac:chgData name="Wetzel, Martha" userId="3cf4e27a-b2bd-4ad9-a5ce-c14eeb25eaf2" providerId="ADAL" clId="{94B928B7-1749-4FC8-AE61-DCE90DB51FA2}" dt="2022-10-20T14:38:45.648" v="165" actId="20577"/>
          <ac:spMkLst>
            <pc:docMk/>
            <pc:sldMk cId="4180466370" sldId="257"/>
            <ac:spMk id="2" creationId="{5B266681-0B1A-4FCF-AB47-74F2F9EF15CE}"/>
          </ac:spMkLst>
        </pc:spChg>
        <pc:spChg chg="mod">
          <ac:chgData name="Wetzel, Martha" userId="3cf4e27a-b2bd-4ad9-a5ce-c14eeb25eaf2" providerId="ADAL" clId="{94B928B7-1749-4FC8-AE61-DCE90DB51FA2}" dt="2022-10-20T14:46:35.670" v="347" actId="20577"/>
          <ac:spMkLst>
            <pc:docMk/>
            <pc:sldMk cId="4180466370" sldId="257"/>
            <ac:spMk id="4" creationId="{85940F35-D411-4764-87CE-3139923D8751}"/>
          </ac:spMkLst>
        </pc:spChg>
        <pc:spChg chg="add del mod">
          <ac:chgData name="Wetzel, Martha" userId="3cf4e27a-b2bd-4ad9-a5ce-c14eeb25eaf2" providerId="ADAL" clId="{94B928B7-1749-4FC8-AE61-DCE90DB51FA2}" dt="2022-10-20T14:38:31.209" v="151" actId="931"/>
          <ac:spMkLst>
            <pc:docMk/>
            <pc:sldMk cId="4180466370" sldId="257"/>
            <ac:spMk id="5" creationId="{010B4735-CD0A-4FF7-92D6-1104813602CF}"/>
          </ac:spMkLst>
        </pc:spChg>
        <pc:picChg chg="del mod">
          <ac:chgData name="Wetzel, Martha" userId="3cf4e27a-b2bd-4ad9-a5ce-c14eeb25eaf2" providerId="ADAL" clId="{94B928B7-1749-4FC8-AE61-DCE90DB51FA2}" dt="2022-10-20T14:35:38.207" v="125" actId="478"/>
          <ac:picMkLst>
            <pc:docMk/>
            <pc:sldMk cId="4180466370" sldId="257"/>
            <ac:picMk id="6" creationId="{10CF0F50-A55D-443A-A076-9CA96AEA170D}"/>
          </ac:picMkLst>
        </pc:picChg>
        <pc:picChg chg="add mod">
          <ac:chgData name="Wetzel, Martha" userId="3cf4e27a-b2bd-4ad9-a5ce-c14eeb25eaf2" providerId="ADAL" clId="{94B928B7-1749-4FC8-AE61-DCE90DB51FA2}" dt="2022-10-20T14:38:40.864" v="155" actId="1076"/>
          <ac:picMkLst>
            <pc:docMk/>
            <pc:sldMk cId="4180466370" sldId="257"/>
            <ac:picMk id="8" creationId="{0747459F-A434-480A-8E6A-5DE731A3294F}"/>
          </ac:picMkLst>
        </pc:picChg>
      </pc:sldChg>
      <pc:sldChg chg="modSp modNotesTx">
        <pc:chgData name="Wetzel, Martha" userId="3cf4e27a-b2bd-4ad9-a5ce-c14eeb25eaf2" providerId="ADAL" clId="{94B928B7-1749-4FC8-AE61-DCE90DB51FA2}" dt="2022-10-20T14:52:06.302" v="653" actId="20577"/>
        <pc:sldMkLst>
          <pc:docMk/>
          <pc:sldMk cId="1884515363" sldId="258"/>
        </pc:sldMkLst>
        <pc:spChg chg="mod">
          <ac:chgData name="Wetzel, Martha" userId="3cf4e27a-b2bd-4ad9-a5ce-c14eeb25eaf2" providerId="ADAL" clId="{94B928B7-1749-4FC8-AE61-DCE90DB51FA2}" dt="2022-10-20T14:51:53.752" v="651" actId="27636"/>
          <ac:spMkLst>
            <pc:docMk/>
            <pc:sldMk cId="1884515363" sldId="258"/>
            <ac:spMk id="3" creationId="{5FEF8BFF-D390-4CFB-872D-655120309A96}"/>
          </ac:spMkLst>
        </pc:spChg>
      </pc:sldChg>
      <pc:sldChg chg="modSp modNotesTx">
        <pc:chgData name="Wetzel, Martha" userId="3cf4e27a-b2bd-4ad9-a5ce-c14eeb25eaf2" providerId="ADAL" clId="{94B928B7-1749-4FC8-AE61-DCE90DB51FA2}" dt="2022-10-21T14:59:12.946" v="1548" actId="20577"/>
        <pc:sldMkLst>
          <pc:docMk/>
          <pc:sldMk cId="2017158121" sldId="261"/>
        </pc:sldMkLst>
        <pc:spChg chg="mod">
          <ac:chgData name="Wetzel, Martha" userId="3cf4e27a-b2bd-4ad9-a5ce-c14eeb25eaf2" providerId="ADAL" clId="{94B928B7-1749-4FC8-AE61-DCE90DB51FA2}" dt="2022-10-21T14:59:12.946" v="1548" actId="20577"/>
          <ac:spMkLst>
            <pc:docMk/>
            <pc:sldMk cId="2017158121" sldId="261"/>
            <ac:spMk id="3" creationId="{66A01F11-FB05-4233-B4D4-1D1BF71BD48E}"/>
          </ac:spMkLst>
        </pc:spChg>
      </pc:sldChg>
      <pc:sldChg chg="modSp modAnim modNotesTx">
        <pc:chgData name="Wetzel, Martha" userId="3cf4e27a-b2bd-4ad9-a5ce-c14eeb25eaf2" providerId="ADAL" clId="{94B928B7-1749-4FC8-AE61-DCE90DB51FA2}" dt="2022-10-20T14:36:21.130" v="137" actId="20577"/>
        <pc:sldMkLst>
          <pc:docMk/>
          <pc:sldMk cId="2126757196" sldId="262"/>
        </pc:sldMkLst>
        <pc:spChg chg="mod">
          <ac:chgData name="Wetzel, Martha" userId="3cf4e27a-b2bd-4ad9-a5ce-c14eeb25eaf2" providerId="ADAL" clId="{94B928B7-1749-4FC8-AE61-DCE90DB51FA2}" dt="2022-10-20T14:36:19.304" v="136" actId="20577"/>
          <ac:spMkLst>
            <pc:docMk/>
            <pc:sldMk cId="2126757196" sldId="262"/>
            <ac:spMk id="3" creationId="{C4F6627A-565F-4D63-AD4B-AAE63F7DA808}"/>
          </ac:spMkLst>
        </pc:spChg>
      </pc:sldChg>
      <pc:sldChg chg="modSp modAnim">
        <pc:chgData name="Wetzel, Martha" userId="3cf4e27a-b2bd-4ad9-a5ce-c14eeb25eaf2" providerId="ADAL" clId="{94B928B7-1749-4FC8-AE61-DCE90DB51FA2}" dt="2022-10-20T14:36:23.742" v="138" actId="20577"/>
        <pc:sldMkLst>
          <pc:docMk/>
          <pc:sldMk cId="1039537505" sldId="263"/>
        </pc:sldMkLst>
        <pc:spChg chg="mod">
          <ac:chgData name="Wetzel, Martha" userId="3cf4e27a-b2bd-4ad9-a5ce-c14eeb25eaf2" providerId="ADAL" clId="{94B928B7-1749-4FC8-AE61-DCE90DB51FA2}" dt="2022-10-20T14:36:23.742" v="138" actId="20577"/>
          <ac:spMkLst>
            <pc:docMk/>
            <pc:sldMk cId="1039537505" sldId="263"/>
            <ac:spMk id="3" creationId="{1B45906D-5CD6-4C18-8DF3-A66508CBCBCF}"/>
          </ac:spMkLst>
        </pc:spChg>
      </pc:sldChg>
      <pc:sldChg chg="modSp modNotesTx">
        <pc:chgData name="Wetzel, Martha" userId="3cf4e27a-b2bd-4ad9-a5ce-c14eeb25eaf2" providerId="ADAL" clId="{94B928B7-1749-4FC8-AE61-DCE90DB51FA2}" dt="2022-10-20T14:36:28.670" v="140" actId="20577"/>
        <pc:sldMkLst>
          <pc:docMk/>
          <pc:sldMk cId="783211428" sldId="267"/>
        </pc:sldMkLst>
        <pc:spChg chg="mod">
          <ac:chgData name="Wetzel, Martha" userId="3cf4e27a-b2bd-4ad9-a5ce-c14eeb25eaf2" providerId="ADAL" clId="{94B928B7-1749-4FC8-AE61-DCE90DB51FA2}" dt="2022-10-20T14:36:26.845" v="139" actId="20577"/>
          <ac:spMkLst>
            <pc:docMk/>
            <pc:sldMk cId="783211428" sldId="267"/>
            <ac:spMk id="3" creationId="{AF7CC566-4ED8-428C-B852-8CB9374383CB}"/>
          </ac:spMkLst>
        </pc:spChg>
      </pc:sldChg>
      <pc:sldChg chg="modSp">
        <pc:chgData name="Wetzel, Martha" userId="3cf4e27a-b2bd-4ad9-a5ce-c14eeb25eaf2" providerId="ADAL" clId="{94B928B7-1749-4FC8-AE61-DCE90DB51FA2}" dt="2022-10-20T14:36:46.941" v="149" actId="20577"/>
        <pc:sldMkLst>
          <pc:docMk/>
          <pc:sldMk cId="3846078857" sldId="268"/>
        </pc:sldMkLst>
        <pc:spChg chg="mod">
          <ac:chgData name="Wetzel, Martha" userId="3cf4e27a-b2bd-4ad9-a5ce-c14eeb25eaf2" providerId="ADAL" clId="{94B928B7-1749-4FC8-AE61-DCE90DB51FA2}" dt="2022-10-20T14:36:46.941" v="149" actId="20577"/>
          <ac:spMkLst>
            <pc:docMk/>
            <pc:sldMk cId="3846078857" sldId="268"/>
            <ac:spMk id="2" creationId="{A583723E-C73A-44B4-8B56-4DDA2EBEFB48}"/>
          </ac:spMkLst>
        </pc:spChg>
        <pc:spChg chg="mod">
          <ac:chgData name="Wetzel, Martha" userId="3cf4e27a-b2bd-4ad9-a5ce-c14eeb25eaf2" providerId="ADAL" clId="{94B928B7-1749-4FC8-AE61-DCE90DB51FA2}" dt="2022-10-20T14:36:45.062" v="148" actId="20577"/>
          <ac:spMkLst>
            <pc:docMk/>
            <pc:sldMk cId="3846078857" sldId="268"/>
            <ac:spMk id="3" creationId="{0CEFEF71-511D-444E-8A7F-725B46749D14}"/>
          </ac:spMkLst>
        </pc:spChg>
      </pc:sldChg>
      <pc:sldChg chg="addSp delSp modSp add modNotesTx">
        <pc:chgData name="Wetzel, Martha" userId="3cf4e27a-b2bd-4ad9-a5ce-c14eeb25eaf2" providerId="ADAL" clId="{94B928B7-1749-4FC8-AE61-DCE90DB51FA2}" dt="2022-10-21T14:36:17.646" v="935" actId="20577"/>
        <pc:sldMkLst>
          <pc:docMk/>
          <pc:sldMk cId="104684844" sldId="271"/>
        </pc:sldMkLst>
        <pc:spChg chg="mod">
          <ac:chgData name="Wetzel, Martha" userId="3cf4e27a-b2bd-4ad9-a5ce-c14eeb25eaf2" providerId="ADAL" clId="{94B928B7-1749-4FC8-AE61-DCE90DB51FA2}" dt="2022-10-21T14:34:19.005" v="929" actId="20577"/>
          <ac:spMkLst>
            <pc:docMk/>
            <pc:sldMk cId="104684844" sldId="271"/>
            <ac:spMk id="2" creationId="{57042746-CCC2-4407-9DA6-CEA1DE9B2C3A}"/>
          </ac:spMkLst>
        </pc:spChg>
        <pc:spChg chg="del">
          <ac:chgData name="Wetzel, Martha" userId="3cf4e27a-b2bd-4ad9-a5ce-c14eeb25eaf2" providerId="ADAL" clId="{94B928B7-1749-4FC8-AE61-DCE90DB51FA2}" dt="2022-10-21T14:32:33.181" v="859"/>
          <ac:spMkLst>
            <pc:docMk/>
            <pc:sldMk cId="104684844" sldId="271"/>
            <ac:spMk id="3" creationId="{AB965BC8-45CE-413E-BF74-D7070AEEAB6C}"/>
          </ac:spMkLst>
        </pc:spChg>
        <pc:spChg chg="del">
          <ac:chgData name="Wetzel, Martha" userId="3cf4e27a-b2bd-4ad9-a5ce-c14eeb25eaf2" providerId="ADAL" clId="{94B928B7-1749-4FC8-AE61-DCE90DB51FA2}" dt="2022-10-21T14:32:51.390" v="860" actId="931"/>
          <ac:spMkLst>
            <pc:docMk/>
            <pc:sldMk cId="104684844" sldId="271"/>
            <ac:spMk id="4" creationId="{E6960066-F7D6-4361-BA10-907B300D6462}"/>
          </ac:spMkLst>
        </pc:spChg>
        <pc:picChg chg="add mod">
          <ac:chgData name="Wetzel, Martha" userId="3cf4e27a-b2bd-4ad9-a5ce-c14eeb25eaf2" providerId="ADAL" clId="{94B928B7-1749-4FC8-AE61-DCE90DB51FA2}" dt="2022-10-21T14:33:03.347" v="864" actId="1076"/>
          <ac:picMkLst>
            <pc:docMk/>
            <pc:sldMk cId="104684844" sldId="271"/>
            <ac:picMk id="5" creationId="{0448ADF7-CD50-4935-9683-03E874B692A2}"/>
          </ac:picMkLst>
        </pc:picChg>
        <pc:picChg chg="add mod">
          <ac:chgData name="Wetzel, Martha" userId="3cf4e27a-b2bd-4ad9-a5ce-c14eeb25eaf2" providerId="ADAL" clId="{94B928B7-1749-4FC8-AE61-DCE90DB51FA2}" dt="2022-10-21T14:33:06.781" v="865" actId="1076"/>
          <ac:picMkLst>
            <pc:docMk/>
            <pc:sldMk cId="104684844" sldId="271"/>
            <ac:picMk id="7" creationId="{B9393713-5470-49FD-ADD1-ABBA607C2C5E}"/>
          </ac:picMkLst>
        </pc:picChg>
      </pc:sldChg>
    </pc:docChg>
  </pc:docChgLst>
  <pc:docChgLst>
    <pc:chgData name="Wetzel, Martha" userId="3cf4e27a-b2bd-4ad9-a5ce-c14eeb25eaf2" providerId="ADAL" clId="{2DBD25C6-4030-441C-B937-C2AC545FD921}"/>
    <pc:docChg chg="modSld">
      <pc:chgData name="Wetzel, Martha" userId="3cf4e27a-b2bd-4ad9-a5ce-c14eeb25eaf2" providerId="ADAL" clId="{2DBD25C6-4030-441C-B937-C2AC545FD921}" dt="2022-10-21T18:47:09.880" v="103" actId="20577"/>
      <pc:docMkLst>
        <pc:docMk/>
      </pc:docMkLst>
      <pc:sldChg chg="addSp delSp modSp">
        <pc:chgData name="Wetzel, Martha" userId="3cf4e27a-b2bd-4ad9-a5ce-c14eeb25eaf2" providerId="ADAL" clId="{2DBD25C6-4030-441C-B937-C2AC545FD921}" dt="2022-10-21T18:47:09.880" v="103" actId="20577"/>
        <pc:sldMkLst>
          <pc:docMk/>
          <pc:sldMk cId="2126757196" sldId="262"/>
        </pc:sldMkLst>
        <pc:spChg chg="mod">
          <ac:chgData name="Wetzel, Martha" userId="3cf4e27a-b2bd-4ad9-a5ce-c14eeb25eaf2" providerId="ADAL" clId="{2DBD25C6-4030-441C-B937-C2AC545FD921}" dt="2022-10-21T18:47:09.880" v="103" actId="20577"/>
          <ac:spMkLst>
            <pc:docMk/>
            <pc:sldMk cId="2126757196" sldId="262"/>
            <ac:spMk id="3" creationId="{C4F6627A-565F-4D63-AD4B-AAE63F7DA808}"/>
          </ac:spMkLst>
        </pc:spChg>
        <pc:spChg chg="add del mod">
          <ac:chgData name="Wetzel, Martha" userId="3cf4e27a-b2bd-4ad9-a5ce-c14eeb25eaf2" providerId="ADAL" clId="{2DBD25C6-4030-441C-B937-C2AC545FD921}" dt="2022-10-21T18:44:46.479" v="0"/>
          <ac:spMkLst>
            <pc:docMk/>
            <pc:sldMk cId="2126757196" sldId="262"/>
            <ac:spMk id="4" creationId="{C25CC0C3-9E7C-4909-A429-89A7EDF69870}"/>
          </ac:spMkLst>
        </pc:spChg>
        <pc:spChg chg="add del mod">
          <ac:chgData name="Wetzel, Martha" userId="3cf4e27a-b2bd-4ad9-a5ce-c14eeb25eaf2" providerId="ADAL" clId="{2DBD25C6-4030-441C-B937-C2AC545FD921}" dt="2022-10-21T18:44:46.479" v="0"/>
          <ac:spMkLst>
            <pc:docMk/>
            <pc:sldMk cId="2126757196" sldId="262"/>
            <ac:spMk id="5" creationId="{2FEF5EAD-FFA5-49A3-BE0B-9EA077696BC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3T17:00:16.88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3513,'4'-9,"0"1,0-1,1 1,0 0,1 1,0-1,0 1,1 0,-1 1,1-1,1 1,-1 1,1-1,0 1,1 1,-1 0,1 0,0 0,0 1,0 0,0 1,0 0,0 1,1 0,-1 0,1 1,310-58,-22-105,-206 131,90-51,-153 64,1 1,1 2,0 1,1 1,1 2,0 2,0 0,13 0,85-27,558-253,-392 161,237-80,170-43,-219 103,-25-9,166-34,-152 38,599-124,-820 232,314-89,-490 121,1 3,1 4,0 3,65 6,246-22,329-142,-389 113,-268 34,-1-2,-1-3,-1-3,0-2,34-23,5 1,207-65,-261 101,0 3,0 1,1 2,-1 2,1 2,37 5,136-8,-2-25,239-12,492 44,-613-40,121-39,-155-16,-269 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3T17:00:31.71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1,'20'3,"0"2,0 0,0 2,-1 0,0 0,0 2,-1 1,0 0,-1 1,0 1,-1 0,0 2,11 11,-21-20,266 234,212 36,-300-157,64 19,78-18,15-3,59-17,-385-94,276 70,-30-26,61 5,43-10,-44 3,130 27,51 0,-162-4,35 6,-48-64,-256-15,1 3,-1 3,0 4,17 5,292 42,-26-56,-124-2,0 9,171 29,27 10,-148 27,246 45,-48-46,183-66,2399-3,-3028-1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3T17:00:43.36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1,'2997'0,"-2418"38,-458-40,-57-1,1 2,0 4,0 2,0 3,41 11,321 64,-88-43,227 77,-122-16,470 23,-592-85,-83-6,-10-1,241 16,183-28,-384-3,203-16,-199-4,866 3,-911 30,455 58,-150-14,-228-12,-287-58,40 6,0 3,-1 3,-1 2,32 15,156 64,-218-90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35AC-48B8-4A04-A2E0-D49F81A5B11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75C7E-C13F-452E-86C0-AE2CED6D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reported coefficients are estimates of the mean marginal utilities associated with the corresponding scores in different years. Thus, the positive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coefficients on the trend variables imply that consumers value higher-quality plans more over time (at a decreasing rate).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0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1: Separate quality metrics, omits unreported measures</a:t>
            </a:r>
          </a:p>
          <a:p>
            <a:r>
              <a:rPr lang="en-US" dirty="0"/>
              <a:t>Model 2: Adds unreported quality measures</a:t>
            </a:r>
          </a:p>
          <a:p>
            <a:r>
              <a:rPr lang="en-US" dirty="0"/>
              <a:t>Model 3: Composite for market learning</a:t>
            </a:r>
          </a:p>
          <a:p>
            <a:r>
              <a:rPr lang="en-US" dirty="0"/>
              <a:t>Model 4: Adds a prescription drug coverage indicator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Duopoly simulation –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solid lines correspond to mean predicted shares without report cards, and the dotted lines include the report-card Effects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this increase comes at the expense of the low quality HMO, with roughly one third of additional enrollees coming from traditional Medicare.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5C7E-C13F-452E-86C0-AE2CED6D2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3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2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01516D-3A54-406B-BB93-FE27F1AA71B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02AFE1-2CB3-43D7-8C7F-6DA3290BF6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tmp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A63D-6CD0-414F-8860-16C51A0B7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Do report cards tell consumers anything they don’t already know? The case of Medicare HMOs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0B12-02DF-49B1-8038-9FA0B9D5B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r>
              <a:rPr lang="en-US" dirty="0"/>
              <a:t> and </a:t>
            </a:r>
            <a:r>
              <a:rPr lang="en-US" dirty="0" err="1"/>
              <a:t>Dranove</a:t>
            </a:r>
            <a:r>
              <a:rPr lang="en-US" dirty="0"/>
              <a:t> 2008</a:t>
            </a:r>
          </a:p>
          <a:p>
            <a:r>
              <a:rPr lang="en-US" dirty="0"/>
              <a:t>Presented by Martha Wetzel</a:t>
            </a:r>
          </a:p>
        </p:txBody>
      </p:sp>
    </p:spTree>
    <p:extLst>
      <p:ext uri="{BB962C8B-B14F-4D97-AF65-F5344CB8AC3E}">
        <p14:creationId xmlns:p14="http://schemas.microsoft.com/office/powerpoint/2010/main" val="402607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2276-0DFD-4FBE-9A58-F8624EC5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Identification: Variation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12360-7146-4220-9E4C-0E85FF70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08" y="2350701"/>
            <a:ext cx="9544962" cy="3260702"/>
          </a:xfrm>
        </p:spPr>
      </p:pic>
    </p:spTree>
    <p:extLst>
      <p:ext uri="{BB962C8B-B14F-4D97-AF65-F5344CB8AC3E}">
        <p14:creationId xmlns:p14="http://schemas.microsoft.com/office/powerpoint/2010/main" val="162020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175D-933C-43DD-A51C-09B5300F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4BE9-F930-46ED-9C6C-37424D4D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assumption for report card effect: no omitted factors happened simultaneously with report card that are correlated with quality</a:t>
            </a:r>
          </a:p>
          <a:p>
            <a:r>
              <a:rPr lang="en-US" dirty="0"/>
              <a:t>Omitted variable bias</a:t>
            </a:r>
          </a:p>
          <a:p>
            <a:pPr lvl="1"/>
            <a:r>
              <a:rPr lang="en-US" dirty="0"/>
              <a:t>Price and within group share could be correlated with mean utility of unobserved shocks to plan quality</a:t>
            </a:r>
          </a:p>
          <a:p>
            <a:pPr lvl="1"/>
            <a:r>
              <a:rPr lang="en-US" dirty="0"/>
              <a:t>E.g., if “United Healthcare of Illinois, which operates in several Illinois counties, increased its unobserved quality and price only in Cook County.”</a:t>
            </a:r>
          </a:p>
          <a:p>
            <a:r>
              <a:rPr lang="en-US" dirty="0"/>
              <a:t>IVs: Price</a:t>
            </a:r>
          </a:p>
          <a:p>
            <a:pPr lvl="1"/>
            <a:r>
              <a:rPr lang="en-US" dirty="0"/>
              <a:t>Characteristics of other counties that plan operates in and time-varying county characteristics</a:t>
            </a:r>
          </a:p>
          <a:p>
            <a:r>
              <a:rPr lang="en-US" sz="2000" dirty="0"/>
              <a:t>IVs: Within-group share</a:t>
            </a:r>
          </a:p>
          <a:p>
            <a:pPr lvl="1">
              <a:buSzPct val="100000"/>
            </a:pPr>
            <a:r>
              <a:rPr lang="en-US" dirty="0"/>
              <a:t>Competitors characteristics (e.g., not-for-profit ownership)</a:t>
            </a:r>
          </a:p>
        </p:txBody>
      </p:sp>
    </p:spTree>
    <p:extLst>
      <p:ext uri="{BB962C8B-B14F-4D97-AF65-F5344CB8AC3E}">
        <p14:creationId xmlns:p14="http://schemas.microsoft.com/office/powerpoint/2010/main" val="66008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443E-F330-4FB3-B257-77882C33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906D-5CD6-4C18-8DF3-A66508CB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709265" cy="4023360"/>
          </a:xfrm>
        </p:spPr>
        <p:txBody>
          <a:bodyPr/>
          <a:lstStyle/>
          <a:p>
            <a:r>
              <a:rPr lang="en-US" dirty="0"/>
              <a:t>Supply side response</a:t>
            </a:r>
          </a:p>
          <a:p>
            <a:r>
              <a:rPr lang="en-US" dirty="0"/>
              <a:t>Instruments for within-group share only valid if competitors don’t respond to changes in plan j’s unobserved quality with their own changes in plan characteristics or entry/exit</a:t>
            </a:r>
          </a:p>
          <a:p>
            <a:r>
              <a:rPr lang="en-US" dirty="0"/>
              <a:t>Quality-time interactions are assumed to be exogenous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3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2CA9-33FA-409F-8FFA-3EDB5755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Market Learning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F75A94-98FE-48DB-852E-A7F2368A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5" y="2076243"/>
            <a:ext cx="10107261" cy="3614874"/>
          </a:xfrm>
        </p:spPr>
      </p:pic>
    </p:spTree>
    <p:extLst>
      <p:ext uri="{BB962C8B-B14F-4D97-AF65-F5344CB8AC3E}">
        <p14:creationId xmlns:p14="http://schemas.microsoft.com/office/powerpoint/2010/main" val="8969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729A-6B47-4316-99EC-417D71DE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Report Cards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E257B-C9DC-4C6B-87F8-69ACF1C23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 t="2139" r="-1072" b="-4038"/>
          <a:stretch/>
        </p:blipFill>
        <p:spPr>
          <a:xfrm>
            <a:off x="1343473" y="3288116"/>
            <a:ext cx="10402941" cy="25332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2E6DB-D586-4A76-9650-5D83C7006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3" y="2225014"/>
            <a:ext cx="10291429" cy="10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9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C49D-BF47-45F5-BA28-B0862364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Duopoly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52465-0E00-44F5-A49E-BE4513B70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95" y="1941192"/>
            <a:ext cx="7450610" cy="426910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020FFD-F55A-4219-A828-6594C98A5800}"/>
                  </a:ext>
                </a:extLst>
              </p14:cNvPr>
              <p14:cNvContentPartPr/>
              <p14:nvPr/>
            </p14:nvContentPartPr>
            <p14:xfrm>
              <a:off x="3766261" y="2952091"/>
              <a:ext cx="4925160" cy="126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020FFD-F55A-4219-A828-6594C98A58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0621" y="2880091"/>
                <a:ext cx="4996800" cy="14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4ACEC3-5AD5-4DAE-9DB2-0D8E37255D1F}"/>
                  </a:ext>
                </a:extLst>
              </p14:cNvPr>
              <p14:cNvContentPartPr/>
              <p14:nvPr/>
            </p14:nvContentPartPr>
            <p14:xfrm>
              <a:off x="3779941" y="4271131"/>
              <a:ext cx="4871160" cy="805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4ACEC3-5AD5-4DAE-9DB2-0D8E37255D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3941" y="4199491"/>
                <a:ext cx="494280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43B6AB-E137-4C87-8970-82AAB823E2C7}"/>
                  </a:ext>
                </a:extLst>
              </p14:cNvPr>
              <p14:cNvContentPartPr/>
              <p14:nvPr/>
            </p14:nvContentPartPr>
            <p14:xfrm>
              <a:off x="3971101" y="4257811"/>
              <a:ext cx="4765680" cy="42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43B6AB-E137-4C87-8970-82AAB823E2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35461" y="4186171"/>
                <a:ext cx="4837320" cy="5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2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723E-C73A-44B4-8B56-4DDA2EB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EF71-511D-444E-8A7F-725B4674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evidence for market-based learning implies that the effect of report cards is typically overestimated.”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ED51-3A36-479F-B0AB-21A7886C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Characteristics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43CE4-6FA3-4E27-B19A-15A92E5FB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59" y="1859910"/>
            <a:ext cx="5699211" cy="4295230"/>
          </a:xfrm>
        </p:spPr>
      </p:pic>
    </p:spTree>
    <p:extLst>
      <p:ext uri="{BB962C8B-B14F-4D97-AF65-F5344CB8AC3E}">
        <p14:creationId xmlns:p14="http://schemas.microsoft.com/office/powerpoint/2010/main" val="22063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448F-6C4F-4680-8C1E-8E5725B3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Throwback to Consulting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A3121-2ACB-41E5-A272-0DE7C1B88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43" y="1941324"/>
            <a:ext cx="7964064" cy="4063690"/>
          </a:xfrm>
        </p:spPr>
      </p:pic>
    </p:spTree>
    <p:extLst>
      <p:ext uri="{BB962C8B-B14F-4D97-AF65-F5344CB8AC3E}">
        <p14:creationId xmlns:p14="http://schemas.microsoft.com/office/powerpoint/2010/main" val="219667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6681-0B1A-4FCF-AB47-74F2F9EF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40F35-D411-4764-87CE-3139923D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Medicare beneficiaries can choose from traditional Medicare (i.e., FFS) or an HMO plan</a:t>
            </a:r>
          </a:p>
          <a:p>
            <a:r>
              <a:rPr lang="en-US" sz="2400" dirty="0"/>
              <a:t>In 1999, CMS added two quality measures to the 70+ page Medicare info booklet </a:t>
            </a:r>
          </a:p>
          <a:p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47459F-A434-480A-8E6A-5DE731A32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20" y="419052"/>
            <a:ext cx="6299891" cy="6019896"/>
          </a:xfrm>
        </p:spPr>
      </p:pic>
    </p:spTree>
    <p:extLst>
      <p:ext uri="{BB962C8B-B14F-4D97-AF65-F5344CB8AC3E}">
        <p14:creationId xmlns:p14="http://schemas.microsoft.com/office/powerpoint/2010/main" val="418046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504E-DC7D-4DF9-B5DD-3D4CBA79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8BFF-D390-4CFB-872D-65512030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much of consumer choice of Medicare plans is driven by report cards versus market-based learning?</a:t>
            </a:r>
          </a:p>
          <a:p>
            <a:r>
              <a:rPr lang="en-US" sz="2400" dirty="0"/>
              <a:t>Market-based learning</a:t>
            </a:r>
          </a:p>
          <a:p>
            <a:pPr lvl="1"/>
            <a:r>
              <a:rPr lang="en-US" sz="2000" dirty="0"/>
              <a:t>Measured by the trend toward higher-quality plans manifested in the years prior to the intervention</a:t>
            </a:r>
          </a:p>
          <a:p>
            <a:pPr lvl="1"/>
            <a:r>
              <a:rPr lang="en-US" sz="2000" dirty="0"/>
              <a:t>Possible mechanisms:</a:t>
            </a:r>
          </a:p>
          <a:p>
            <a:pPr lvl="2"/>
            <a:r>
              <a:rPr lang="en-US" sz="1600" dirty="0"/>
              <a:t>Word of mouth</a:t>
            </a:r>
          </a:p>
          <a:p>
            <a:pPr lvl="2"/>
            <a:r>
              <a:rPr lang="en-US" sz="1600" dirty="0"/>
              <a:t>Referrals by health-care providers</a:t>
            </a:r>
          </a:p>
          <a:p>
            <a:pPr lvl="2"/>
            <a:r>
              <a:rPr lang="en-US" sz="1600" dirty="0"/>
              <a:t>Personal experience</a:t>
            </a:r>
          </a:p>
          <a:p>
            <a:pPr lvl="2"/>
            <a:r>
              <a:rPr lang="en-US" sz="1600" dirty="0"/>
              <a:t>Privately organized report cards</a:t>
            </a:r>
          </a:p>
          <a:p>
            <a:pPr lvl="2"/>
            <a:r>
              <a:rPr lang="en-US" sz="1600" dirty="0"/>
              <a:t>Advertising</a:t>
            </a:r>
          </a:p>
        </p:txBody>
      </p:sp>
    </p:spTree>
    <p:extLst>
      <p:ext uri="{BB962C8B-B14F-4D97-AF65-F5344CB8AC3E}">
        <p14:creationId xmlns:p14="http://schemas.microsoft.com/office/powerpoint/2010/main" val="188451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2746-CCC2-4407-9DA6-CEA1DE9B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Contribution/Findings Preview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393713-5470-49FD-ADD1-ABBA607C2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85" y="2442963"/>
            <a:ext cx="5288628" cy="3286031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448ADF7-CD50-4935-9683-03E874B69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7" y="2442964"/>
            <a:ext cx="5530713" cy="3286031"/>
          </a:xfrm>
        </p:spPr>
      </p:pic>
    </p:spTree>
    <p:extLst>
      <p:ext uri="{BB962C8B-B14F-4D97-AF65-F5344CB8AC3E}">
        <p14:creationId xmlns:p14="http://schemas.microsoft.com/office/powerpoint/2010/main" val="10468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1D65-F337-4345-A07C-B83A2CE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1F11-FB05-4233-B4D4-1D1BF71B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 data from the Medicare Managed Care Quarterly State/County/Plan data files for December of each year from 1994 to 2002</a:t>
            </a:r>
          </a:p>
          <a:p>
            <a:pPr lvl="1"/>
            <a:r>
              <a:rPr lang="en-US" dirty="0"/>
              <a:t>Plan here really means carrier, so if Aetna offers two products, such as a benefit package that includes drug coverage and one that does not, both are counted as the same Aetna plan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Quality data from Medicare HEDIS files and the Medicare Compare Database</a:t>
            </a:r>
          </a:p>
          <a:p>
            <a:pPr lvl="1"/>
            <a:r>
              <a:rPr lang="en-US" dirty="0"/>
              <a:t>3 quality measures included in the report card</a:t>
            </a:r>
          </a:p>
          <a:p>
            <a:pPr lvl="1"/>
            <a:r>
              <a:rPr lang="en-US" dirty="0"/>
              <a:t>3 additional quality measures not included in the report card</a:t>
            </a:r>
          </a:p>
          <a:p>
            <a:r>
              <a:rPr lang="en-US" dirty="0"/>
              <a:t>Premium information from CMS</a:t>
            </a:r>
          </a:p>
          <a:p>
            <a:r>
              <a:rPr lang="en-US" dirty="0"/>
              <a:t>US News carrier ratings</a:t>
            </a:r>
          </a:p>
          <a:p>
            <a:r>
              <a:rPr lang="en-US" dirty="0"/>
              <a:t>CPS </a:t>
            </a:r>
            <a:r>
              <a:rPr lang="en-US"/>
              <a:t>for income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A8FC-78D2-4470-A5CC-7B4A5AFF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627A-565F-4D63-AD4B-AAE63F7D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/>
          <a:lstStyle/>
          <a:p>
            <a:r>
              <a:rPr lang="en-US" dirty="0"/>
              <a:t>Discrete choice demand model</a:t>
            </a:r>
          </a:p>
          <a:p>
            <a:pPr lvl="1"/>
            <a:r>
              <a:rPr lang="en-US" dirty="0"/>
              <a:t>Outside good: traditional Medicare</a:t>
            </a:r>
          </a:p>
          <a:p>
            <a:pPr lvl="1"/>
            <a:r>
              <a:rPr lang="en-US" dirty="0"/>
              <a:t>Separate nest for the HMOs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4613AA-9530-4BC8-94F3-508A51F2C677}"/>
                  </a:ext>
                </a:extLst>
              </p:cNvPr>
              <p:cNvSpPr/>
              <p:nvPr/>
            </p:nvSpPr>
            <p:spPr>
              <a:xfrm>
                <a:off x="3315797" y="3465512"/>
                <a:ext cx="5061642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𝑖𝑗𝑐𝑡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𝑗𝑐𝑡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𝑗𝑐𝑡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𝑗𝑐𝑡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4613AA-9530-4BC8-94F3-508A51F2C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797" y="3465512"/>
                <a:ext cx="5061642" cy="391902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C0C7E8-3048-481D-917C-5DCB4B52DB7F}"/>
              </a:ext>
            </a:extLst>
          </p:cNvPr>
          <p:cNvSpPr txBox="1"/>
          <p:nvPr/>
        </p:nvSpPr>
        <p:spPr>
          <a:xfrm>
            <a:off x="9663544" y="3704546"/>
            <a:ext cx="1981201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Subscripts:</a:t>
            </a:r>
          </a:p>
          <a:p>
            <a:pPr marL="91440" indent="-91440" defTabSz="91440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i: individual</a:t>
            </a:r>
          </a:p>
          <a:p>
            <a:pPr marL="91440" indent="-91440" defTabSz="91440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j: plan</a:t>
            </a:r>
          </a:p>
          <a:p>
            <a:pPr marL="91440" indent="-91440" defTabSz="91440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c: county </a:t>
            </a:r>
          </a:p>
          <a:p>
            <a:pPr marL="91440" indent="-91440" defTabSz="91440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t: time</a:t>
            </a:r>
          </a:p>
          <a:p>
            <a:pPr marL="91440" indent="-91440" defTabSz="914400">
              <a:lnSpc>
                <a:spcPct val="9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g: nest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646BE-3CB6-4587-B422-56141DE9F575}"/>
              </a:ext>
            </a:extLst>
          </p:cNvPr>
          <p:cNvSpPr txBox="1"/>
          <p:nvPr/>
        </p:nvSpPr>
        <p:spPr>
          <a:xfrm>
            <a:off x="1537855" y="44611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B1B8AAC-2196-4487-A905-B2DCDDC231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24545" y="3857414"/>
            <a:ext cx="1219200" cy="788416"/>
          </a:xfrm>
          <a:prstGeom prst="bentConnector3">
            <a:avLst>
              <a:gd name="adj1" fmla="val -1136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7BC603-B211-486A-9050-15EB46B864B9}"/>
              </a:ext>
            </a:extLst>
          </p:cNvPr>
          <p:cNvSpPr txBox="1"/>
          <p:nvPr/>
        </p:nvSpPr>
        <p:spPr>
          <a:xfrm>
            <a:off x="4665607" y="417377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Premium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263A3-550D-4DC1-BA98-AA9B66B1D55B}"/>
              </a:ext>
            </a:extLst>
          </p:cNvPr>
          <p:cNvSpPr txBox="1"/>
          <p:nvPr/>
        </p:nvSpPr>
        <p:spPr>
          <a:xfrm>
            <a:off x="4992876" y="5036476"/>
            <a:ext cx="2507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utility of unobserved plan-market characteristics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A12774-686F-4157-9824-9DD6A2E95C9D}"/>
              </a:ext>
            </a:extLst>
          </p:cNvPr>
          <p:cNvSpPr txBox="1"/>
          <p:nvPr/>
        </p:nvSpPr>
        <p:spPr>
          <a:xfrm>
            <a:off x="6458085" y="4173770"/>
            <a:ext cx="13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 dummy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4726EA-D065-41B2-AE96-51201D713880}"/>
              </a:ext>
            </a:extLst>
          </p:cNvPr>
          <p:cNvCxnSpPr/>
          <p:nvPr/>
        </p:nvCxnSpPr>
        <p:spPr>
          <a:xfrm>
            <a:off x="5178224" y="3857414"/>
            <a:ext cx="0" cy="31635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B82F71-641B-402E-B5E1-0165ABB5C447}"/>
              </a:ext>
            </a:extLst>
          </p:cNvPr>
          <p:cNvCxnSpPr>
            <a:cxnSpLocks/>
          </p:cNvCxnSpPr>
          <p:nvPr/>
        </p:nvCxnSpPr>
        <p:spPr>
          <a:xfrm>
            <a:off x="5846618" y="4015592"/>
            <a:ext cx="0" cy="102088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8721C1-0D71-4F14-915D-80EF3AB2E2F7}"/>
              </a:ext>
            </a:extLst>
          </p:cNvPr>
          <p:cNvCxnSpPr/>
          <p:nvPr/>
        </p:nvCxnSpPr>
        <p:spPr>
          <a:xfrm>
            <a:off x="6747164" y="3857414"/>
            <a:ext cx="0" cy="31635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E9A546-9BA8-4B0B-A3FB-4DF84AA6C429}"/>
              </a:ext>
            </a:extLst>
          </p:cNvPr>
          <p:cNvSpPr txBox="1"/>
          <p:nvPr/>
        </p:nvSpPr>
        <p:spPr>
          <a:xfrm>
            <a:off x="2653804" y="5232964"/>
            <a:ext cx="201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plan-market-year characteristics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B22F5D-EDF4-45C4-8162-A0887557A8C6}"/>
              </a:ext>
            </a:extLst>
          </p:cNvPr>
          <p:cNvCxnSpPr>
            <a:endCxn id="4" idx="0"/>
          </p:cNvCxnSpPr>
          <p:nvPr/>
        </p:nvCxnSpPr>
        <p:spPr>
          <a:xfrm rot="5400000">
            <a:off x="3298425" y="4218696"/>
            <a:ext cx="1375550" cy="652987"/>
          </a:xfrm>
          <a:prstGeom prst="bentConnector3">
            <a:avLst>
              <a:gd name="adj1" fmla="val 99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" grpId="1"/>
      <p:bldP spid="14" grpId="0"/>
      <p:bldP spid="14" grpId="1"/>
      <p:bldP spid="15" grpId="0"/>
      <p:bldP spid="15" grpId="1"/>
      <p:bldP spid="16" grpId="0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A8FC-78D2-4470-A5CC-7B4A5AFF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4613AA-9530-4BC8-94F3-508A51F2C677}"/>
                  </a:ext>
                </a:extLst>
              </p:cNvPr>
              <p:cNvSpPr/>
              <p:nvPr/>
            </p:nvSpPr>
            <p:spPr>
              <a:xfrm>
                <a:off x="3177251" y="2395115"/>
                <a:ext cx="5061642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𝑖𝑗𝑐𝑡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𝑗𝑐𝑡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𝑗𝑐𝑡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𝑗𝑐𝑡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4613AA-9530-4BC8-94F3-508A51F2C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51" y="2395115"/>
                <a:ext cx="5061642" cy="391902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FDBAC9-3B6E-48E6-8EF4-88E79B7BAA83}"/>
                  </a:ext>
                </a:extLst>
              </p:cNvPr>
              <p:cNvSpPr/>
              <p:nvPr/>
            </p:nvSpPr>
            <p:spPr>
              <a:xfrm>
                <a:off x="2362199" y="3670629"/>
                <a:ext cx="6691745" cy="659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𝑗𝑐𝑡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𝑠𝑐𝑜𝑟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𝑦𝑒𝑎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𝑠𝑐𝑜𝑟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FDBAC9-3B6E-48E6-8EF4-88E79B7BA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9" y="3670629"/>
                <a:ext cx="6691745" cy="659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C227174D-BFB0-405F-A2D0-B9F4665E34BB}"/>
              </a:ext>
            </a:extLst>
          </p:cNvPr>
          <p:cNvSpPr/>
          <p:nvPr/>
        </p:nvSpPr>
        <p:spPr>
          <a:xfrm rot="16200000">
            <a:off x="7887883" y="3882953"/>
            <a:ext cx="702020" cy="1595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C2E2086-36AB-4056-969C-CFFE33A1E158}"/>
              </a:ext>
            </a:extLst>
          </p:cNvPr>
          <p:cNvSpPr/>
          <p:nvPr/>
        </p:nvSpPr>
        <p:spPr>
          <a:xfrm rot="16200000">
            <a:off x="4271848" y="3922509"/>
            <a:ext cx="702020" cy="1595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18C07-BB5A-4AD3-BDCF-A178F4E18AF7}"/>
              </a:ext>
            </a:extLst>
          </p:cNvPr>
          <p:cNvSpPr txBox="1"/>
          <p:nvPr/>
        </p:nvSpPr>
        <p:spPr>
          <a:xfrm>
            <a:off x="3671374" y="521333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time trend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A7949BC-0B54-4E77-88D7-3C5BA6D91A71}"/>
              </a:ext>
            </a:extLst>
          </p:cNvPr>
          <p:cNvSpPr/>
          <p:nvPr/>
        </p:nvSpPr>
        <p:spPr>
          <a:xfrm rot="16200000">
            <a:off x="6079866" y="3922508"/>
            <a:ext cx="702020" cy="1595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ED716-B945-446A-9184-52469BB6B92A}"/>
              </a:ext>
            </a:extLst>
          </p:cNvPr>
          <p:cNvSpPr txBox="1"/>
          <p:nvPr/>
        </p:nvSpPr>
        <p:spPr>
          <a:xfrm>
            <a:off x="5790861" y="5213332"/>
            <a:ext cx="12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7F4DD-A9FD-4B90-8893-A9EBF7E74DBD}"/>
              </a:ext>
            </a:extLst>
          </p:cNvPr>
          <p:cNvSpPr txBox="1"/>
          <p:nvPr/>
        </p:nvSpPr>
        <p:spPr>
          <a:xfrm>
            <a:off x="7708138" y="52035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FE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362FAA-BC00-47D6-B6EB-ECA88DED3B81}"/>
              </a:ext>
            </a:extLst>
          </p:cNvPr>
          <p:cNvCxnSpPr>
            <a:cxnSpLocks/>
          </p:cNvCxnSpPr>
          <p:nvPr/>
        </p:nvCxnSpPr>
        <p:spPr>
          <a:xfrm flipH="1">
            <a:off x="2866031" y="2787017"/>
            <a:ext cx="1269241" cy="102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7" grpId="0" animBg="1"/>
      <p:bldP spid="10" grpId="0"/>
      <p:bldP spid="20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804D-E441-485C-B3A4-F6389A2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Share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34F7512-45B6-4C15-90B1-80D12E02FE35}"/>
                  </a:ext>
                </a:extLst>
              </p:cNvPr>
              <p:cNvSpPr/>
              <p:nvPr/>
            </p:nvSpPr>
            <p:spPr>
              <a:xfrm>
                <a:off x="2072640" y="3175565"/>
                <a:ext cx="810768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𝑗𝑐𝑡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𝑗𝑐𝑡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𝑗𝑠𝑡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𝑗𝑠𝑡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𝑗𝑠𝑡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34F7512-45B6-4C15-90B1-80D12E02F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3175565"/>
                <a:ext cx="8107680" cy="506870"/>
              </a:xfrm>
              <a:prstGeom prst="rect">
                <a:avLst/>
              </a:prstGeom>
              <a:blipFill>
                <a:blip r:embed="rId2"/>
                <a:stretch>
                  <a:fillRect t="-18072" b="-93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F10A3AC-D99F-491E-A510-565EFE397392}"/>
              </a:ext>
            </a:extLst>
          </p:cNvPr>
          <p:cNvSpPr txBox="1"/>
          <p:nvPr/>
        </p:nvSpPr>
        <p:spPr>
          <a:xfrm>
            <a:off x="697423" y="3998563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plan utility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90317-8C0E-4E01-BC31-03B2C9FE4CA5}"/>
              </a:ext>
            </a:extLst>
          </p:cNvPr>
          <p:cNvSpPr txBox="1"/>
          <p:nvPr/>
        </p:nvSpPr>
        <p:spPr>
          <a:xfrm>
            <a:off x="2960176" y="3998563"/>
            <a:ext cx="145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market share – Plan 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2D729-C5A6-47A4-8D98-2B4A0AFD0573}"/>
              </a:ext>
            </a:extLst>
          </p:cNvPr>
          <p:cNvSpPr txBox="1"/>
          <p:nvPr/>
        </p:nvSpPr>
        <p:spPr>
          <a:xfrm>
            <a:off x="4132881" y="5120640"/>
            <a:ext cx="178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market share – Outside good</a:t>
            </a:r>
          </a:p>
        </p:txBody>
      </p:sp>
    </p:spTree>
    <p:extLst>
      <p:ext uri="{BB962C8B-B14F-4D97-AF65-F5344CB8AC3E}">
        <p14:creationId xmlns:p14="http://schemas.microsoft.com/office/powerpoint/2010/main" val="2721515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996B9F2C0914698A59D675A587C52" ma:contentTypeVersion="12" ma:contentTypeDescription="Create a new document." ma:contentTypeScope="" ma:versionID="9f1ab9e2540e10a450ccb4c916bc6ae6">
  <xsd:schema xmlns:xsd="http://www.w3.org/2001/XMLSchema" xmlns:xs="http://www.w3.org/2001/XMLSchema" xmlns:p="http://schemas.microsoft.com/office/2006/metadata/properties" xmlns:ns3="e9229b6d-0f48-4484-9403-a12ac9dfd3ab" xmlns:ns4="8c67efb5-b33f-4ecf-a5c9-bb89c8bec919" targetNamespace="http://schemas.microsoft.com/office/2006/metadata/properties" ma:root="true" ma:fieldsID="836cb5aa8572530f7ef3d7b0e0b094c8" ns3:_="" ns4:_="">
    <xsd:import namespace="e9229b6d-0f48-4484-9403-a12ac9dfd3ab"/>
    <xsd:import namespace="8c67efb5-b33f-4ecf-a5c9-bb89c8bec9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9b6d-0f48-4484-9403-a12ac9dfd3a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7efb5-b33f-4ecf-a5c9-bb89c8bec9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620BDB-E4DB-4AC7-9A81-EB39EEE593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76E408-942A-4562-AB65-EB4470BA8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229b6d-0f48-4484-9403-a12ac9dfd3ab"/>
    <ds:schemaRef ds:uri="8c67efb5-b33f-4ecf-a5c9-bb89c8bec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22436D-B349-40F4-A954-00392A8992E7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9229b6d-0f48-4484-9403-a12ac9dfd3ab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8c67efb5-b33f-4ecf-a5c9-bb89c8bec91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3165</TotalTime>
  <Words>661</Words>
  <Application>Microsoft Office PowerPoint</Application>
  <PresentationFormat>Widescreen</PresentationFormat>
  <Paragraphs>95</Paragraphs>
  <Slides>17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Do report cards tell consumers anything they don’t already know? The case of Medicare HMOs</vt:lpstr>
      <vt:lpstr>Throwback to Consulting Days</vt:lpstr>
      <vt:lpstr>Background</vt:lpstr>
      <vt:lpstr>Research Question</vt:lpstr>
      <vt:lpstr>Contribution/Findings Preview</vt:lpstr>
      <vt:lpstr>Data</vt:lpstr>
      <vt:lpstr>Analysis</vt:lpstr>
      <vt:lpstr>Analysis</vt:lpstr>
      <vt:lpstr>Market Share Estimation</vt:lpstr>
      <vt:lpstr>Identification: Variation</vt:lpstr>
      <vt:lpstr>Identification</vt:lpstr>
      <vt:lpstr>Threats</vt:lpstr>
      <vt:lpstr>Results: Market Learning</vt:lpstr>
      <vt:lpstr>Results: Report Cards</vt:lpstr>
      <vt:lpstr>Simulation: Duopoly</vt:lpstr>
      <vt:lpstr>Discussion</vt:lpstr>
      <vt:lpstr>Descriptive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Physician agency, consumerism, and the consumption of lower-limb MRI scans</dc:title>
  <dc:creator>Wetzel, Martha</dc:creator>
  <cp:lastModifiedBy>Wetzel, Martha</cp:lastModifiedBy>
  <cp:revision>26</cp:revision>
  <dcterms:created xsi:type="dcterms:W3CDTF">2022-09-24T23:01:36Z</dcterms:created>
  <dcterms:modified xsi:type="dcterms:W3CDTF">2022-10-23T20:23:21Z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0x010100A70996B9F2C0914698A59D675A587C52</vt:lpwstr>
  </property>
</Properties>
</file>