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4808-6863-9E49-B48A-6C0F95478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78A3-33F8-7644-B987-220B81E8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0579-CEAE-7B4D-9ACC-7374BA2D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6D8-F8BE-A74D-90B4-5C31D796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4067-2E2A-6C4F-A8DA-20048067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07C4-E836-054E-AD57-8B05F056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7C7BB-FF82-324B-A069-6CF59524B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58AF-1A02-2044-A065-CFA8B22B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D78B-DFFF-C449-9210-3B3FEC16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276C-B2E6-4E44-ABC4-3E3980A8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0C3D6-7959-E04C-B297-68617F0FD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F075-0258-D14A-AA62-7C01D272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99753-3FC6-5746-825F-57B7A15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E832-3641-CE4C-B5C3-3F892635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E2A1-75C1-EF45-883F-47A1B32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022C-68A8-8140-8BC9-EBADCE94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61D4-6413-9141-BA76-F528F4E4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02DB-5990-B047-9C21-16E7AE10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C3BB-2B39-464C-9F7C-859659A1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2DA6-9C0F-8C46-A3C0-9F0ABA69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062C-5900-5741-98DE-040A76E7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B49D1-A174-3349-B1EE-4370A7B2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E7DF-637D-5646-AE9B-0D4EABCB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A09B-68F4-B84C-B67D-C230DA6D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0960-4F91-6540-8693-65B43840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A130-9499-4644-833D-6A15FA12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DC75-EC1C-A544-AA64-9F3338EA9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E62E-A54A-FB48-A4FA-9683E0902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6BEA-C167-F049-BF7B-278098A2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057DE-BA07-F340-9CA8-CA54A60F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13AE7-A8BB-CC48-8E28-E5C18D80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F38-E771-3F47-9FA0-30D7FFC7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A6A2E-4268-E44B-A520-5D7839BD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F285E-7AA1-EF47-B0C7-7D93BE791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B049E-7C00-3B44-9B23-D6A61168A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68605-1801-4B4E-9BE0-C6A37D1A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BA07-648B-C341-9319-56504FF4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9B5A1-6C19-3D4B-931B-EA9555A6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4BFBB-B86B-2540-9389-C456B0AB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544-60E4-EC41-B2B2-73EF4B7F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10C30-C8D0-B34B-AE03-78E3605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CDECA-3942-4A4D-887A-16733D15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723DF-89AC-E142-85DE-C42FB636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A9B9F-4309-3345-95B0-3A22FE36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A0446-DA51-DC48-9444-E40D3C76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23A7D-36F2-D64D-BE71-6817286A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A857-BD59-384A-AA2E-29FC2712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FA11-B710-1542-8AAD-62DEC08F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2F5F3-3EB5-6D49-BF90-61F5C407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D49DF-F6CF-6740-88DC-52D37E53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F0D6-2F8A-3945-951B-5E5A27FA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01B8D-513A-DD4E-8303-1921F467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43FB-EA27-1343-954B-985C7BF9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175C2-E0C0-344D-9424-6F403D337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D3FBD-767E-B24A-8384-7838FCE7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E277F-873D-884B-835C-160F68DC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61A1E-5CE2-B447-A640-28AEA8FB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3EF33-906F-6547-8E73-32D8A810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3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7EDD9-C87B-2440-BF07-A4251F71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D9778-35C2-DA4F-834C-7D46A34E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7928-EB88-2A46-8795-FC03B7E03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5CD2-677E-AD4F-8767-C8143DB8A160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ED45-9FBA-914F-8B5A-2F3C852D4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D7D6-EC98-E647-BD31-7958CF5F5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0098-AA0A-F94C-9B66-C398E34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E27F-FD56-974E-873D-94155F880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2E6A0-D84E-B641-B816-371CC0303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16FE7EC5-C64D-3947-9CEF-63C4CE75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58" y="1223319"/>
            <a:ext cx="10515600" cy="4994875"/>
          </a:xfrm>
          <a:prstGeom prst="rect">
            <a:avLst/>
          </a:prstGeom>
        </p:spPr>
      </p:pic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433AE1B5-26AE-DC41-91E2-E7792723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8" y="2601784"/>
            <a:ext cx="3032897" cy="30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Wilbur, Michael P</dc:creator>
  <cp:lastModifiedBy>Wilbur, Michael P</cp:lastModifiedBy>
  <cp:revision>2</cp:revision>
  <dcterms:created xsi:type="dcterms:W3CDTF">2020-09-19T19:08:26Z</dcterms:created>
  <dcterms:modified xsi:type="dcterms:W3CDTF">2020-09-19T20:40:20Z</dcterms:modified>
</cp:coreProperties>
</file>