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5"/>
  </p:sldMasterIdLst>
  <p:notesMasterIdLst>
    <p:notesMasterId r:id="rId33"/>
  </p:notesMasterIdLst>
  <p:sldIdLst>
    <p:sldId id="256" r:id="rId6"/>
    <p:sldId id="269" r:id="rId7"/>
    <p:sldId id="257" r:id="rId8"/>
    <p:sldId id="258" r:id="rId9"/>
    <p:sldId id="259" r:id="rId10"/>
    <p:sldId id="271" r:id="rId11"/>
    <p:sldId id="270" r:id="rId12"/>
    <p:sldId id="275" r:id="rId13"/>
    <p:sldId id="272" r:id="rId14"/>
    <p:sldId id="274" r:id="rId15"/>
    <p:sldId id="273" r:id="rId16"/>
    <p:sldId id="277" r:id="rId17"/>
    <p:sldId id="278" r:id="rId18"/>
    <p:sldId id="279" r:id="rId19"/>
    <p:sldId id="276" r:id="rId20"/>
    <p:sldId id="280" r:id="rId21"/>
    <p:sldId id="282" r:id="rId22"/>
    <p:sldId id="283" r:id="rId23"/>
    <p:sldId id="284" r:id="rId24"/>
    <p:sldId id="285" r:id="rId25"/>
    <p:sldId id="286" r:id="rId26"/>
    <p:sldId id="289" r:id="rId27"/>
    <p:sldId id="288" r:id="rId28"/>
    <p:sldId id="281" r:id="rId29"/>
    <p:sldId id="290" r:id="rId30"/>
    <p:sldId id="291" r:id="rId31"/>
    <p:sldId id="292" r:id="rId32"/>
  </p:sldIdLst>
  <p:sldSz cx="9144000" cy="5143500" type="screen16x9"/>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van Stepić" initials="IS" lastIdx="1" clrIdx="0">
    <p:extLst>
      <p:ext uri="{19B8F6BF-5375-455C-9EA6-DF929625EA0E}">
        <p15:presenceInfo xmlns:p15="http://schemas.microsoft.com/office/powerpoint/2012/main" userId="S-1-5-21-1378709938-19552491-2855517121-45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autoAdjust="0"/>
    <p:restoredTop sz="94660"/>
  </p:normalViewPr>
  <p:slideViewPr>
    <p:cSldViewPr snapToGrid="0">
      <p:cViewPr varScale="1">
        <p:scale>
          <a:sx n="98" d="100"/>
          <a:sy n="98" d="100"/>
        </p:scale>
        <p:origin x="77" y="3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sr-Latn-R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8A6-457B-83B6-A3D33CEA1467}"/>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8A6-457B-83B6-A3D33CEA1467}"/>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8A6-457B-83B6-A3D33CEA1467}"/>
            </c:ext>
          </c:extLst>
        </c:ser>
        <c:ser>
          <c:idx val="3"/>
          <c:order val="3"/>
          <c:tx>
            <c:strRef>
              <c:f>Sheet1!$E$1</c:f>
              <c:strCache>
                <c:ptCount val="1"/>
                <c:pt idx="0">
                  <c:v>Series 4</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1.5</c:v>
                </c:pt>
                <c:pt idx="1">
                  <c:v>1.2</c:v>
                </c:pt>
                <c:pt idx="2">
                  <c:v>1.9</c:v>
                </c:pt>
                <c:pt idx="3">
                  <c:v>1.4</c:v>
                </c:pt>
              </c:numCache>
            </c:numRef>
          </c:val>
          <c:extLst>
            <c:ext xmlns:c16="http://schemas.microsoft.com/office/drawing/2014/chart" uri="{C3380CC4-5D6E-409C-BE32-E72D297353CC}">
              <c16:uniqueId val="{00000003-E8A6-457B-83B6-A3D33CEA1467}"/>
            </c:ext>
          </c:extLst>
        </c:ser>
        <c:ser>
          <c:idx val="4"/>
          <c:order val="4"/>
          <c:tx>
            <c:strRef>
              <c:f>Sheet1!$F$1</c:f>
              <c:strCache>
                <c:ptCount val="1"/>
                <c:pt idx="0">
                  <c:v>Series 5</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2.1</c:v>
                </c:pt>
                <c:pt idx="1">
                  <c:v>2</c:v>
                </c:pt>
                <c:pt idx="2">
                  <c:v>1</c:v>
                </c:pt>
                <c:pt idx="3">
                  <c:v>3</c:v>
                </c:pt>
              </c:numCache>
            </c:numRef>
          </c:val>
          <c:extLst>
            <c:ext xmlns:c16="http://schemas.microsoft.com/office/drawing/2014/chart" uri="{C3380CC4-5D6E-409C-BE32-E72D297353CC}">
              <c16:uniqueId val="{00000004-E8A6-457B-83B6-A3D33CEA1467}"/>
            </c:ext>
          </c:extLst>
        </c:ser>
        <c:ser>
          <c:idx val="5"/>
          <c:order val="5"/>
          <c:tx>
            <c:strRef>
              <c:f>Sheet1!$G$1</c:f>
              <c:strCache>
                <c:ptCount val="1"/>
                <c:pt idx="0">
                  <c:v>Series 6</c:v>
                </c:pt>
              </c:strCache>
            </c:strRef>
          </c:tx>
          <c:spPr>
            <a:solidFill>
              <a:schemeClr val="accent6"/>
            </a:solidFill>
            <a:ln>
              <a:noFill/>
            </a:ln>
            <a:effectLst/>
          </c:spPr>
          <c:invertIfNegative val="0"/>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1.5</c:v>
                </c:pt>
                <c:pt idx="1">
                  <c:v>2.6</c:v>
                </c:pt>
                <c:pt idx="2">
                  <c:v>3.1</c:v>
                </c:pt>
                <c:pt idx="3">
                  <c:v>2.2999999999999998</c:v>
                </c:pt>
              </c:numCache>
            </c:numRef>
          </c:val>
          <c:extLst>
            <c:ext xmlns:c16="http://schemas.microsoft.com/office/drawing/2014/chart" uri="{C3380CC4-5D6E-409C-BE32-E72D297353CC}">
              <c16:uniqueId val="{00000005-E8A6-457B-83B6-A3D33CEA1467}"/>
            </c:ext>
          </c:extLst>
        </c:ser>
        <c:dLbls>
          <c:showLegendKey val="0"/>
          <c:showVal val="0"/>
          <c:showCatName val="0"/>
          <c:showSerName val="0"/>
          <c:showPercent val="0"/>
          <c:showBubbleSize val="0"/>
        </c:dLbls>
        <c:gapWidth val="219"/>
        <c:overlap val="-27"/>
        <c:axId val="503238184"/>
        <c:axId val="503238840"/>
      </c:barChart>
      <c:catAx>
        <c:axId val="503238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sr-Latn-RS"/>
          </a:p>
        </c:txPr>
        <c:crossAx val="503238840"/>
        <c:crosses val="autoZero"/>
        <c:auto val="1"/>
        <c:lblAlgn val="ctr"/>
        <c:lblOffset val="100"/>
        <c:noMultiLvlLbl val="0"/>
      </c:catAx>
      <c:valAx>
        <c:axId val="503238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sr-Latn-RS"/>
          </a:p>
        </c:txPr>
        <c:crossAx val="503238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sr-Latn-RS"/>
        </a:p>
      </c:txPr>
    </c:legend>
    <c:plotVisOnly val="1"/>
    <c:dispBlanksAs val="gap"/>
    <c:showDLblsOverMax val="0"/>
  </c:chart>
  <c:spPr>
    <a:noFill/>
    <a:ln>
      <a:noFill/>
    </a:ln>
    <a:effectLst/>
  </c:spPr>
  <c:txPr>
    <a:bodyPr/>
    <a:lstStyle/>
    <a:p>
      <a:pPr>
        <a:defRPr>
          <a:solidFill>
            <a:schemeClr val="tx1"/>
          </a:solidFill>
        </a:defRPr>
      </a:pPr>
      <a:endParaRPr lang="sr-Latn-R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sr-Latn-RS"/>
        </a:p>
      </c:txPr>
    </c:title>
    <c:autoTitleDeleted val="0"/>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49-4144-BB7A-75EC3D5770F6}"/>
            </c:ext>
          </c:extLst>
        </c:ser>
        <c:ser>
          <c:idx val="1"/>
          <c:order val="1"/>
          <c:tx>
            <c:strRef>
              <c:f>Sheet1!$C$1</c:f>
              <c:strCache>
                <c:ptCount val="1"/>
                <c:pt idx="0">
                  <c:v>Series 2</c:v>
                </c:pt>
              </c:strCache>
            </c:strRef>
          </c:tx>
          <c:spPr>
            <a:solidFill>
              <a:schemeClr val="accent2"/>
            </a:solidFill>
            <a:ln>
              <a:noFill/>
            </a:ln>
            <a:effectLst/>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49-4144-BB7A-75EC3D5770F6}"/>
            </c:ext>
          </c:extLst>
        </c:ser>
        <c:ser>
          <c:idx val="2"/>
          <c:order val="2"/>
          <c:tx>
            <c:strRef>
              <c:f>Sheet1!$D$1</c:f>
              <c:strCache>
                <c:ptCount val="1"/>
                <c:pt idx="0">
                  <c:v>Series 3</c:v>
                </c:pt>
              </c:strCache>
            </c:strRef>
          </c:tx>
          <c:spPr>
            <a:solidFill>
              <a:schemeClr val="accent3"/>
            </a:solidFill>
            <a:ln>
              <a:noFill/>
            </a:ln>
            <a:effectLst/>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49-4144-BB7A-75EC3D5770F6}"/>
            </c:ext>
          </c:extLst>
        </c:ser>
        <c:dLbls>
          <c:showLegendKey val="0"/>
          <c:showVal val="0"/>
          <c:showCatName val="0"/>
          <c:showSerName val="0"/>
          <c:showPercent val="0"/>
          <c:showBubbleSize val="0"/>
        </c:dLbls>
        <c:axId val="503238184"/>
        <c:axId val="503238840"/>
      </c:areaChart>
      <c:catAx>
        <c:axId val="503238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sr-Latn-RS"/>
          </a:p>
        </c:txPr>
        <c:crossAx val="503238840"/>
        <c:crosses val="autoZero"/>
        <c:auto val="1"/>
        <c:lblAlgn val="ctr"/>
        <c:lblOffset val="100"/>
        <c:noMultiLvlLbl val="0"/>
      </c:catAx>
      <c:valAx>
        <c:axId val="503238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sr-Latn-RS"/>
          </a:p>
        </c:txPr>
        <c:crossAx val="5032381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sr-Latn-RS"/>
        </a:p>
      </c:txPr>
    </c:legend>
    <c:plotVisOnly val="1"/>
    <c:dispBlanksAs val="gap"/>
    <c:showDLblsOverMax val="0"/>
  </c:chart>
  <c:spPr>
    <a:noFill/>
    <a:ln>
      <a:noFill/>
    </a:ln>
    <a:effectLst/>
  </c:spPr>
  <c:txPr>
    <a:bodyPr/>
    <a:lstStyle/>
    <a:p>
      <a:pPr>
        <a:defRPr/>
      </a:pPr>
      <a:endParaRPr lang="sr-Latn-R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1-18T21:43:25.439" idx="1">
    <p:pos x="1192" y="858"/>
    <p:text>An injector maintains a container of service instances that it has previously created. If a requested service instance is not in the container, the injector makes one and adds it to the container before returning the service to Angular. When all requested services have been resolved and returned, Angular can call the component's constructor with those services as arguments. This is what we mean by dependency injection.</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FBC220-0185-451E-B63F-74FFA5FE2289}" type="datetimeFigureOut">
              <a:rPr lang="en-US" smtClean="0"/>
              <a:t>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3CBB21-5C20-42D3-AAF8-5188C81C68A5}" type="slidenum">
              <a:rPr lang="en-US" smtClean="0"/>
              <a:t>‹#›</a:t>
            </a:fld>
            <a:endParaRPr lang="en-US"/>
          </a:p>
        </p:txBody>
      </p:sp>
    </p:spTree>
    <p:extLst>
      <p:ext uri="{BB962C8B-B14F-4D97-AF65-F5344CB8AC3E}">
        <p14:creationId xmlns:p14="http://schemas.microsoft.com/office/powerpoint/2010/main" val="1324396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045021-D7F7-469F-A24E-B2E1DE6020F1}" type="slidenum">
              <a:rPr lang="en-US" smtClean="0"/>
              <a:t>5</a:t>
            </a:fld>
            <a:endParaRPr lang="en-US"/>
          </a:p>
        </p:txBody>
      </p:sp>
    </p:spTree>
    <p:extLst>
      <p:ext uri="{BB962C8B-B14F-4D97-AF65-F5344CB8AC3E}">
        <p14:creationId xmlns:p14="http://schemas.microsoft.com/office/powerpoint/2010/main" val="34929900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5123" name="Picture 3" descr="\\Can-server\work\Sanja P\!Sanja\!Resources\!Logotipi\!CT Logotipi SVI - NOVO\COMTRADE DIGITAL SERVICES\COMTRADE Digital services logo CMYK pozitiv.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4660" y="4567369"/>
            <a:ext cx="1464716" cy="3014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2" descr="\\Can-server\work\materijali\jpg\picture_first p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6" y="-1731"/>
            <a:ext cx="9147076" cy="5145231"/>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5"/>
          <p:cNvSpPr/>
          <p:nvPr/>
        </p:nvSpPr>
        <p:spPr>
          <a:xfrm rot="10800000">
            <a:off x="8248637" y="0"/>
            <a:ext cx="895363" cy="3003798"/>
          </a:xfrm>
          <a:custGeom>
            <a:avLst/>
            <a:gdLst>
              <a:gd name="connsiteX0" fmla="*/ 0 w 1036320"/>
              <a:gd name="connsiteY0" fmla="*/ 0 h 3215640"/>
              <a:gd name="connsiteX1" fmla="*/ 0 w 1036320"/>
              <a:gd name="connsiteY1" fmla="*/ 3215640 h 3215640"/>
              <a:gd name="connsiteX2" fmla="*/ 1036320 w 1036320"/>
              <a:gd name="connsiteY2" fmla="*/ 3215640 h 3215640"/>
              <a:gd name="connsiteX3" fmla="*/ 0 w 1036320"/>
              <a:gd name="connsiteY3" fmla="*/ 0 h 3215640"/>
            </a:gdLst>
            <a:ahLst/>
            <a:cxnLst>
              <a:cxn ang="0">
                <a:pos x="connsiteX0" y="connsiteY0"/>
              </a:cxn>
              <a:cxn ang="0">
                <a:pos x="connsiteX1" y="connsiteY1"/>
              </a:cxn>
              <a:cxn ang="0">
                <a:pos x="connsiteX2" y="connsiteY2"/>
              </a:cxn>
              <a:cxn ang="0">
                <a:pos x="connsiteX3" y="connsiteY3"/>
              </a:cxn>
            </a:cxnLst>
            <a:rect l="l" t="t" r="r" b="b"/>
            <a:pathLst>
              <a:path w="1036320" h="3215640">
                <a:moveTo>
                  <a:pt x="0" y="0"/>
                </a:moveTo>
                <a:lnTo>
                  <a:pt x="0" y="3215640"/>
                </a:lnTo>
                <a:lnTo>
                  <a:pt x="1036320" y="3215640"/>
                </a:lnTo>
                <a:lnTo>
                  <a:pt x="0" y="0"/>
                </a:lnTo>
                <a:close/>
              </a:path>
            </a:pathLst>
          </a:custGeom>
          <a:solidFill>
            <a:srgbClr val="E22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p:nvPr>
        </p:nvSpPr>
        <p:spPr>
          <a:xfrm>
            <a:off x="468313" y="987425"/>
            <a:ext cx="3527623" cy="1656333"/>
          </a:xfrm>
          <a:prstGeom prst="rect">
            <a:avLst/>
          </a:prstGeom>
        </p:spPr>
        <p:txBody>
          <a:bodyPr/>
          <a:lstStyle>
            <a:lvl1pPr marL="0" indent="0">
              <a:buNone/>
              <a:defRPr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p:txBody>
      </p:sp>
      <p:sp>
        <p:nvSpPr>
          <p:cNvPr id="12" name="Text Placeholder 9"/>
          <p:cNvSpPr>
            <a:spLocks noGrp="1"/>
          </p:cNvSpPr>
          <p:nvPr>
            <p:ph type="body" sz="quarter" idx="11"/>
          </p:nvPr>
        </p:nvSpPr>
        <p:spPr>
          <a:xfrm>
            <a:off x="468313" y="2787774"/>
            <a:ext cx="3527623" cy="1656333"/>
          </a:xfrm>
          <a:prstGeom prst="rect">
            <a:avLst/>
          </a:prstGeom>
        </p:spPr>
        <p:txBody>
          <a:bodyPr/>
          <a:lstStyle>
            <a:lvl1pPr marL="0" indent="0">
              <a:buNone/>
              <a:defRPr sz="1800">
                <a:solidFill>
                  <a:schemeClr val="bg1">
                    <a:lumMod val="65000"/>
                  </a:schemeClr>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p:txBody>
      </p:sp>
      <p:pic>
        <p:nvPicPr>
          <p:cNvPr id="7" name="Picture 3" descr="\\Can-server\work\Sanja P\!Sanja\!Resources\!Logotipi\!CT Logotipi SVI - NOVO\COMTRADE DIGITAL SERVICES\COMTRADE Digital services logo CMYK pozitiv.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4660" y="4567369"/>
            <a:ext cx="1464716" cy="3014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2" descr="\\Can-server\work\materijali\jpg\picture_first p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6" y="-1731"/>
            <a:ext cx="9147076" cy="5145231"/>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8"/>
          <p:cNvSpPr/>
          <p:nvPr/>
        </p:nvSpPr>
        <p:spPr>
          <a:xfrm rot="10800000">
            <a:off x="8248637" y="0"/>
            <a:ext cx="895363" cy="3003798"/>
          </a:xfrm>
          <a:custGeom>
            <a:avLst/>
            <a:gdLst>
              <a:gd name="connsiteX0" fmla="*/ 0 w 1036320"/>
              <a:gd name="connsiteY0" fmla="*/ 0 h 3215640"/>
              <a:gd name="connsiteX1" fmla="*/ 0 w 1036320"/>
              <a:gd name="connsiteY1" fmla="*/ 3215640 h 3215640"/>
              <a:gd name="connsiteX2" fmla="*/ 1036320 w 1036320"/>
              <a:gd name="connsiteY2" fmla="*/ 3215640 h 3215640"/>
              <a:gd name="connsiteX3" fmla="*/ 0 w 1036320"/>
              <a:gd name="connsiteY3" fmla="*/ 0 h 3215640"/>
            </a:gdLst>
            <a:ahLst/>
            <a:cxnLst>
              <a:cxn ang="0">
                <a:pos x="connsiteX0" y="connsiteY0"/>
              </a:cxn>
              <a:cxn ang="0">
                <a:pos x="connsiteX1" y="connsiteY1"/>
              </a:cxn>
              <a:cxn ang="0">
                <a:pos x="connsiteX2" y="connsiteY2"/>
              </a:cxn>
              <a:cxn ang="0">
                <a:pos x="connsiteX3" y="connsiteY3"/>
              </a:cxn>
            </a:cxnLst>
            <a:rect l="l" t="t" r="r" b="b"/>
            <a:pathLst>
              <a:path w="1036320" h="3215640">
                <a:moveTo>
                  <a:pt x="0" y="0"/>
                </a:moveTo>
                <a:lnTo>
                  <a:pt x="0" y="3215640"/>
                </a:lnTo>
                <a:lnTo>
                  <a:pt x="1036320" y="3215640"/>
                </a:lnTo>
                <a:lnTo>
                  <a:pt x="0" y="0"/>
                </a:lnTo>
                <a:close/>
              </a:path>
            </a:pathLst>
          </a:custGeom>
          <a:solidFill>
            <a:srgbClr val="E22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9640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rt1">
    <p:spTree>
      <p:nvGrpSpPr>
        <p:cNvPr id="1" name=""/>
        <p:cNvGrpSpPr/>
        <p:nvPr/>
      </p:nvGrpSpPr>
      <p:grpSpPr>
        <a:xfrm>
          <a:off x="0" y="0"/>
          <a:ext cx="0" cy="0"/>
          <a:chOff x="0" y="0"/>
          <a:chExt cx="0" cy="0"/>
        </a:xfrm>
      </p:grpSpPr>
      <p:sp>
        <p:nvSpPr>
          <p:cNvPr id="3" name="Text Placeholder 86"/>
          <p:cNvSpPr>
            <a:spLocks noGrp="1"/>
          </p:cNvSpPr>
          <p:nvPr>
            <p:ph type="body" sz="quarter" idx="19"/>
          </p:nvPr>
        </p:nvSpPr>
        <p:spPr>
          <a:xfrm>
            <a:off x="611560" y="484188"/>
            <a:ext cx="7200155" cy="647402"/>
          </a:xfrm>
          <a:prstGeom prst="rect">
            <a:avLst/>
          </a:prstGeom>
        </p:spPr>
        <p:txBody>
          <a:bodyPr/>
          <a:lstStyle>
            <a:lvl1pPr marL="0" indent="0">
              <a:buNone/>
              <a:defRPr sz="2800" b="1"/>
            </a:lvl1pPr>
            <a:lvl2pPr>
              <a:defRPr sz="2400"/>
            </a:lvl2pPr>
            <a:lvl3pPr>
              <a:defRPr sz="2000"/>
            </a:lvl3pPr>
            <a:lvl4pPr>
              <a:defRPr sz="1800"/>
            </a:lvl4pPr>
            <a:lvl5pPr>
              <a:defRPr sz="1800"/>
            </a:lvl5pPr>
          </a:lstStyle>
          <a:p>
            <a:pPr lvl="0"/>
            <a:r>
              <a:rPr lang="en-US"/>
              <a:t>Edit Master text styles</a:t>
            </a:r>
          </a:p>
        </p:txBody>
      </p:sp>
    </p:spTree>
    <p:extLst>
      <p:ext uri="{BB962C8B-B14F-4D97-AF65-F5344CB8AC3E}">
        <p14:creationId xmlns:p14="http://schemas.microsoft.com/office/powerpoint/2010/main" val="150784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hart2">
    <p:spTree>
      <p:nvGrpSpPr>
        <p:cNvPr id="1" name=""/>
        <p:cNvGrpSpPr/>
        <p:nvPr/>
      </p:nvGrpSpPr>
      <p:grpSpPr>
        <a:xfrm>
          <a:off x="0" y="0"/>
          <a:ext cx="0" cy="0"/>
          <a:chOff x="0" y="0"/>
          <a:chExt cx="0" cy="0"/>
        </a:xfrm>
      </p:grpSpPr>
      <p:sp>
        <p:nvSpPr>
          <p:cNvPr id="3" name="Text Placeholder 86"/>
          <p:cNvSpPr>
            <a:spLocks noGrp="1"/>
          </p:cNvSpPr>
          <p:nvPr>
            <p:ph type="body" sz="quarter" idx="19"/>
          </p:nvPr>
        </p:nvSpPr>
        <p:spPr>
          <a:xfrm>
            <a:off x="611560" y="484188"/>
            <a:ext cx="7200155" cy="647402"/>
          </a:xfrm>
          <a:prstGeom prst="rect">
            <a:avLst/>
          </a:prstGeom>
        </p:spPr>
        <p:txBody>
          <a:bodyPr/>
          <a:lstStyle>
            <a:lvl1pPr marL="0" indent="0">
              <a:buNone/>
              <a:defRPr sz="2800" b="1"/>
            </a:lvl1pPr>
            <a:lvl2pPr>
              <a:defRPr sz="2400"/>
            </a:lvl2pPr>
            <a:lvl3pPr>
              <a:defRPr sz="2000"/>
            </a:lvl3pPr>
            <a:lvl4pPr>
              <a:defRPr sz="1800"/>
            </a:lvl4pPr>
            <a:lvl5pPr>
              <a:defRPr sz="1800"/>
            </a:lvl5pPr>
          </a:lstStyle>
          <a:p>
            <a:pPr lvl="0"/>
            <a:r>
              <a:rPr lang="en-US"/>
              <a:t>Edit Master text styles</a:t>
            </a:r>
          </a:p>
        </p:txBody>
      </p:sp>
    </p:spTree>
    <p:extLst>
      <p:ext uri="{BB962C8B-B14F-4D97-AF65-F5344CB8AC3E}">
        <p14:creationId xmlns:p14="http://schemas.microsoft.com/office/powerpoint/2010/main" val="245455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Chart2">
    <p:spTree>
      <p:nvGrpSpPr>
        <p:cNvPr id="1" name=""/>
        <p:cNvGrpSpPr/>
        <p:nvPr/>
      </p:nvGrpSpPr>
      <p:grpSpPr>
        <a:xfrm>
          <a:off x="0" y="0"/>
          <a:ext cx="0" cy="0"/>
          <a:chOff x="0" y="0"/>
          <a:chExt cx="0" cy="0"/>
        </a:xfrm>
      </p:grpSpPr>
      <p:sp>
        <p:nvSpPr>
          <p:cNvPr id="3" name="Text Placeholder 86"/>
          <p:cNvSpPr>
            <a:spLocks noGrp="1"/>
          </p:cNvSpPr>
          <p:nvPr>
            <p:ph type="body" sz="quarter" idx="19"/>
          </p:nvPr>
        </p:nvSpPr>
        <p:spPr>
          <a:xfrm>
            <a:off x="611560" y="484188"/>
            <a:ext cx="7200155" cy="647402"/>
          </a:xfrm>
          <a:prstGeom prst="rect">
            <a:avLst/>
          </a:prstGeom>
        </p:spPr>
        <p:txBody>
          <a:bodyPr/>
          <a:lstStyle>
            <a:lvl1pPr marL="0" indent="0">
              <a:buNone/>
              <a:defRPr sz="2800" b="1"/>
            </a:lvl1pPr>
            <a:lvl2pPr>
              <a:defRPr sz="2400"/>
            </a:lvl2pPr>
            <a:lvl3pPr>
              <a:defRPr sz="2000"/>
            </a:lvl3pPr>
            <a:lvl4pPr>
              <a:defRPr sz="1800"/>
            </a:lvl4pPr>
            <a:lvl5pPr>
              <a:defRPr sz="1800"/>
            </a:lvl5pPr>
          </a:lstStyle>
          <a:p>
            <a:pPr lvl="0"/>
            <a:r>
              <a:rPr lang="en-US"/>
              <a:t>Edit Master text styles</a:t>
            </a:r>
          </a:p>
        </p:txBody>
      </p:sp>
    </p:spTree>
    <p:extLst>
      <p:ext uri="{BB962C8B-B14F-4D97-AF65-F5344CB8AC3E}">
        <p14:creationId xmlns:p14="http://schemas.microsoft.com/office/powerpoint/2010/main" val="74746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line-only">
    <p:spTree>
      <p:nvGrpSpPr>
        <p:cNvPr id="1" name=""/>
        <p:cNvGrpSpPr/>
        <p:nvPr/>
      </p:nvGrpSpPr>
      <p:grpSpPr>
        <a:xfrm>
          <a:off x="0" y="0"/>
          <a:ext cx="0" cy="0"/>
          <a:chOff x="0" y="0"/>
          <a:chExt cx="0" cy="0"/>
        </a:xfrm>
      </p:grpSpPr>
      <p:sp>
        <p:nvSpPr>
          <p:cNvPr id="3" name="Text Placeholder 86"/>
          <p:cNvSpPr>
            <a:spLocks noGrp="1"/>
          </p:cNvSpPr>
          <p:nvPr>
            <p:ph type="body" sz="quarter" idx="19"/>
          </p:nvPr>
        </p:nvSpPr>
        <p:spPr>
          <a:xfrm>
            <a:off x="611560" y="484188"/>
            <a:ext cx="7200155" cy="647402"/>
          </a:xfrm>
          <a:prstGeom prst="rect">
            <a:avLst/>
          </a:prstGeom>
        </p:spPr>
        <p:txBody>
          <a:bodyPr/>
          <a:lstStyle>
            <a:lvl1pPr marL="0" indent="0">
              <a:buNone/>
              <a:defRPr sz="2800" b="1"/>
            </a:lvl1pPr>
            <a:lvl2pPr>
              <a:defRPr sz="2400"/>
            </a:lvl2pPr>
            <a:lvl3pPr>
              <a:defRPr sz="2000"/>
            </a:lvl3pPr>
            <a:lvl4pPr>
              <a:defRPr sz="1800"/>
            </a:lvl4pPr>
            <a:lvl5pPr>
              <a:defRPr sz="1800"/>
            </a:lvl5pPr>
          </a:lstStyle>
          <a:p>
            <a:pPr lvl="0"/>
            <a:r>
              <a:rPr lang="en-US"/>
              <a:t>Edit Master text styles</a:t>
            </a:r>
          </a:p>
        </p:txBody>
      </p:sp>
    </p:spTree>
    <p:extLst>
      <p:ext uri="{BB962C8B-B14F-4D97-AF65-F5344CB8AC3E}">
        <p14:creationId xmlns:p14="http://schemas.microsoft.com/office/powerpoint/2010/main" val="278902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bg1"/>
        </a:solidFill>
        <a:effectLst/>
      </p:bgPr>
    </p:bg>
    <p:spTree>
      <p:nvGrpSpPr>
        <p:cNvPr id="1" name=""/>
        <p:cNvGrpSpPr/>
        <p:nvPr/>
      </p:nvGrpSpPr>
      <p:grpSpPr>
        <a:xfrm>
          <a:off x="0" y="0"/>
          <a:ext cx="0" cy="0"/>
          <a:chOff x="0" y="0"/>
          <a:chExt cx="0" cy="0"/>
        </a:xfrm>
      </p:grpSpPr>
      <p:pic>
        <p:nvPicPr>
          <p:cNvPr id="5123" name="Picture 3" descr="\\Can-server\work\Sanja P\!Sanja\!Resources\!Logotipi\!CT Logotipi SVI - NOVO\COMTRADE DIGITAL SERVICES\COMTRADE Digital services logo CMYK pozitiv.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4660" y="4567369"/>
            <a:ext cx="1464716" cy="3014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2" descr="\\Can-server\work\materijali\jpg\picture_first p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6" y="-1731"/>
            <a:ext cx="9147076" cy="5145231"/>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5"/>
          <p:cNvSpPr/>
          <p:nvPr/>
        </p:nvSpPr>
        <p:spPr>
          <a:xfrm rot="10800000">
            <a:off x="8248637" y="0"/>
            <a:ext cx="895363" cy="3003798"/>
          </a:xfrm>
          <a:custGeom>
            <a:avLst/>
            <a:gdLst>
              <a:gd name="connsiteX0" fmla="*/ 0 w 1036320"/>
              <a:gd name="connsiteY0" fmla="*/ 0 h 3215640"/>
              <a:gd name="connsiteX1" fmla="*/ 0 w 1036320"/>
              <a:gd name="connsiteY1" fmla="*/ 3215640 h 3215640"/>
              <a:gd name="connsiteX2" fmla="*/ 1036320 w 1036320"/>
              <a:gd name="connsiteY2" fmla="*/ 3215640 h 3215640"/>
              <a:gd name="connsiteX3" fmla="*/ 0 w 1036320"/>
              <a:gd name="connsiteY3" fmla="*/ 0 h 3215640"/>
            </a:gdLst>
            <a:ahLst/>
            <a:cxnLst>
              <a:cxn ang="0">
                <a:pos x="connsiteX0" y="connsiteY0"/>
              </a:cxn>
              <a:cxn ang="0">
                <a:pos x="connsiteX1" y="connsiteY1"/>
              </a:cxn>
              <a:cxn ang="0">
                <a:pos x="connsiteX2" y="connsiteY2"/>
              </a:cxn>
              <a:cxn ang="0">
                <a:pos x="connsiteX3" y="connsiteY3"/>
              </a:cxn>
            </a:cxnLst>
            <a:rect l="l" t="t" r="r" b="b"/>
            <a:pathLst>
              <a:path w="1036320" h="3215640">
                <a:moveTo>
                  <a:pt x="0" y="0"/>
                </a:moveTo>
                <a:lnTo>
                  <a:pt x="0" y="3215640"/>
                </a:lnTo>
                <a:lnTo>
                  <a:pt x="1036320" y="3215640"/>
                </a:lnTo>
                <a:lnTo>
                  <a:pt x="0" y="0"/>
                </a:lnTo>
                <a:close/>
              </a:path>
            </a:pathLst>
          </a:custGeom>
          <a:solidFill>
            <a:srgbClr val="E22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p:nvPr>
        </p:nvSpPr>
        <p:spPr>
          <a:xfrm>
            <a:off x="468313" y="987425"/>
            <a:ext cx="3527623" cy="1656333"/>
          </a:xfrm>
          <a:prstGeom prst="rect">
            <a:avLst/>
          </a:prstGeom>
        </p:spPr>
        <p:txBody>
          <a:bodyPr/>
          <a:lstStyle>
            <a:lvl1pPr marL="0" indent="0">
              <a:buNone/>
              <a:defRPr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p:txBody>
      </p:sp>
      <p:sp>
        <p:nvSpPr>
          <p:cNvPr id="12" name="Text Placeholder 9"/>
          <p:cNvSpPr>
            <a:spLocks noGrp="1"/>
          </p:cNvSpPr>
          <p:nvPr>
            <p:ph type="body" sz="quarter" idx="11"/>
          </p:nvPr>
        </p:nvSpPr>
        <p:spPr>
          <a:xfrm>
            <a:off x="468313" y="2787774"/>
            <a:ext cx="3527623" cy="1656333"/>
          </a:xfrm>
          <a:prstGeom prst="rect">
            <a:avLst/>
          </a:prstGeom>
        </p:spPr>
        <p:txBody>
          <a:bodyPr/>
          <a:lstStyle>
            <a:lvl1pPr marL="0" indent="0">
              <a:buNone/>
              <a:defRPr sz="1800">
                <a:solidFill>
                  <a:schemeClr val="bg1">
                    <a:lumMod val="65000"/>
                  </a:schemeClr>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Edit Master text styles</a:t>
            </a:r>
          </a:p>
        </p:txBody>
      </p:sp>
    </p:spTree>
    <p:extLst>
      <p:ext uri="{BB962C8B-B14F-4D97-AF65-F5344CB8AC3E}">
        <p14:creationId xmlns:p14="http://schemas.microsoft.com/office/powerpoint/2010/main" val="2686754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hree-icons">
    <p:spTree>
      <p:nvGrpSpPr>
        <p:cNvPr id="1" name=""/>
        <p:cNvGrpSpPr/>
        <p:nvPr/>
      </p:nvGrpSpPr>
      <p:grpSpPr>
        <a:xfrm>
          <a:off x="0" y="0"/>
          <a:ext cx="0" cy="0"/>
          <a:chOff x="0" y="0"/>
          <a:chExt cx="0" cy="0"/>
        </a:xfrm>
      </p:grpSpPr>
      <p:sp>
        <p:nvSpPr>
          <p:cNvPr id="76" name="Picture Placeholder 75"/>
          <p:cNvSpPr>
            <a:spLocks noGrp="1"/>
          </p:cNvSpPr>
          <p:nvPr>
            <p:ph type="pic" sz="quarter" idx="14"/>
          </p:nvPr>
        </p:nvSpPr>
        <p:spPr>
          <a:xfrm>
            <a:off x="683568" y="1844675"/>
            <a:ext cx="1512888" cy="1303338"/>
          </a:xfrm>
          <a:prstGeom prst="rect">
            <a:avLst/>
          </a:prstGeom>
        </p:spPr>
        <p:txBody>
          <a:bodyPr/>
          <a:lstStyle>
            <a:lvl1pPr marL="0" indent="0">
              <a:buNone/>
              <a:defRPr sz="1600" b="1"/>
            </a:lvl1pPr>
          </a:lstStyle>
          <a:p>
            <a:r>
              <a:rPr lang="en-US"/>
              <a:t>Click icon to add picture</a:t>
            </a:r>
          </a:p>
        </p:txBody>
      </p:sp>
      <p:sp>
        <p:nvSpPr>
          <p:cNvPr id="77" name="Picture Placeholder 75"/>
          <p:cNvSpPr>
            <a:spLocks noGrp="1"/>
          </p:cNvSpPr>
          <p:nvPr>
            <p:ph type="pic" sz="quarter" idx="15"/>
          </p:nvPr>
        </p:nvSpPr>
        <p:spPr>
          <a:xfrm>
            <a:off x="2790850" y="1851670"/>
            <a:ext cx="1512888" cy="1303338"/>
          </a:xfrm>
          <a:prstGeom prst="rect">
            <a:avLst/>
          </a:prstGeom>
        </p:spPr>
        <p:txBody>
          <a:bodyPr/>
          <a:lstStyle>
            <a:lvl1pPr marL="0" indent="0">
              <a:buNone/>
              <a:defRPr sz="1600" b="1"/>
            </a:lvl1pPr>
          </a:lstStyle>
          <a:p>
            <a:r>
              <a:rPr lang="en-US"/>
              <a:t>Click icon to add picture</a:t>
            </a:r>
          </a:p>
        </p:txBody>
      </p:sp>
      <p:sp>
        <p:nvSpPr>
          <p:cNvPr id="78" name="Picture Placeholder 75"/>
          <p:cNvSpPr>
            <a:spLocks noGrp="1"/>
          </p:cNvSpPr>
          <p:nvPr>
            <p:ph type="pic" sz="quarter" idx="16"/>
          </p:nvPr>
        </p:nvSpPr>
        <p:spPr>
          <a:xfrm>
            <a:off x="4932040" y="1844675"/>
            <a:ext cx="1512888" cy="1303338"/>
          </a:xfrm>
          <a:prstGeom prst="rect">
            <a:avLst/>
          </a:prstGeom>
        </p:spPr>
        <p:txBody>
          <a:bodyPr/>
          <a:lstStyle>
            <a:lvl1pPr marL="0" indent="0">
              <a:buNone/>
              <a:defRPr sz="1600" b="1"/>
            </a:lvl1pPr>
          </a:lstStyle>
          <a:p>
            <a:r>
              <a:rPr lang="en-US"/>
              <a:t>Click icon to add picture</a:t>
            </a:r>
          </a:p>
        </p:txBody>
      </p:sp>
      <p:sp>
        <p:nvSpPr>
          <p:cNvPr id="83" name="Text Placeholder 11"/>
          <p:cNvSpPr>
            <a:spLocks noGrp="1"/>
          </p:cNvSpPr>
          <p:nvPr>
            <p:ph type="body" sz="quarter" idx="11"/>
          </p:nvPr>
        </p:nvSpPr>
        <p:spPr>
          <a:xfrm>
            <a:off x="684213" y="3291830"/>
            <a:ext cx="1511524" cy="1223962"/>
          </a:xfrm>
          <a:prstGeom prst="rect">
            <a:avLst/>
          </a:prstGeom>
        </p:spPr>
        <p:txBody>
          <a:bodyPr/>
          <a:lstStyle>
            <a:lvl1pPr marL="0" indent="0">
              <a:buNone/>
              <a:defRPr sz="1200"/>
            </a:lvl1pPr>
            <a:lvl2pPr>
              <a:defRPr sz="1100"/>
            </a:lvl2pPr>
            <a:lvl3pPr>
              <a:defRPr sz="1050"/>
            </a:lvl3pPr>
            <a:lvl4pPr>
              <a:defRPr sz="1000"/>
            </a:lvl4pPr>
            <a:lvl5pPr>
              <a:defRPr sz="1000"/>
            </a:lvl5pPr>
          </a:lstStyle>
          <a:p>
            <a:pPr lvl="0"/>
            <a:r>
              <a:rPr lang="en-US"/>
              <a:t>Edit Master text styles</a:t>
            </a:r>
          </a:p>
        </p:txBody>
      </p:sp>
      <p:sp>
        <p:nvSpPr>
          <p:cNvPr id="84" name="Text Placeholder 11"/>
          <p:cNvSpPr>
            <a:spLocks noGrp="1"/>
          </p:cNvSpPr>
          <p:nvPr>
            <p:ph type="body" sz="quarter" idx="17"/>
          </p:nvPr>
        </p:nvSpPr>
        <p:spPr>
          <a:xfrm>
            <a:off x="2771800" y="3291830"/>
            <a:ext cx="1511524" cy="1223962"/>
          </a:xfrm>
          <a:prstGeom prst="rect">
            <a:avLst/>
          </a:prstGeom>
        </p:spPr>
        <p:txBody>
          <a:bodyPr/>
          <a:lstStyle>
            <a:lvl1pPr marL="0" indent="0">
              <a:buNone/>
              <a:defRPr sz="1200"/>
            </a:lvl1pPr>
            <a:lvl2pPr>
              <a:defRPr sz="1100"/>
            </a:lvl2pPr>
            <a:lvl3pPr>
              <a:defRPr sz="1050"/>
            </a:lvl3pPr>
            <a:lvl4pPr>
              <a:defRPr sz="1000"/>
            </a:lvl4pPr>
            <a:lvl5pPr>
              <a:defRPr sz="1000"/>
            </a:lvl5pPr>
          </a:lstStyle>
          <a:p>
            <a:pPr lvl="0"/>
            <a:r>
              <a:rPr lang="en-US"/>
              <a:t>Edit Master text styles</a:t>
            </a:r>
          </a:p>
        </p:txBody>
      </p:sp>
      <p:sp>
        <p:nvSpPr>
          <p:cNvPr id="85" name="Text Placeholder 11"/>
          <p:cNvSpPr>
            <a:spLocks noGrp="1"/>
          </p:cNvSpPr>
          <p:nvPr>
            <p:ph type="body" sz="quarter" idx="18"/>
          </p:nvPr>
        </p:nvSpPr>
        <p:spPr>
          <a:xfrm>
            <a:off x="4932040" y="3291830"/>
            <a:ext cx="1511524" cy="1223962"/>
          </a:xfrm>
          <a:prstGeom prst="rect">
            <a:avLst/>
          </a:prstGeom>
        </p:spPr>
        <p:txBody>
          <a:bodyPr/>
          <a:lstStyle>
            <a:lvl1pPr marL="0" indent="0">
              <a:buNone/>
              <a:defRPr sz="1200"/>
            </a:lvl1pPr>
            <a:lvl2pPr>
              <a:defRPr sz="1100"/>
            </a:lvl2pPr>
            <a:lvl3pPr>
              <a:defRPr sz="1050"/>
            </a:lvl3pPr>
            <a:lvl4pPr>
              <a:defRPr sz="1000"/>
            </a:lvl4pPr>
            <a:lvl5pPr>
              <a:defRPr sz="1000"/>
            </a:lvl5pPr>
          </a:lstStyle>
          <a:p>
            <a:pPr lvl="0"/>
            <a:r>
              <a:rPr lang="en-US"/>
              <a:t>Edit Master text styles</a:t>
            </a:r>
          </a:p>
        </p:txBody>
      </p:sp>
      <p:sp>
        <p:nvSpPr>
          <p:cNvPr id="87" name="Text Placeholder 86"/>
          <p:cNvSpPr>
            <a:spLocks noGrp="1"/>
          </p:cNvSpPr>
          <p:nvPr>
            <p:ph type="body" sz="quarter" idx="19"/>
          </p:nvPr>
        </p:nvSpPr>
        <p:spPr>
          <a:xfrm>
            <a:off x="611560" y="484188"/>
            <a:ext cx="7200155" cy="1223466"/>
          </a:xfrm>
          <a:prstGeom prst="rect">
            <a:avLst/>
          </a:prstGeom>
        </p:spPr>
        <p:txBody>
          <a:bodyPr/>
          <a:lstStyle>
            <a:lvl1pPr marL="0" indent="0">
              <a:buNone/>
              <a:defRPr sz="2800" b="1"/>
            </a:lvl1pPr>
            <a:lvl2pPr>
              <a:defRPr sz="2400"/>
            </a:lvl2pPr>
            <a:lvl3pPr>
              <a:defRPr sz="2000"/>
            </a:lvl3pPr>
            <a:lvl4pPr>
              <a:defRPr sz="1800"/>
            </a:lvl4pPr>
            <a:lvl5pPr>
              <a:defRPr sz="1800"/>
            </a:lvl5pPr>
          </a:lstStyle>
          <a:p>
            <a:pPr lvl="0"/>
            <a:r>
              <a:rPr lang="en-US"/>
              <a:t>Edit Master text styles</a:t>
            </a:r>
          </a:p>
        </p:txBody>
      </p:sp>
    </p:spTree>
    <p:extLst>
      <p:ext uri="{BB962C8B-B14F-4D97-AF65-F5344CB8AC3E}">
        <p14:creationId xmlns:p14="http://schemas.microsoft.com/office/powerpoint/2010/main" val="258584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5"/>
                                        </p:tgtEl>
                                        <p:attrNameLst>
                                          <p:attrName>style.visibility</p:attrName>
                                        </p:attrNameLst>
                                      </p:cBhvr>
                                      <p:to>
                                        <p:strVal val="visible"/>
                                      </p:to>
                                    </p:set>
                                    <p:anim calcmode="lin" valueType="num">
                                      <p:cBhvr additive="base">
                                        <p:cTn id="12" dur="500" fill="hold"/>
                                        <p:tgtEl>
                                          <p:spTgt spid="85"/>
                                        </p:tgtEl>
                                        <p:attrNameLst>
                                          <p:attrName>ppt_x</p:attrName>
                                        </p:attrNameLst>
                                      </p:cBhvr>
                                      <p:tavLst>
                                        <p:tav tm="0">
                                          <p:val>
                                            <p:strVal val="0-#ppt_w/2"/>
                                          </p:val>
                                        </p:tav>
                                        <p:tav tm="100000">
                                          <p:val>
                                            <p:strVal val="#ppt_x"/>
                                          </p:val>
                                        </p:tav>
                                      </p:tavLst>
                                    </p:anim>
                                    <p:anim calcmode="lin" valueType="num">
                                      <p:cBhvr additive="base">
                                        <p:cTn id="13" dur="500" fill="hold"/>
                                        <p:tgtEl>
                                          <p:spTgt spid="8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nodePh="1">
                                  <p:stCondLst>
                                    <p:cond delay="0"/>
                                  </p:stCondLst>
                                  <p:endCondLst>
                                    <p:cond evt="begin" delay="0">
                                      <p:tn val="15"/>
                                    </p:cond>
                                  </p:endCondLst>
                                  <p:childTnLst>
                                    <p:set>
                                      <p:cBhvr>
                                        <p:cTn id="16" dur="1" fill="hold">
                                          <p:stCondLst>
                                            <p:cond delay="0"/>
                                          </p:stCondLst>
                                        </p:cTn>
                                        <p:tgtEl>
                                          <p:spTgt spid="77"/>
                                        </p:tgtEl>
                                        <p:attrNameLst>
                                          <p:attrName>style.visibility</p:attrName>
                                        </p:attrNameLst>
                                      </p:cBhvr>
                                      <p:to>
                                        <p:strVal val="visible"/>
                                      </p:to>
                                    </p:set>
                                    <p:anim calcmode="lin" valueType="num">
                                      <p:cBhvr additive="base">
                                        <p:cTn id="17" dur="500" fill="hold"/>
                                        <p:tgtEl>
                                          <p:spTgt spid="77"/>
                                        </p:tgtEl>
                                        <p:attrNameLst>
                                          <p:attrName>ppt_x</p:attrName>
                                        </p:attrNameLst>
                                      </p:cBhvr>
                                      <p:tavLst>
                                        <p:tav tm="0">
                                          <p:val>
                                            <p:strVal val="0-#ppt_w/2"/>
                                          </p:val>
                                        </p:tav>
                                        <p:tav tm="100000">
                                          <p:val>
                                            <p:strVal val="#ppt_x"/>
                                          </p:val>
                                        </p:tav>
                                      </p:tavLst>
                                    </p:anim>
                                    <p:anim calcmode="lin" valueType="num">
                                      <p:cBhvr additive="base">
                                        <p:cTn id="18" dur="500" fill="hold"/>
                                        <p:tgtEl>
                                          <p:spTgt spid="7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4"/>
                                        </p:tgtEl>
                                        <p:attrNameLst>
                                          <p:attrName>style.visibility</p:attrName>
                                        </p:attrNameLst>
                                      </p:cBhvr>
                                      <p:to>
                                        <p:strVal val="visible"/>
                                      </p:to>
                                    </p:set>
                                    <p:anim calcmode="lin" valueType="num">
                                      <p:cBhvr additive="base">
                                        <p:cTn id="22" dur="500" fill="hold"/>
                                        <p:tgtEl>
                                          <p:spTgt spid="84"/>
                                        </p:tgtEl>
                                        <p:attrNameLst>
                                          <p:attrName>ppt_x</p:attrName>
                                        </p:attrNameLst>
                                      </p:cBhvr>
                                      <p:tavLst>
                                        <p:tav tm="0">
                                          <p:val>
                                            <p:strVal val="0-#ppt_w/2"/>
                                          </p:val>
                                        </p:tav>
                                        <p:tav tm="100000">
                                          <p:val>
                                            <p:strVal val="#ppt_x"/>
                                          </p:val>
                                        </p:tav>
                                      </p:tavLst>
                                    </p:anim>
                                    <p:anim calcmode="lin" valueType="num">
                                      <p:cBhvr additive="base">
                                        <p:cTn id="23" dur="500" fill="hold"/>
                                        <p:tgtEl>
                                          <p:spTgt spid="8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nodePh="1">
                                  <p:stCondLst>
                                    <p:cond delay="0"/>
                                  </p:stCondLst>
                                  <p:endCondLst>
                                    <p:cond evt="begin" delay="0">
                                      <p:tn val="25"/>
                                    </p:cond>
                                  </p:end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500" fill="hold"/>
                                        <p:tgtEl>
                                          <p:spTgt spid="76"/>
                                        </p:tgtEl>
                                        <p:attrNameLst>
                                          <p:attrName>ppt_x</p:attrName>
                                        </p:attrNameLst>
                                      </p:cBhvr>
                                      <p:tavLst>
                                        <p:tav tm="0">
                                          <p:val>
                                            <p:strVal val="0-#ppt_w/2"/>
                                          </p:val>
                                        </p:tav>
                                        <p:tav tm="100000">
                                          <p:val>
                                            <p:strVal val="#ppt_x"/>
                                          </p:val>
                                        </p:tav>
                                      </p:tavLst>
                                    </p:anim>
                                    <p:anim calcmode="lin" valueType="num">
                                      <p:cBhvr additive="base">
                                        <p:cTn id="28" dur="500" fill="hold"/>
                                        <p:tgtEl>
                                          <p:spTgt spid="76"/>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83"/>
                                        </p:tgtEl>
                                        <p:attrNameLst>
                                          <p:attrName>style.visibility</p:attrName>
                                        </p:attrNameLst>
                                      </p:cBhvr>
                                      <p:to>
                                        <p:strVal val="visible"/>
                                      </p:to>
                                    </p:set>
                                    <p:anim calcmode="lin" valueType="num">
                                      <p:cBhvr additive="base">
                                        <p:cTn id="32" dur="500" fill="hold"/>
                                        <p:tgtEl>
                                          <p:spTgt spid="83"/>
                                        </p:tgtEl>
                                        <p:attrNameLst>
                                          <p:attrName>ppt_x</p:attrName>
                                        </p:attrNameLst>
                                      </p:cBhvr>
                                      <p:tavLst>
                                        <p:tav tm="0">
                                          <p:val>
                                            <p:strVal val="0-#ppt_w/2"/>
                                          </p:val>
                                        </p:tav>
                                        <p:tav tm="100000">
                                          <p:val>
                                            <p:strVal val="#ppt_x"/>
                                          </p:val>
                                        </p:tav>
                                      </p:tavLst>
                                    </p:anim>
                                    <p:anim calcmode="lin" valueType="num">
                                      <p:cBhvr additive="base">
                                        <p:cTn id="33" dur="500" fill="hold"/>
                                        <p:tgtEl>
                                          <p:spTgt spid="83"/>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87">
                                            <p:txEl>
                                              <p:pRg st="0" end="0"/>
                                            </p:txEl>
                                          </p:spTgt>
                                        </p:tgtEl>
                                        <p:attrNameLst>
                                          <p:attrName>style.visibility</p:attrName>
                                        </p:attrNameLst>
                                      </p:cBhvr>
                                      <p:to>
                                        <p:strVal val="visible"/>
                                      </p:to>
                                    </p:set>
                                    <p:animEffect transition="in" filter="fade">
                                      <p:cBhvr>
                                        <p:cTn id="37" dur="500"/>
                                        <p:tgtEl>
                                          <p:spTgt spid="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83" grpId="0">
        <p:tmplLst>
          <p:tmpl>
            <p:tnLst>
              <p:par>
                <p:cTn presetID="2" presetClass="entr" presetSubtype="8"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500" fill="hold"/>
                        <p:tgtEl>
                          <p:spTgt spid="83"/>
                        </p:tgtEl>
                        <p:attrNameLst>
                          <p:attrName>ppt_x</p:attrName>
                        </p:attrNameLst>
                      </p:cBhvr>
                      <p:tavLst>
                        <p:tav tm="0">
                          <p:val>
                            <p:strVal val="0-#ppt_w/2"/>
                          </p:val>
                        </p:tav>
                        <p:tav tm="100000">
                          <p:val>
                            <p:strVal val="#ppt_x"/>
                          </p:val>
                        </p:tav>
                      </p:tavLst>
                    </p:anim>
                    <p:anim calcmode="lin" valueType="num">
                      <p:cBhvr additive="base">
                        <p:cTn dur="500" fill="hold"/>
                        <p:tgtEl>
                          <p:spTgt spid="83"/>
                        </p:tgtEl>
                        <p:attrNameLst>
                          <p:attrName>ppt_y</p:attrName>
                        </p:attrNameLst>
                      </p:cBhvr>
                      <p:tavLst>
                        <p:tav tm="0">
                          <p:val>
                            <p:strVal val="#ppt_y"/>
                          </p:val>
                        </p:tav>
                        <p:tav tm="100000">
                          <p:val>
                            <p:strVal val="#ppt_y"/>
                          </p:val>
                        </p:tav>
                      </p:tavLst>
                    </p:anim>
                  </p:childTnLst>
                </p:cTn>
              </p:par>
            </p:tnLst>
          </p:tmpl>
        </p:tmplLst>
      </p:bldP>
      <p:bldP spid="84" grpId="0">
        <p:tmplLst>
          <p:tmpl>
            <p:tnLst>
              <p:par>
                <p:cTn presetID="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500" fill="hold"/>
                        <p:tgtEl>
                          <p:spTgt spid="84"/>
                        </p:tgtEl>
                        <p:attrNameLst>
                          <p:attrName>ppt_x</p:attrName>
                        </p:attrNameLst>
                      </p:cBhvr>
                      <p:tavLst>
                        <p:tav tm="0">
                          <p:val>
                            <p:strVal val="0-#ppt_w/2"/>
                          </p:val>
                        </p:tav>
                        <p:tav tm="100000">
                          <p:val>
                            <p:strVal val="#ppt_x"/>
                          </p:val>
                        </p:tav>
                      </p:tavLst>
                    </p:anim>
                    <p:anim calcmode="lin" valueType="num">
                      <p:cBhvr additive="base">
                        <p:cTn dur="500" fill="hold"/>
                        <p:tgtEl>
                          <p:spTgt spid="84"/>
                        </p:tgtEl>
                        <p:attrNameLst>
                          <p:attrName>ppt_y</p:attrName>
                        </p:attrNameLst>
                      </p:cBhvr>
                      <p:tavLst>
                        <p:tav tm="0">
                          <p:val>
                            <p:strVal val="#ppt_y"/>
                          </p:val>
                        </p:tav>
                        <p:tav tm="100000">
                          <p:val>
                            <p:strVal val="#ppt_y"/>
                          </p:val>
                        </p:tav>
                      </p:tavLst>
                    </p:anim>
                  </p:childTnLst>
                </p:cTn>
              </p:par>
            </p:tnLst>
          </p:tmpl>
        </p:tmplLst>
      </p:bldP>
      <p:bldP spid="85" grpId="0">
        <p:tmplLst>
          <p:tmpl>
            <p:tnLst>
              <p:par>
                <p:cTn presetID="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500" fill="hold"/>
                        <p:tgtEl>
                          <p:spTgt spid="85"/>
                        </p:tgtEl>
                        <p:attrNameLst>
                          <p:attrName>ppt_x</p:attrName>
                        </p:attrNameLst>
                      </p:cBhvr>
                      <p:tavLst>
                        <p:tav tm="0">
                          <p:val>
                            <p:strVal val="0-#ppt_w/2"/>
                          </p:val>
                        </p:tav>
                        <p:tav tm="100000">
                          <p:val>
                            <p:strVal val="#ppt_x"/>
                          </p:val>
                        </p:tav>
                      </p:tavLst>
                    </p:anim>
                    <p:anim calcmode="lin" valueType="num">
                      <p:cBhvr additive="base">
                        <p:cTn dur="500" fill="hold"/>
                        <p:tgtEl>
                          <p:spTgt spid="85"/>
                        </p:tgtEl>
                        <p:attrNameLst>
                          <p:attrName>ppt_y</p:attrName>
                        </p:attrNameLst>
                      </p:cBhvr>
                      <p:tavLst>
                        <p:tav tm="0">
                          <p:val>
                            <p:strVal val="#ppt_y"/>
                          </p:val>
                        </p:tav>
                        <p:tav tm="100000">
                          <p:val>
                            <p:strVal val="#ppt_y"/>
                          </p:val>
                        </p:tav>
                      </p:tavLst>
                    </p:anim>
                  </p:childTnLst>
                </p:cTn>
              </p:par>
            </p:tnLst>
          </p:tmpl>
        </p:tmplLst>
      </p:bldP>
      <p:bldP spid="87" grpId="0" build="p">
        <p:tmplLst>
          <p:tmpl lvl="1">
            <p:tnLst>
              <p:par>
                <p:cTn presetID="10" presetClass="entr" presetSubtype="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wo-paragraphs">
    <p:spTree>
      <p:nvGrpSpPr>
        <p:cNvPr id="1" name=""/>
        <p:cNvGrpSpPr/>
        <p:nvPr/>
      </p:nvGrpSpPr>
      <p:grpSpPr>
        <a:xfrm>
          <a:off x="0" y="0"/>
          <a:ext cx="0" cy="0"/>
          <a:chOff x="0" y="0"/>
          <a:chExt cx="0" cy="0"/>
        </a:xfrm>
      </p:grpSpPr>
      <p:sp>
        <p:nvSpPr>
          <p:cNvPr id="12" name="Text Placeholder 11"/>
          <p:cNvSpPr>
            <a:spLocks noGrp="1"/>
          </p:cNvSpPr>
          <p:nvPr>
            <p:ph type="body" sz="quarter" idx="11"/>
          </p:nvPr>
        </p:nvSpPr>
        <p:spPr>
          <a:xfrm>
            <a:off x="684212" y="2355726"/>
            <a:ext cx="3527747" cy="1223962"/>
          </a:xfrm>
          <a:prstGeom prst="rect">
            <a:avLst/>
          </a:prstGeom>
        </p:spPr>
        <p:txBody>
          <a:bodyPr/>
          <a:lstStyle>
            <a:lvl1pPr marL="342900" indent="-342900">
              <a:buClr>
                <a:srgbClr val="E22653"/>
              </a:buClr>
              <a:buFont typeface="Arial" panose="020B0604020202020204" pitchFamily="34" charset="0"/>
              <a:buChar char="»"/>
              <a:defRPr sz="1600"/>
            </a:lvl1pPr>
            <a:lvl2pPr marL="742950" indent="-285750">
              <a:buClr>
                <a:srgbClr val="E22653"/>
              </a:buClr>
              <a:buFont typeface="Wingdings" panose="05000000000000000000" pitchFamily="2" charset="2"/>
              <a:buChar char="§"/>
              <a:defRPr sz="1400"/>
            </a:lvl2pPr>
            <a:lvl3pPr>
              <a:buClr>
                <a:srgbClr val="E22653"/>
              </a:buClr>
              <a:defRPr sz="1200"/>
            </a:lvl3pPr>
            <a:lvl4pPr>
              <a:buClr>
                <a:srgbClr val="E22653"/>
              </a:buClr>
              <a:defRPr sz="1100"/>
            </a:lvl4pPr>
            <a:lvl5pPr>
              <a:buClr>
                <a:srgbClr val="E22653"/>
              </a:buCl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2"/>
          </p:nvPr>
        </p:nvSpPr>
        <p:spPr>
          <a:xfrm>
            <a:off x="4644008" y="2355726"/>
            <a:ext cx="3527747" cy="1223962"/>
          </a:xfrm>
          <a:prstGeom prst="rect">
            <a:avLst/>
          </a:prstGeom>
        </p:spPr>
        <p:txBody>
          <a:bodyPr/>
          <a:lstStyle>
            <a:lvl1pPr marL="342900" indent="-342900">
              <a:buClr>
                <a:srgbClr val="E22653"/>
              </a:buClr>
              <a:buFont typeface="Arial" panose="020B0604020202020204" pitchFamily="34" charset="0"/>
              <a:buChar char="»"/>
              <a:defRPr sz="1600"/>
            </a:lvl1pPr>
            <a:lvl2pPr marL="742950" indent="-285750">
              <a:buClr>
                <a:srgbClr val="E22653"/>
              </a:buClr>
              <a:buFont typeface="Wingdings" panose="05000000000000000000" pitchFamily="2" charset="2"/>
              <a:buChar char="§"/>
              <a:defRPr sz="1400"/>
            </a:lvl2pPr>
            <a:lvl3pPr>
              <a:buClr>
                <a:srgbClr val="E22653"/>
              </a:buClr>
              <a:defRPr sz="1200"/>
            </a:lvl3pPr>
            <a:lvl4pPr>
              <a:buClr>
                <a:srgbClr val="E22653"/>
              </a:buClr>
              <a:defRPr sz="1100"/>
            </a:lvl4pPr>
            <a:lvl5pPr>
              <a:buClr>
                <a:srgbClr val="E22653"/>
              </a:buCl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86"/>
          <p:cNvSpPr>
            <a:spLocks noGrp="1"/>
          </p:cNvSpPr>
          <p:nvPr>
            <p:ph type="body" sz="quarter" idx="19"/>
          </p:nvPr>
        </p:nvSpPr>
        <p:spPr>
          <a:xfrm>
            <a:off x="611560" y="484188"/>
            <a:ext cx="7200155" cy="1223466"/>
          </a:xfrm>
          <a:prstGeom prst="rect">
            <a:avLst/>
          </a:prstGeom>
        </p:spPr>
        <p:txBody>
          <a:bodyPr/>
          <a:lstStyle>
            <a:lvl1pPr marL="0" indent="0">
              <a:buNone/>
              <a:defRPr sz="2800" b="1"/>
            </a:lvl1pPr>
            <a:lvl2pPr>
              <a:defRPr sz="2400"/>
            </a:lvl2pPr>
            <a:lvl3pPr>
              <a:defRPr sz="2000"/>
            </a:lvl3pPr>
            <a:lvl4pPr>
              <a:defRPr sz="1800"/>
            </a:lvl4pPr>
            <a:lvl5pPr>
              <a:defRPr sz="1800"/>
            </a:lvl5pPr>
          </a:lstStyle>
          <a:p>
            <a:pPr lvl="0"/>
            <a:r>
              <a:rPr lang="en-US"/>
              <a:t>Edit Master text styles</a:t>
            </a:r>
          </a:p>
        </p:txBody>
      </p:sp>
    </p:spTree>
    <p:extLst>
      <p:ext uri="{BB962C8B-B14F-4D97-AF65-F5344CB8AC3E}">
        <p14:creationId xmlns:p14="http://schemas.microsoft.com/office/powerpoint/2010/main" val="132180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 calcmode="lin" valueType="num">
                                      <p:cBhvr additive="base">
                                        <p:cTn id="12"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 calcmode="lin" valueType="num">
                                      <p:cBhvr additive="base">
                                        <p:cTn id="16"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2">
                                            <p:txEl>
                                              <p:pRg st="1" end="1"/>
                                            </p:tx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2">
                                            <p:txEl>
                                              <p:pRg st="2" end="2"/>
                                            </p:txEl>
                                          </p:spTgt>
                                        </p:tgtEl>
                                        <p:attrNameLst>
                                          <p:attrName>style.visibility</p:attrName>
                                        </p:attrNameLst>
                                      </p:cBhvr>
                                      <p:to>
                                        <p:strVal val="visible"/>
                                      </p:to>
                                    </p:set>
                                    <p:anim calcmode="lin" valueType="num">
                                      <p:cBhvr additive="base">
                                        <p:cTn id="20"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2">
                                            <p:txEl>
                                              <p:pRg st="2" end="2"/>
                                            </p:tx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2">
                                            <p:txEl>
                                              <p:pRg st="3" end="3"/>
                                            </p:txEl>
                                          </p:spTgt>
                                        </p:tgtEl>
                                        <p:attrNameLst>
                                          <p:attrName>style.visibility</p:attrName>
                                        </p:attrNameLst>
                                      </p:cBhvr>
                                      <p:to>
                                        <p:strVal val="visible"/>
                                      </p:to>
                                    </p:set>
                                    <p:anim calcmode="lin" valueType="num">
                                      <p:cBhvr additive="base">
                                        <p:cTn id="24" dur="50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2">
                                            <p:txEl>
                                              <p:pRg st="3" end="3"/>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2">
                                            <p:txEl>
                                              <p:pRg st="4" end="4"/>
                                            </p:txEl>
                                          </p:spTgt>
                                        </p:tgtEl>
                                        <p:attrNameLst>
                                          <p:attrName>style.visibility</p:attrName>
                                        </p:attrNameLst>
                                      </p:cBhvr>
                                      <p:to>
                                        <p:strVal val="visible"/>
                                      </p:to>
                                    </p:set>
                                    <p:anim calcmode="lin" valueType="num">
                                      <p:cBhvr additive="base">
                                        <p:cTn id="28" dur="500" fill="hold"/>
                                        <p:tgtEl>
                                          <p:spTgt spid="12">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4" end="4"/>
                                            </p:tx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 calcmode="lin" valueType="num">
                                      <p:cBhvr additive="base">
                                        <p:cTn id="32"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3">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3">
                                            <p:txEl>
                                              <p:pRg st="1" end="1"/>
                                            </p:txEl>
                                          </p:spTgt>
                                        </p:tgtEl>
                                        <p:attrNameLst>
                                          <p:attrName>style.visibility</p:attrName>
                                        </p:attrNameLst>
                                      </p:cBhvr>
                                      <p:to>
                                        <p:strVal val="visible"/>
                                      </p:to>
                                    </p:set>
                                    <p:anim calcmode="lin" valueType="num">
                                      <p:cBhvr additive="base">
                                        <p:cTn id="36"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3">
                                            <p:txEl>
                                              <p:pRg st="1" end="1"/>
                                            </p:txEl>
                                          </p:spTgt>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3">
                                            <p:txEl>
                                              <p:pRg st="2" end="2"/>
                                            </p:txEl>
                                          </p:spTgt>
                                        </p:tgtEl>
                                        <p:attrNameLst>
                                          <p:attrName>style.visibility</p:attrName>
                                        </p:attrNameLst>
                                      </p:cBhvr>
                                      <p:to>
                                        <p:strVal val="visible"/>
                                      </p:to>
                                    </p:set>
                                    <p:anim calcmode="lin" valueType="num">
                                      <p:cBhvr additive="base">
                                        <p:cTn id="40" dur="5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13">
                                            <p:txEl>
                                              <p:pRg st="2" end="2"/>
                                            </p:txEl>
                                          </p:spTgt>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13">
                                            <p:txEl>
                                              <p:pRg st="3" end="3"/>
                                            </p:txEl>
                                          </p:spTgt>
                                        </p:tgtEl>
                                        <p:attrNameLst>
                                          <p:attrName>style.visibility</p:attrName>
                                        </p:attrNameLst>
                                      </p:cBhvr>
                                      <p:to>
                                        <p:strVal val="visible"/>
                                      </p:to>
                                    </p:set>
                                    <p:anim calcmode="lin" valueType="num">
                                      <p:cBhvr additive="base">
                                        <p:cTn id="44" dur="500" fill="hold"/>
                                        <p:tgtEl>
                                          <p:spTgt spid="13">
                                            <p:txEl>
                                              <p:pRg st="3" end="3"/>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3">
                                            <p:txEl>
                                              <p:pRg st="3" end="3"/>
                                            </p:txEl>
                                          </p:spTgt>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13">
                                            <p:txEl>
                                              <p:pRg st="4" end="4"/>
                                            </p:txEl>
                                          </p:spTgt>
                                        </p:tgtEl>
                                        <p:attrNameLst>
                                          <p:attrName>style.visibility</p:attrName>
                                        </p:attrNameLst>
                                      </p:cBhvr>
                                      <p:to>
                                        <p:strVal val="visible"/>
                                      </p:to>
                                    </p:set>
                                    <p:anim calcmode="lin" valueType="num">
                                      <p:cBhvr additive="base">
                                        <p:cTn id="48" dur="500" fill="hold"/>
                                        <p:tgtEl>
                                          <p:spTgt spid="13">
                                            <p:txEl>
                                              <p:pRg st="4" end="4"/>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8"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ree-icons-text">
    <p:spTree>
      <p:nvGrpSpPr>
        <p:cNvPr id="1" name=""/>
        <p:cNvGrpSpPr/>
        <p:nvPr/>
      </p:nvGrpSpPr>
      <p:grpSpPr>
        <a:xfrm>
          <a:off x="0" y="0"/>
          <a:ext cx="0" cy="0"/>
          <a:chOff x="0" y="0"/>
          <a:chExt cx="0" cy="0"/>
        </a:xfrm>
      </p:grpSpPr>
      <p:pic>
        <p:nvPicPr>
          <p:cNvPr id="3" name="Picture 2" descr="\\Can-server\work\materijali\jpg\picture_sli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9" y="0"/>
            <a:ext cx="9186530" cy="5143500"/>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3"/>
          <p:cNvSpPr>
            <a:spLocks noChangeAspect="1" noChangeArrowheads="1" noTextEdit="1"/>
          </p:cNvSpPr>
          <p:nvPr/>
        </p:nvSpPr>
        <p:spPr bwMode="auto">
          <a:xfrm>
            <a:off x="987425" y="1203325"/>
            <a:ext cx="4000500" cy="329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Picture Placeholder 75"/>
          <p:cNvSpPr>
            <a:spLocks noGrp="1"/>
          </p:cNvSpPr>
          <p:nvPr>
            <p:ph type="pic" sz="quarter" idx="10"/>
          </p:nvPr>
        </p:nvSpPr>
        <p:spPr>
          <a:xfrm>
            <a:off x="908794" y="1347789"/>
            <a:ext cx="1832861" cy="1800025"/>
          </a:xfrm>
          <a:prstGeom prst="rect">
            <a:avLst/>
          </a:prstGeom>
        </p:spPr>
        <p:txBody>
          <a:bodyPr/>
          <a:lstStyle>
            <a:lvl1pPr marL="0" indent="0">
              <a:buNone/>
              <a:defRPr sz="1800">
                <a:solidFill>
                  <a:schemeClr val="bg1"/>
                </a:solidFill>
              </a:defRPr>
            </a:lvl1pPr>
          </a:lstStyle>
          <a:p>
            <a:r>
              <a:rPr lang="en-US"/>
              <a:t>Click icon to add picture</a:t>
            </a:r>
          </a:p>
        </p:txBody>
      </p:sp>
      <p:sp>
        <p:nvSpPr>
          <p:cNvPr id="77" name="Picture Placeholder 75"/>
          <p:cNvSpPr>
            <a:spLocks noGrp="1"/>
          </p:cNvSpPr>
          <p:nvPr>
            <p:ph type="pic" sz="quarter" idx="11"/>
          </p:nvPr>
        </p:nvSpPr>
        <p:spPr>
          <a:xfrm>
            <a:off x="3574354" y="1347789"/>
            <a:ext cx="1172967" cy="1151953"/>
          </a:xfrm>
          <a:prstGeom prst="rect">
            <a:avLst/>
          </a:prstGeom>
        </p:spPr>
        <p:txBody>
          <a:bodyPr/>
          <a:lstStyle>
            <a:lvl1pPr marL="0" indent="0">
              <a:buNone/>
              <a:defRPr sz="1800">
                <a:solidFill>
                  <a:schemeClr val="bg1"/>
                </a:solidFill>
              </a:defRPr>
            </a:lvl1pPr>
          </a:lstStyle>
          <a:p>
            <a:r>
              <a:rPr lang="en-US"/>
              <a:t>Click icon to add picture</a:t>
            </a:r>
          </a:p>
        </p:txBody>
      </p:sp>
      <p:sp>
        <p:nvSpPr>
          <p:cNvPr id="78" name="Picture Placeholder 75"/>
          <p:cNvSpPr>
            <a:spLocks noGrp="1"/>
          </p:cNvSpPr>
          <p:nvPr>
            <p:ph type="pic" sz="quarter" idx="12"/>
          </p:nvPr>
        </p:nvSpPr>
        <p:spPr>
          <a:xfrm>
            <a:off x="3574354" y="2900456"/>
            <a:ext cx="1413571" cy="1388247"/>
          </a:xfrm>
          <a:prstGeom prst="rect">
            <a:avLst/>
          </a:prstGeom>
        </p:spPr>
        <p:txBody>
          <a:bodyPr/>
          <a:lstStyle>
            <a:lvl1pPr marL="0" indent="0">
              <a:buNone/>
              <a:defRPr sz="1800">
                <a:solidFill>
                  <a:schemeClr val="bg1"/>
                </a:solidFill>
              </a:defRPr>
            </a:lvl1pPr>
          </a:lstStyle>
          <a:p>
            <a:r>
              <a:rPr lang="en-US"/>
              <a:t>Click icon to add picture</a:t>
            </a:r>
          </a:p>
        </p:txBody>
      </p:sp>
      <p:sp>
        <p:nvSpPr>
          <p:cNvPr id="79" name="Text Placeholder 11"/>
          <p:cNvSpPr>
            <a:spLocks noGrp="1"/>
          </p:cNvSpPr>
          <p:nvPr>
            <p:ph type="body" sz="quarter" idx="13"/>
          </p:nvPr>
        </p:nvSpPr>
        <p:spPr>
          <a:xfrm>
            <a:off x="926456" y="3292005"/>
            <a:ext cx="1845344" cy="1007938"/>
          </a:xfrm>
          <a:prstGeom prst="rect">
            <a:avLst/>
          </a:prstGeom>
        </p:spPr>
        <p:txBody>
          <a:bodyPr/>
          <a:lstStyle>
            <a:lvl1pPr marL="0" indent="0">
              <a:buNone/>
              <a:defRPr sz="1200">
                <a:solidFill>
                  <a:schemeClr val="bg1"/>
                </a:solidFill>
              </a:defRPr>
            </a:lvl1pPr>
            <a:lvl2pPr>
              <a:defRPr sz="1100"/>
            </a:lvl2pPr>
            <a:lvl3pPr>
              <a:defRPr sz="1050"/>
            </a:lvl3pPr>
            <a:lvl4pPr>
              <a:defRPr sz="1000"/>
            </a:lvl4pPr>
            <a:lvl5pPr>
              <a:defRPr sz="1000"/>
            </a:lvl5pPr>
          </a:lstStyle>
          <a:p>
            <a:pPr lvl="0"/>
            <a:r>
              <a:rPr lang="en-US"/>
              <a:t>Edit Master text styles</a:t>
            </a:r>
          </a:p>
        </p:txBody>
      </p:sp>
      <p:sp>
        <p:nvSpPr>
          <p:cNvPr id="80" name="Text Placeholder 11"/>
          <p:cNvSpPr>
            <a:spLocks noGrp="1"/>
          </p:cNvSpPr>
          <p:nvPr>
            <p:ph type="body" sz="quarter" idx="17"/>
          </p:nvPr>
        </p:nvSpPr>
        <p:spPr>
          <a:xfrm>
            <a:off x="4860032" y="1343968"/>
            <a:ext cx="1511524" cy="1155774"/>
          </a:xfrm>
          <a:prstGeom prst="rect">
            <a:avLst/>
          </a:prstGeom>
        </p:spPr>
        <p:txBody>
          <a:bodyPr/>
          <a:lstStyle>
            <a:lvl1pPr marL="0" indent="0">
              <a:buNone/>
              <a:defRPr sz="1200">
                <a:solidFill>
                  <a:schemeClr val="bg1"/>
                </a:solidFill>
              </a:defRPr>
            </a:lvl1pPr>
            <a:lvl2pPr>
              <a:defRPr sz="1100"/>
            </a:lvl2pPr>
            <a:lvl3pPr>
              <a:defRPr sz="1050"/>
            </a:lvl3pPr>
            <a:lvl4pPr>
              <a:defRPr sz="1000"/>
            </a:lvl4pPr>
            <a:lvl5pPr>
              <a:defRPr sz="1000"/>
            </a:lvl5pPr>
          </a:lstStyle>
          <a:p>
            <a:pPr lvl="0"/>
            <a:r>
              <a:rPr lang="en-US"/>
              <a:t>Edit Master text styles</a:t>
            </a:r>
          </a:p>
        </p:txBody>
      </p:sp>
      <p:sp>
        <p:nvSpPr>
          <p:cNvPr id="81" name="Text Placeholder 11"/>
          <p:cNvSpPr>
            <a:spLocks noGrp="1"/>
          </p:cNvSpPr>
          <p:nvPr>
            <p:ph type="body" sz="quarter" idx="18"/>
          </p:nvPr>
        </p:nvSpPr>
        <p:spPr>
          <a:xfrm>
            <a:off x="5104631" y="2912740"/>
            <a:ext cx="1511524" cy="1387202"/>
          </a:xfrm>
          <a:prstGeom prst="rect">
            <a:avLst/>
          </a:prstGeom>
        </p:spPr>
        <p:txBody>
          <a:bodyPr/>
          <a:lstStyle>
            <a:lvl1pPr marL="0" indent="0">
              <a:buNone/>
              <a:defRPr sz="1200">
                <a:solidFill>
                  <a:schemeClr val="bg1"/>
                </a:solidFill>
              </a:defRPr>
            </a:lvl1pPr>
            <a:lvl2pPr>
              <a:defRPr sz="1100"/>
            </a:lvl2pPr>
            <a:lvl3pPr>
              <a:defRPr sz="1050"/>
            </a:lvl3pPr>
            <a:lvl4pPr>
              <a:defRPr sz="1000"/>
            </a:lvl4pPr>
            <a:lvl5pPr>
              <a:defRPr sz="1000"/>
            </a:lvl5pPr>
          </a:lstStyle>
          <a:p>
            <a:pPr lvl="0"/>
            <a:r>
              <a:rPr lang="en-US"/>
              <a:t>Edit Master text styles</a:t>
            </a:r>
          </a:p>
        </p:txBody>
      </p:sp>
      <p:sp>
        <p:nvSpPr>
          <p:cNvPr id="11" name="Text Placeholder 86"/>
          <p:cNvSpPr>
            <a:spLocks noGrp="1"/>
          </p:cNvSpPr>
          <p:nvPr>
            <p:ph type="body" sz="quarter" idx="19"/>
          </p:nvPr>
        </p:nvSpPr>
        <p:spPr>
          <a:xfrm>
            <a:off x="611560" y="484188"/>
            <a:ext cx="7200155" cy="665510"/>
          </a:xfrm>
          <a:prstGeom prst="rect">
            <a:avLst/>
          </a:prstGeom>
        </p:spPr>
        <p:txBody>
          <a:bodyPr/>
          <a:lstStyle>
            <a:lvl1pPr marL="0" indent="0">
              <a:buNone/>
              <a:defRPr sz="2800" b="1">
                <a:solidFill>
                  <a:schemeClr val="bg1"/>
                </a:solidFill>
              </a:defRPr>
            </a:lvl1pPr>
            <a:lvl2pPr>
              <a:defRPr sz="2400"/>
            </a:lvl2pPr>
            <a:lvl3pPr>
              <a:defRPr sz="2000"/>
            </a:lvl3pPr>
            <a:lvl4pPr>
              <a:defRPr sz="1800"/>
            </a:lvl4pPr>
            <a:lvl5pPr>
              <a:defRPr sz="1800"/>
            </a:lvl5pPr>
          </a:lstStyle>
          <a:p>
            <a:pPr lvl="0"/>
            <a:r>
              <a:rPr lang="en-US"/>
              <a:t>Edit Master text styles</a:t>
            </a:r>
          </a:p>
        </p:txBody>
      </p:sp>
    </p:spTree>
    <p:extLst>
      <p:ext uri="{BB962C8B-B14F-4D97-AF65-F5344CB8AC3E}">
        <p14:creationId xmlns:p14="http://schemas.microsoft.com/office/powerpoint/2010/main" val="134767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 calcmode="lin" valueType="num">
                                      <p:cBhvr additive="base">
                                        <p:cTn id="7" dur="500" fill="hold"/>
                                        <p:tgtEl>
                                          <p:spTgt spid="8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nodePh="1">
                                  <p:stCondLst>
                                    <p:cond delay="0"/>
                                  </p:stCondLst>
                                  <p:endCondLst>
                                    <p:cond evt="begin" delay="0">
                                      <p:tn val="9"/>
                                    </p:cond>
                                  </p:end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0-#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80">
                                            <p:txEl>
                                              <p:pRg st="0" end="0"/>
                                            </p:txEl>
                                          </p:spTgt>
                                        </p:tgtEl>
                                        <p:attrNameLst>
                                          <p:attrName>style.visibility</p:attrName>
                                        </p:attrNameLst>
                                      </p:cBhvr>
                                      <p:to>
                                        <p:strVal val="visible"/>
                                      </p:to>
                                    </p:set>
                                    <p:anim calcmode="lin" valueType="num">
                                      <p:cBhvr additive="base">
                                        <p:cTn id="16" dur="500" fill="hold"/>
                                        <p:tgtEl>
                                          <p:spTgt spid="80">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80">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nodePh="1">
                                  <p:stCondLst>
                                    <p:cond delay="0"/>
                                  </p:stCondLst>
                                  <p:endCondLst>
                                    <p:cond evt="begin" delay="0">
                                      <p:tn val="18"/>
                                    </p:cond>
                                  </p:endCondLst>
                                  <p:childTnLst>
                                    <p:set>
                                      <p:cBhvr>
                                        <p:cTn id="19" dur="1" fill="hold">
                                          <p:stCondLst>
                                            <p:cond delay="0"/>
                                          </p:stCondLst>
                                        </p:cTn>
                                        <p:tgtEl>
                                          <p:spTgt spid="77"/>
                                        </p:tgtEl>
                                        <p:attrNameLst>
                                          <p:attrName>style.visibility</p:attrName>
                                        </p:attrNameLst>
                                      </p:cBhvr>
                                      <p:to>
                                        <p:strVal val="visible"/>
                                      </p:to>
                                    </p:set>
                                    <p:anim calcmode="lin" valueType="num">
                                      <p:cBhvr additive="base">
                                        <p:cTn id="20" dur="500" fill="hold"/>
                                        <p:tgtEl>
                                          <p:spTgt spid="77"/>
                                        </p:tgtEl>
                                        <p:attrNameLst>
                                          <p:attrName>ppt_x</p:attrName>
                                        </p:attrNameLst>
                                      </p:cBhvr>
                                      <p:tavLst>
                                        <p:tav tm="0">
                                          <p:val>
                                            <p:strVal val="0-#ppt_w/2"/>
                                          </p:val>
                                        </p:tav>
                                        <p:tav tm="100000">
                                          <p:val>
                                            <p:strVal val="#ppt_x"/>
                                          </p:val>
                                        </p:tav>
                                      </p:tavLst>
                                    </p:anim>
                                    <p:anim calcmode="lin" valueType="num">
                                      <p:cBhvr additive="base">
                                        <p:cTn id="21"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nodePh="1">
                                  <p:stCondLst>
                                    <p:cond delay="0"/>
                                  </p:stCondLst>
                                  <p:endCondLst>
                                    <p:cond evt="begin" delay="0">
                                      <p:tn val="24"/>
                                    </p:cond>
                                  </p:endCondLst>
                                  <p:childTnLst>
                                    <p:set>
                                      <p:cBhvr>
                                        <p:cTn id="25" dur="1" fill="hold">
                                          <p:stCondLst>
                                            <p:cond delay="0"/>
                                          </p:stCondLst>
                                        </p:cTn>
                                        <p:tgtEl>
                                          <p:spTgt spid="76"/>
                                        </p:tgtEl>
                                        <p:attrNameLst>
                                          <p:attrName>style.visibility</p:attrName>
                                        </p:attrNameLst>
                                      </p:cBhvr>
                                      <p:to>
                                        <p:strVal val="visible"/>
                                      </p:to>
                                    </p:set>
                                    <p:anim calcmode="lin" valueType="num">
                                      <p:cBhvr additive="base">
                                        <p:cTn id="26" dur="500" fill="hold"/>
                                        <p:tgtEl>
                                          <p:spTgt spid="76"/>
                                        </p:tgtEl>
                                        <p:attrNameLst>
                                          <p:attrName>ppt_x</p:attrName>
                                        </p:attrNameLst>
                                      </p:cBhvr>
                                      <p:tavLst>
                                        <p:tav tm="0">
                                          <p:val>
                                            <p:strVal val="0-#ppt_w/2"/>
                                          </p:val>
                                        </p:tav>
                                        <p:tav tm="100000">
                                          <p:val>
                                            <p:strVal val="#ppt_x"/>
                                          </p:val>
                                        </p:tav>
                                      </p:tavLst>
                                    </p:anim>
                                    <p:anim calcmode="lin" valueType="num">
                                      <p:cBhvr additive="base">
                                        <p:cTn id="27" dur="500" fill="hold"/>
                                        <p:tgtEl>
                                          <p:spTgt spid="76"/>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2" presetClass="entr" presetSubtype="8" fill="hold" grpId="0" nodeType="afterEffect">
                                  <p:stCondLst>
                                    <p:cond delay="0"/>
                                  </p:stCondLst>
                                  <p:childTnLst>
                                    <p:set>
                                      <p:cBhvr>
                                        <p:cTn id="30" dur="1" fill="hold">
                                          <p:stCondLst>
                                            <p:cond delay="0"/>
                                          </p:stCondLst>
                                        </p:cTn>
                                        <p:tgtEl>
                                          <p:spTgt spid="79">
                                            <p:txEl>
                                              <p:pRg st="0" end="0"/>
                                            </p:txEl>
                                          </p:spTgt>
                                        </p:tgtEl>
                                        <p:attrNameLst>
                                          <p:attrName>style.visibility</p:attrName>
                                        </p:attrNameLst>
                                      </p:cBhvr>
                                      <p:to>
                                        <p:strVal val="visible"/>
                                      </p:to>
                                    </p:set>
                                    <p:anim calcmode="lin" valueType="num">
                                      <p:cBhvr additive="base">
                                        <p:cTn id="31"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9">
                                            <p:txEl>
                                              <p:pRg st="0" end="0"/>
                                            </p:txEl>
                                          </p:spTgt>
                                        </p:tgtEl>
                                        <p:attrNameLst>
                                          <p:attrName>ppt_y</p:attrName>
                                        </p:attrNameLst>
                                      </p:cBhvr>
                                      <p:tavLst>
                                        <p:tav tm="0">
                                          <p:val>
                                            <p:strVal val="#ppt_y"/>
                                          </p:val>
                                        </p:tav>
                                        <p:tav tm="100000">
                                          <p:val>
                                            <p:strVal val="#ppt_y"/>
                                          </p:val>
                                        </p:tav>
                                      </p:tavLst>
                                    </p:anim>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1">
                                            <p:txEl>
                                              <p:pRg st="0" end="0"/>
                                            </p:txEl>
                                          </p:spTgt>
                                        </p:tgtEl>
                                        <p:attrNameLst>
                                          <p:attrName>style.visibility</p:attrName>
                                        </p:attrNameLst>
                                      </p:cBhvr>
                                      <p:to>
                                        <p:strVal val="visible"/>
                                      </p:to>
                                    </p:set>
                                    <p:animEffect transition="in" filter="fade">
                                      <p:cBhvr>
                                        <p:cTn id="36"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79" grpId="0" build="p">
        <p:tmplLst>
          <p:tmpl lvl="1">
            <p:tnLst>
              <p:par>
                <p:cTn presetID="2" presetClass="entr" presetSubtype="8"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 calcmode="lin" valueType="num">
                      <p:cBhvr additive="base">
                        <p:cTn dur="500" fill="hold"/>
                        <p:tgtEl>
                          <p:spTgt spid="80"/>
                        </p:tgtEl>
                        <p:attrNameLst>
                          <p:attrName>ppt_x</p:attrName>
                        </p:attrNameLst>
                      </p:cBhvr>
                      <p:tavLst>
                        <p:tav tm="0">
                          <p:val>
                            <p:strVal val="0-#ppt_w/2"/>
                          </p:val>
                        </p:tav>
                        <p:tav tm="100000">
                          <p:val>
                            <p:strVal val="#ppt_x"/>
                          </p:val>
                        </p:tav>
                      </p:tavLst>
                    </p:anim>
                    <p:anim calcmode="lin" valueType="num">
                      <p:cBhvr additive="base">
                        <p:cTn dur="500" fill="hold"/>
                        <p:tgtEl>
                          <p:spTgt spid="80"/>
                        </p:tgtEl>
                        <p:attrNameLst>
                          <p:attrName>ppt_y</p:attrName>
                        </p:attrNameLst>
                      </p:cBhvr>
                      <p:tavLst>
                        <p:tav tm="0">
                          <p:val>
                            <p:strVal val="#ppt_y"/>
                          </p:val>
                        </p:tav>
                        <p:tav tm="100000">
                          <p:val>
                            <p:strVal val="#ppt_y"/>
                          </p:val>
                        </p:tav>
                      </p:tavLst>
                    </p:anim>
                  </p:childTnLst>
                </p:cTn>
              </p:par>
            </p:tnLst>
          </p:tmpl>
        </p:tmplLst>
      </p:bldP>
      <p:bldP spid="81" grpId="0" build="p">
        <p:tmplLst>
          <p:tmpl lvl="1">
            <p:tnLst>
              <p:par>
                <p:cTn presetID="2" presetClass="entr" presetSubtype="8" fill="hold" nodeType="afterEffect">
                  <p:stCondLst>
                    <p:cond delay="0"/>
                  </p:stCondLst>
                  <p:childTnLst>
                    <p:set>
                      <p:cBhvr>
                        <p:cTn dur="1" fill="hold">
                          <p:stCondLst>
                            <p:cond delay="0"/>
                          </p:stCondLst>
                        </p:cTn>
                        <p:tgtEl>
                          <p:spTgt spid="81"/>
                        </p:tgtEl>
                        <p:attrNameLst>
                          <p:attrName>style.visibility</p:attrName>
                        </p:attrNameLst>
                      </p:cBhvr>
                      <p:to>
                        <p:strVal val="visible"/>
                      </p:to>
                    </p:set>
                    <p:anim calcmode="lin" valueType="num">
                      <p:cBhvr additive="base">
                        <p:cTn dur="500" fill="hold"/>
                        <p:tgtEl>
                          <p:spTgt spid="81"/>
                        </p:tgtEl>
                        <p:attrNameLst>
                          <p:attrName>ppt_x</p:attrName>
                        </p:attrNameLst>
                      </p:cBhvr>
                      <p:tavLst>
                        <p:tav tm="0">
                          <p:val>
                            <p:strVal val="0-#ppt_w/2"/>
                          </p:val>
                        </p:tav>
                        <p:tav tm="100000">
                          <p:val>
                            <p:strVal val="#ppt_x"/>
                          </p:val>
                        </p:tav>
                      </p:tavLst>
                    </p:anim>
                    <p:anim calcmode="lin" valueType="num">
                      <p:cBhvr additive="base">
                        <p:cTn dur="500" fill="hold"/>
                        <p:tgtEl>
                          <p:spTgt spid="81"/>
                        </p:tgtEl>
                        <p:attrNameLst>
                          <p:attrName>ppt_y</p:attrName>
                        </p:attrNameLst>
                      </p:cBhvr>
                      <p:tavLst>
                        <p:tav tm="0">
                          <p:val>
                            <p:strVal val="#ppt_y"/>
                          </p:val>
                        </p:tav>
                        <p:tav tm="100000">
                          <p:val>
                            <p:strVal val="#ppt_y"/>
                          </p:val>
                        </p:tav>
                      </p:tavLst>
                    </p:anim>
                  </p:childTnLst>
                </p:cTn>
              </p:par>
            </p:tnLst>
          </p:tmpl>
        </p:tmplLst>
      </p:bldP>
      <p:bldP spid="11" grpId="0" bui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subtitle-bullets">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684212" y="1995686"/>
            <a:ext cx="5399956" cy="1876857"/>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
                <a:srgbClr val="FF4861"/>
              </a:buClr>
              <a:buSzTx/>
              <a:buFont typeface="Arial" panose="020B0604020202020204" pitchFamily="34" charset="0"/>
              <a:buChar char="»"/>
              <a:tabLst/>
              <a:defRPr sz="1400" baseline="0"/>
            </a:lvl1pPr>
            <a:lvl2pPr marL="742950" indent="-285750">
              <a:buClr>
                <a:srgbClr val="E22653"/>
              </a:buClr>
              <a:buFont typeface="Wingdings" panose="05000000000000000000" pitchFamily="2" charset="2"/>
              <a:buChar char="§"/>
              <a:defRPr sz="1400"/>
            </a:lvl2pPr>
            <a:lvl3pPr>
              <a:buClr>
                <a:srgbClr val="E22653"/>
              </a:buClr>
              <a:defRPr sz="1200"/>
            </a:lvl3pPr>
            <a:lvl4pPr>
              <a:buClr>
                <a:srgbClr val="E22653"/>
              </a:buClr>
              <a:defRPr sz="1100"/>
            </a:lvl4pPr>
            <a:lvl5pPr>
              <a:buClr>
                <a:srgbClr val="E22653"/>
              </a:buClr>
              <a:defRPr sz="1100"/>
            </a:lvl5pPr>
          </a:lstStyle>
          <a:p>
            <a:pPr lvl="0"/>
            <a:r>
              <a:rPr lang="en-US"/>
              <a:t>Lorem ipsum</a:t>
            </a:r>
          </a:p>
          <a:p>
            <a:pPr marL="342900" marR="0" lvl="0" indent="-342900" algn="l" defTabSz="914400" rtl="0" eaLnBrk="1" fontAlgn="auto" latinLnBrk="0" hangingPunct="1">
              <a:lnSpc>
                <a:spcPct val="100000"/>
              </a:lnSpc>
              <a:spcBef>
                <a:spcPct val="20000"/>
              </a:spcBef>
              <a:spcAft>
                <a:spcPts val="0"/>
              </a:spcAft>
              <a:buClr>
                <a:srgbClr val="E22653"/>
              </a:buClr>
              <a:buSzTx/>
              <a:buFont typeface="Arial" panose="020B0604020202020204" pitchFamily="34" charset="0"/>
              <a:buChar char="»"/>
              <a:tabLst/>
              <a:defRPr/>
            </a:pPr>
            <a:r>
              <a:rPr lang="en-US"/>
              <a:t>Lorem ipsum</a:t>
            </a:r>
          </a:p>
          <a:p>
            <a:pPr marL="342900" marR="0" lvl="0" indent="-342900" algn="l" defTabSz="914400" rtl="0" eaLnBrk="1" fontAlgn="auto" latinLnBrk="0" hangingPunct="1">
              <a:lnSpc>
                <a:spcPct val="100000"/>
              </a:lnSpc>
              <a:spcBef>
                <a:spcPct val="20000"/>
              </a:spcBef>
              <a:spcAft>
                <a:spcPts val="0"/>
              </a:spcAft>
              <a:buClr>
                <a:srgbClr val="E22653"/>
              </a:buClr>
              <a:buSzTx/>
              <a:buFont typeface="Arial" panose="020B0604020202020204" pitchFamily="34" charset="0"/>
              <a:buChar char="»"/>
              <a:tabLst/>
              <a:defRPr/>
            </a:pPr>
            <a:r>
              <a:rPr lang="en-US"/>
              <a:t>Lorem ipsum</a:t>
            </a:r>
          </a:p>
          <a:p>
            <a:pPr marL="342900" marR="0" lvl="0" indent="-342900" algn="l" defTabSz="914400" rtl="0" eaLnBrk="1" fontAlgn="auto" latinLnBrk="0" hangingPunct="1">
              <a:lnSpc>
                <a:spcPct val="100000"/>
              </a:lnSpc>
              <a:spcBef>
                <a:spcPct val="20000"/>
              </a:spcBef>
              <a:spcAft>
                <a:spcPts val="0"/>
              </a:spcAft>
              <a:buClr>
                <a:srgbClr val="E22653"/>
              </a:buClr>
              <a:buSzTx/>
              <a:buFont typeface="Arial" panose="020B0604020202020204" pitchFamily="34" charset="0"/>
              <a:buChar char="»"/>
              <a:tabLst/>
              <a:defRPr/>
            </a:pPr>
            <a:r>
              <a:rPr lang="en-US"/>
              <a:t>Lorem ipsum</a:t>
            </a:r>
          </a:p>
          <a:p>
            <a:pPr lvl="0"/>
            <a:endParaRPr lang="en-US"/>
          </a:p>
        </p:txBody>
      </p:sp>
      <p:sp>
        <p:nvSpPr>
          <p:cNvPr id="14" name="Text Placeholder 86"/>
          <p:cNvSpPr>
            <a:spLocks noGrp="1"/>
          </p:cNvSpPr>
          <p:nvPr>
            <p:ph type="body" sz="quarter" idx="19"/>
          </p:nvPr>
        </p:nvSpPr>
        <p:spPr>
          <a:xfrm>
            <a:off x="611560" y="484188"/>
            <a:ext cx="7200155" cy="575394"/>
          </a:xfrm>
          <a:prstGeom prst="rect">
            <a:avLst/>
          </a:prstGeom>
        </p:spPr>
        <p:txBody>
          <a:bodyPr/>
          <a:lstStyle>
            <a:lvl1pPr marL="0" indent="0">
              <a:buNone/>
              <a:defRPr sz="2800" b="1"/>
            </a:lvl1pPr>
            <a:lvl2pPr>
              <a:defRPr sz="2400"/>
            </a:lvl2pPr>
            <a:lvl3pPr>
              <a:defRPr sz="2000"/>
            </a:lvl3pPr>
            <a:lvl4pPr>
              <a:defRPr sz="1800"/>
            </a:lvl4pPr>
            <a:lvl5pPr>
              <a:defRPr sz="1800"/>
            </a:lvl5pPr>
          </a:lstStyle>
          <a:p>
            <a:pPr lvl="0"/>
            <a:r>
              <a:rPr lang="en-US"/>
              <a:t>Edit Master text styles</a:t>
            </a:r>
          </a:p>
        </p:txBody>
      </p:sp>
    </p:spTree>
    <p:extLst>
      <p:ext uri="{BB962C8B-B14F-4D97-AF65-F5344CB8AC3E}">
        <p14:creationId xmlns:p14="http://schemas.microsoft.com/office/powerpoint/2010/main" val="243264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 calcmode="lin" valueType="num">
                                      <p:cBhvr additive="base">
                                        <p:cTn id="12"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 calcmode="lin" valueType="num">
                                      <p:cBhvr additive="base">
                                        <p:cTn id="16"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2">
                                            <p:txEl>
                                              <p:pRg st="1" end="1"/>
                                            </p:tx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2">
                                            <p:txEl>
                                              <p:pRg st="2" end="2"/>
                                            </p:txEl>
                                          </p:spTgt>
                                        </p:tgtEl>
                                        <p:attrNameLst>
                                          <p:attrName>style.visibility</p:attrName>
                                        </p:attrNameLst>
                                      </p:cBhvr>
                                      <p:to>
                                        <p:strVal val="visible"/>
                                      </p:to>
                                    </p:set>
                                    <p:anim calcmode="lin" valueType="num">
                                      <p:cBhvr additive="base">
                                        <p:cTn id="20"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2">
                                            <p:txEl>
                                              <p:pRg st="2" end="2"/>
                                            </p:tx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2">
                                            <p:txEl>
                                              <p:pRg st="3" end="3"/>
                                            </p:txEl>
                                          </p:spTgt>
                                        </p:tgtEl>
                                        <p:attrNameLst>
                                          <p:attrName>style.visibility</p:attrName>
                                        </p:attrNameLst>
                                      </p:cBhvr>
                                      <p:to>
                                        <p:strVal val="visible"/>
                                      </p:to>
                                    </p:set>
                                    <p:anim calcmode="lin" valueType="num">
                                      <p:cBhvr additive="base">
                                        <p:cTn id="24" dur="50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tmplLst>
          <p:tmpl lvl="1">
            <p:tnLst>
              <p:par>
                <p:cTn presetID="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4" grpId="0" bui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wo-icons-with-text">
    <p:spTree>
      <p:nvGrpSpPr>
        <p:cNvPr id="1" name=""/>
        <p:cNvGrpSpPr/>
        <p:nvPr/>
      </p:nvGrpSpPr>
      <p:grpSpPr>
        <a:xfrm>
          <a:off x="0" y="0"/>
          <a:ext cx="0" cy="0"/>
          <a:chOff x="0" y="0"/>
          <a:chExt cx="0" cy="0"/>
        </a:xfrm>
      </p:grpSpPr>
      <p:sp>
        <p:nvSpPr>
          <p:cNvPr id="10" name="Text Placeholder 11"/>
          <p:cNvSpPr>
            <a:spLocks noGrp="1"/>
          </p:cNvSpPr>
          <p:nvPr>
            <p:ph type="body" sz="quarter" idx="11"/>
          </p:nvPr>
        </p:nvSpPr>
        <p:spPr>
          <a:xfrm>
            <a:off x="611560" y="2355726"/>
            <a:ext cx="2231604" cy="1223962"/>
          </a:xfrm>
          <a:prstGeom prst="rect">
            <a:avLst/>
          </a:prstGeom>
        </p:spPr>
        <p:txBody>
          <a:bodyPr/>
          <a:lstStyle>
            <a:lvl1pPr marL="342900" indent="-342900">
              <a:buClr>
                <a:srgbClr val="E22653"/>
              </a:buClr>
              <a:buFont typeface="Arial" panose="020B0604020202020204" pitchFamily="34" charset="0"/>
              <a:buChar char="»"/>
              <a:defRPr sz="1600"/>
            </a:lvl1pPr>
            <a:lvl2pPr marL="742950" indent="-285750">
              <a:buClr>
                <a:srgbClr val="E22653"/>
              </a:buClr>
              <a:buFont typeface="Wingdings" panose="05000000000000000000" pitchFamily="2" charset="2"/>
              <a:buChar char="§"/>
              <a:defRPr sz="1400"/>
            </a:lvl2pPr>
            <a:lvl3pPr>
              <a:buClr>
                <a:srgbClr val="E22653"/>
              </a:buClr>
              <a:defRPr sz="1200"/>
            </a:lvl3pPr>
            <a:lvl4pPr>
              <a:buClr>
                <a:srgbClr val="E22653"/>
              </a:buClr>
              <a:defRPr sz="1100"/>
            </a:lvl4pPr>
            <a:lvl5pPr>
              <a:buClr>
                <a:srgbClr val="E22653"/>
              </a:buClr>
              <a:defRPr sz="1100"/>
            </a:lvl5pPr>
          </a:lstStyle>
          <a:p>
            <a:pPr lvl="0"/>
            <a:r>
              <a:rPr lang="en-US"/>
              <a:t>Edit Master text styles</a:t>
            </a:r>
          </a:p>
          <a:p>
            <a:pPr lvl="1"/>
            <a:r>
              <a:rPr lang="en-US"/>
              <a:t>Second level</a:t>
            </a:r>
          </a:p>
        </p:txBody>
      </p:sp>
      <p:sp>
        <p:nvSpPr>
          <p:cNvPr id="11" name="Text Placeholder 11"/>
          <p:cNvSpPr>
            <a:spLocks noGrp="1"/>
          </p:cNvSpPr>
          <p:nvPr>
            <p:ph type="body" sz="quarter" idx="12"/>
          </p:nvPr>
        </p:nvSpPr>
        <p:spPr>
          <a:xfrm>
            <a:off x="4787379" y="2355726"/>
            <a:ext cx="2231604" cy="1223962"/>
          </a:xfrm>
          <a:prstGeom prst="rect">
            <a:avLst/>
          </a:prstGeom>
        </p:spPr>
        <p:txBody>
          <a:bodyPr/>
          <a:lstStyle>
            <a:lvl1pPr marL="342900" indent="-342900">
              <a:buClr>
                <a:srgbClr val="E22653"/>
              </a:buClr>
              <a:buFont typeface="Arial" panose="020B0604020202020204" pitchFamily="34" charset="0"/>
              <a:buChar char="»"/>
              <a:defRPr sz="1600"/>
            </a:lvl1pPr>
            <a:lvl2pPr marL="742950" indent="-285750">
              <a:buClr>
                <a:srgbClr val="E22653"/>
              </a:buClr>
              <a:buFont typeface="Wingdings" panose="05000000000000000000" pitchFamily="2" charset="2"/>
              <a:buChar char="§"/>
              <a:defRPr sz="1400"/>
            </a:lvl2pPr>
            <a:lvl3pPr>
              <a:buClr>
                <a:srgbClr val="E22653"/>
              </a:buClr>
              <a:defRPr sz="1200"/>
            </a:lvl3pPr>
            <a:lvl4pPr>
              <a:buClr>
                <a:srgbClr val="E22653"/>
              </a:buClr>
              <a:defRPr sz="1100"/>
            </a:lvl4pPr>
            <a:lvl5pPr>
              <a:buClr>
                <a:srgbClr val="E22653"/>
              </a:buClr>
              <a:defRPr sz="1100"/>
            </a:lvl5pPr>
          </a:lstStyle>
          <a:p>
            <a:pPr lvl="0"/>
            <a:r>
              <a:rPr lang="en-US"/>
              <a:t>Edit Master text styles</a:t>
            </a:r>
          </a:p>
          <a:p>
            <a:pPr lvl="1"/>
            <a:r>
              <a:rPr lang="en-US"/>
              <a:t>Second level</a:t>
            </a:r>
          </a:p>
        </p:txBody>
      </p:sp>
      <p:sp>
        <p:nvSpPr>
          <p:cNvPr id="13" name="Picture Placeholder 75"/>
          <p:cNvSpPr>
            <a:spLocks noGrp="1"/>
          </p:cNvSpPr>
          <p:nvPr>
            <p:ph type="pic" sz="quarter" idx="14"/>
          </p:nvPr>
        </p:nvSpPr>
        <p:spPr>
          <a:xfrm>
            <a:off x="2987179" y="2355726"/>
            <a:ext cx="1420952" cy="1224136"/>
          </a:xfrm>
          <a:prstGeom prst="rect">
            <a:avLst/>
          </a:prstGeom>
        </p:spPr>
        <p:txBody>
          <a:bodyPr/>
          <a:lstStyle>
            <a:lvl1pPr marL="0" indent="0">
              <a:buNone/>
              <a:defRPr sz="1600" b="1"/>
            </a:lvl1pPr>
          </a:lstStyle>
          <a:p>
            <a:r>
              <a:rPr lang="en-US"/>
              <a:t>Click icon to add picture</a:t>
            </a:r>
          </a:p>
        </p:txBody>
      </p:sp>
      <p:sp>
        <p:nvSpPr>
          <p:cNvPr id="15" name="Picture Placeholder 75"/>
          <p:cNvSpPr>
            <a:spLocks noGrp="1"/>
          </p:cNvSpPr>
          <p:nvPr>
            <p:ph type="pic" sz="quarter" idx="15"/>
          </p:nvPr>
        </p:nvSpPr>
        <p:spPr>
          <a:xfrm>
            <a:off x="7163643" y="2355726"/>
            <a:ext cx="1420952" cy="1224136"/>
          </a:xfrm>
          <a:prstGeom prst="rect">
            <a:avLst/>
          </a:prstGeom>
        </p:spPr>
        <p:txBody>
          <a:bodyPr/>
          <a:lstStyle>
            <a:lvl1pPr marL="0" indent="0">
              <a:buNone/>
              <a:defRPr sz="1600" b="1"/>
            </a:lvl1pPr>
          </a:lstStyle>
          <a:p>
            <a:r>
              <a:rPr lang="en-US"/>
              <a:t>Click icon to add picture</a:t>
            </a:r>
          </a:p>
        </p:txBody>
      </p:sp>
      <p:sp>
        <p:nvSpPr>
          <p:cNvPr id="16" name="Text Placeholder 86"/>
          <p:cNvSpPr>
            <a:spLocks noGrp="1"/>
          </p:cNvSpPr>
          <p:nvPr>
            <p:ph type="body" sz="quarter" idx="19"/>
          </p:nvPr>
        </p:nvSpPr>
        <p:spPr>
          <a:xfrm>
            <a:off x="611560" y="484188"/>
            <a:ext cx="7200155" cy="791418"/>
          </a:xfrm>
          <a:prstGeom prst="rect">
            <a:avLst/>
          </a:prstGeom>
        </p:spPr>
        <p:txBody>
          <a:bodyPr/>
          <a:lstStyle>
            <a:lvl1pPr marL="0" indent="0">
              <a:buNone/>
              <a:defRPr sz="2800" b="1"/>
            </a:lvl1pPr>
            <a:lvl2pPr>
              <a:defRPr sz="2400"/>
            </a:lvl2pPr>
            <a:lvl3pPr>
              <a:defRPr sz="2000"/>
            </a:lvl3pPr>
            <a:lvl4pPr>
              <a:defRPr sz="1800"/>
            </a:lvl4pPr>
            <a:lvl5pPr>
              <a:defRPr sz="1800"/>
            </a:lvl5pPr>
          </a:lstStyle>
          <a:p>
            <a:pPr lvl="0"/>
            <a:r>
              <a:rPr lang="en-US"/>
              <a:t>Edit Master text styles</a:t>
            </a:r>
          </a:p>
        </p:txBody>
      </p:sp>
    </p:spTree>
    <p:extLst>
      <p:ext uri="{BB962C8B-B14F-4D97-AF65-F5344CB8AC3E}">
        <p14:creationId xmlns:p14="http://schemas.microsoft.com/office/powerpoint/2010/main" val="74789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1">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 calcmode="lin" valueType="num">
                                      <p:cBhvr additive="base">
                                        <p:cTn id="20"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1">
                                            <p:txEl>
                                              <p:pRg st="1" end="1"/>
                                            </p:tx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nodePh="1">
                                  <p:stCondLst>
                                    <p:cond delay="0"/>
                                  </p:stCondLst>
                                  <p:endCondLst>
                                    <p:cond evt="begin" delay="0">
                                      <p:tn val="22"/>
                                    </p:cond>
                                  </p:end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0-#ppt_w/2"/>
                                          </p:val>
                                        </p:tav>
                                        <p:tav tm="100000">
                                          <p:val>
                                            <p:strVal val="#ppt_x"/>
                                          </p:val>
                                        </p:tav>
                                      </p:tavLst>
                                    </p:anim>
                                    <p:anim calcmode="lin" valueType="num">
                                      <p:cBhvr additive="base">
                                        <p:cTn id="25" dur="500" fill="hold"/>
                                        <p:tgtEl>
                                          <p:spTgt spid="13"/>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 calcmode="lin" valueType="num">
                                      <p:cBhvr additive="base">
                                        <p:cTn id="28"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0">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 calcmode="lin" valueType="num">
                                      <p:cBhvr additive="base">
                                        <p:cTn id="32"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tmplLst>
          <p:tmpl lvl="1">
            <p:tnLst>
              <p:par>
                <p:cTn presetID="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allAtOnce">
        <p:tmplLst>
          <p:tmpl lvl="1">
            <p:tnLst>
              <p:par>
                <p:cTn presetID="2" presetClass="entr" presetSubtype="8"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p:bldP spid="16" grpId="0" bui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hree-icons">
    <p:spTree>
      <p:nvGrpSpPr>
        <p:cNvPr id="1" name=""/>
        <p:cNvGrpSpPr/>
        <p:nvPr/>
      </p:nvGrpSpPr>
      <p:grpSpPr>
        <a:xfrm>
          <a:off x="0" y="0"/>
          <a:ext cx="0" cy="0"/>
          <a:chOff x="0" y="0"/>
          <a:chExt cx="0" cy="0"/>
        </a:xfrm>
      </p:grpSpPr>
      <p:sp>
        <p:nvSpPr>
          <p:cNvPr id="76" name="Picture Placeholder 75"/>
          <p:cNvSpPr>
            <a:spLocks noGrp="1"/>
          </p:cNvSpPr>
          <p:nvPr>
            <p:ph type="pic" sz="quarter" idx="14"/>
          </p:nvPr>
        </p:nvSpPr>
        <p:spPr>
          <a:xfrm>
            <a:off x="683568" y="1844675"/>
            <a:ext cx="1512888" cy="1303338"/>
          </a:xfrm>
          <a:prstGeom prst="rect">
            <a:avLst/>
          </a:prstGeom>
        </p:spPr>
        <p:txBody>
          <a:bodyPr/>
          <a:lstStyle>
            <a:lvl1pPr marL="0" indent="0">
              <a:buNone/>
              <a:defRPr sz="1600" b="1"/>
            </a:lvl1pPr>
          </a:lstStyle>
          <a:p>
            <a:r>
              <a:rPr lang="en-US"/>
              <a:t>Click icon to add picture</a:t>
            </a:r>
          </a:p>
        </p:txBody>
      </p:sp>
      <p:sp>
        <p:nvSpPr>
          <p:cNvPr id="77" name="Picture Placeholder 75"/>
          <p:cNvSpPr>
            <a:spLocks noGrp="1"/>
          </p:cNvSpPr>
          <p:nvPr>
            <p:ph type="pic" sz="quarter" idx="15"/>
          </p:nvPr>
        </p:nvSpPr>
        <p:spPr>
          <a:xfrm>
            <a:off x="2790850" y="1851670"/>
            <a:ext cx="1512888" cy="1303338"/>
          </a:xfrm>
          <a:prstGeom prst="rect">
            <a:avLst/>
          </a:prstGeom>
        </p:spPr>
        <p:txBody>
          <a:bodyPr/>
          <a:lstStyle>
            <a:lvl1pPr marL="0" indent="0">
              <a:buNone/>
              <a:defRPr sz="1600" b="1"/>
            </a:lvl1pPr>
          </a:lstStyle>
          <a:p>
            <a:r>
              <a:rPr lang="en-US"/>
              <a:t>Click icon to add picture</a:t>
            </a:r>
          </a:p>
        </p:txBody>
      </p:sp>
      <p:sp>
        <p:nvSpPr>
          <p:cNvPr id="78" name="Picture Placeholder 75"/>
          <p:cNvSpPr>
            <a:spLocks noGrp="1"/>
          </p:cNvSpPr>
          <p:nvPr>
            <p:ph type="pic" sz="quarter" idx="16"/>
          </p:nvPr>
        </p:nvSpPr>
        <p:spPr>
          <a:xfrm>
            <a:off x="4932040" y="1844675"/>
            <a:ext cx="1512888" cy="1303338"/>
          </a:xfrm>
          <a:prstGeom prst="rect">
            <a:avLst/>
          </a:prstGeom>
        </p:spPr>
        <p:txBody>
          <a:bodyPr/>
          <a:lstStyle>
            <a:lvl1pPr marL="0" indent="0">
              <a:buNone/>
              <a:defRPr sz="1600" b="1"/>
            </a:lvl1pPr>
          </a:lstStyle>
          <a:p>
            <a:r>
              <a:rPr lang="en-US"/>
              <a:t>Click icon to add picture</a:t>
            </a:r>
          </a:p>
        </p:txBody>
      </p:sp>
      <p:sp>
        <p:nvSpPr>
          <p:cNvPr id="83" name="Text Placeholder 11"/>
          <p:cNvSpPr>
            <a:spLocks noGrp="1"/>
          </p:cNvSpPr>
          <p:nvPr>
            <p:ph type="body" sz="quarter" idx="11"/>
          </p:nvPr>
        </p:nvSpPr>
        <p:spPr>
          <a:xfrm>
            <a:off x="684213" y="3291830"/>
            <a:ext cx="1511524" cy="1223962"/>
          </a:xfrm>
          <a:prstGeom prst="rect">
            <a:avLst/>
          </a:prstGeom>
        </p:spPr>
        <p:txBody>
          <a:bodyPr/>
          <a:lstStyle>
            <a:lvl1pPr marL="0" indent="0">
              <a:buNone/>
              <a:defRPr sz="1200"/>
            </a:lvl1pPr>
            <a:lvl2pPr>
              <a:defRPr sz="1100"/>
            </a:lvl2pPr>
            <a:lvl3pPr>
              <a:defRPr sz="1050"/>
            </a:lvl3pPr>
            <a:lvl4pPr>
              <a:defRPr sz="1000"/>
            </a:lvl4pPr>
            <a:lvl5pPr>
              <a:defRPr sz="1000"/>
            </a:lvl5pPr>
          </a:lstStyle>
          <a:p>
            <a:pPr lvl="0"/>
            <a:r>
              <a:rPr lang="en-US"/>
              <a:t>Edit Master text styles</a:t>
            </a:r>
          </a:p>
        </p:txBody>
      </p:sp>
      <p:sp>
        <p:nvSpPr>
          <p:cNvPr id="84" name="Text Placeholder 11"/>
          <p:cNvSpPr>
            <a:spLocks noGrp="1"/>
          </p:cNvSpPr>
          <p:nvPr>
            <p:ph type="body" sz="quarter" idx="17"/>
          </p:nvPr>
        </p:nvSpPr>
        <p:spPr>
          <a:xfrm>
            <a:off x="2771800" y="3291830"/>
            <a:ext cx="1511524" cy="1223962"/>
          </a:xfrm>
          <a:prstGeom prst="rect">
            <a:avLst/>
          </a:prstGeom>
        </p:spPr>
        <p:txBody>
          <a:bodyPr/>
          <a:lstStyle>
            <a:lvl1pPr marL="0" indent="0">
              <a:buNone/>
              <a:defRPr sz="1200"/>
            </a:lvl1pPr>
            <a:lvl2pPr>
              <a:defRPr sz="1100"/>
            </a:lvl2pPr>
            <a:lvl3pPr>
              <a:defRPr sz="1050"/>
            </a:lvl3pPr>
            <a:lvl4pPr>
              <a:defRPr sz="1000"/>
            </a:lvl4pPr>
            <a:lvl5pPr>
              <a:defRPr sz="1000"/>
            </a:lvl5pPr>
          </a:lstStyle>
          <a:p>
            <a:pPr lvl="0"/>
            <a:r>
              <a:rPr lang="en-US"/>
              <a:t>Edit Master text styles</a:t>
            </a:r>
          </a:p>
        </p:txBody>
      </p:sp>
      <p:sp>
        <p:nvSpPr>
          <p:cNvPr id="85" name="Text Placeholder 11"/>
          <p:cNvSpPr>
            <a:spLocks noGrp="1"/>
          </p:cNvSpPr>
          <p:nvPr>
            <p:ph type="body" sz="quarter" idx="18"/>
          </p:nvPr>
        </p:nvSpPr>
        <p:spPr>
          <a:xfrm>
            <a:off x="4932040" y="3291830"/>
            <a:ext cx="1511524" cy="1223962"/>
          </a:xfrm>
          <a:prstGeom prst="rect">
            <a:avLst/>
          </a:prstGeom>
        </p:spPr>
        <p:txBody>
          <a:bodyPr/>
          <a:lstStyle>
            <a:lvl1pPr marL="0" indent="0">
              <a:buNone/>
              <a:defRPr sz="1200"/>
            </a:lvl1pPr>
            <a:lvl2pPr>
              <a:defRPr sz="1100"/>
            </a:lvl2pPr>
            <a:lvl3pPr>
              <a:defRPr sz="1050"/>
            </a:lvl3pPr>
            <a:lvl4pPr>
              <a:defRPr sz="1000"/>
            </a:lvl4pPr>
            <a:lvl5pPr>
              <a:defRPr sz="1000"/>
            </a:lvl5pPr>
          </a:lstStyle>
          <a:p>
            <a:pPr lvl="0"/>
            <a:r>
              <a:rPr lang="en-US"/>
              <a:t>Edit Master text styles</a:t>
            </a:r>
          </a:p>
        </p:txBody>
      </p:sp>
      <p:sp>
        <p:nvSpPr>
          <p:cNvPr id="87" name="Text Placeholder 86"/>
          <p:cNvSpPr>
            <a:spLocks noGrp="1"/>
          </p:cNvSpPr>
          <p:nvPr>
            <p:ph type="body" sz="quarter" idx="19"/>
          </p:nvPr>
        </p:nvSpPr>
        <p:spPr>
          <a:xfrm>
            <a:off x="611560" y="484188"/>
            <a:ext cx="7200155" cy="1223466"/>
          </a:xfrm>
          <a:prstGeom prst="rect">
            <a:avLst/>
          </a:prstGeom>
        </p:spPr>
        <p:txBody>
          <a:bodyPr/>
          <a:lstStyle>
            <a:lvl1pPr marL="0" indent="0">
              <a:buNone/>
              <a:defRPr sz="2800" b="1"/>
            </a:lvl1pPr>
            <a:lvl2pPr>
              <a:defRPr sz="2400"/>
            </a:lvl2pPr>
            <a:lvl3pPr>
              <a:defRPr sz="2000"/>
            </a:lvl3pPr>
            <a:lvl4pPr>
              <a:defRPr sz="1800"/>
            </a:lvl4pPr>
            <a:lvl5pPr>
              <a:defRPr sz="1800"/>
            </a:lvl5pPr>
          </a:lstStyle>
          <a:p>
            <a:pPr lvl="0"/>
            <a:r>
              <a:rPr lang="en-US"/>
              <a:t>Edit Master text styles</a:t>
            </a:r>
          </a:p>
        </p:txBody>
      </p:sp>
    </p:spTree>
    <p:extLst>
      <p:ext uri="{BB962C8B-B14F-4D97-AF65-F5344CB8AC3E}">
        <p14:creationId xmlns:p14="http://schemas.microsoft.com/office/powerpoint/2010/main" val="359588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5"/>
                                        </p:tgtEl>
                                        <p:attrNameLst>
                                          <p:attrName>style.visibility</p:attrName>
                                        </p:attrNameLst>
                                      </p:cBhvr>
                                      <p:to>
                                        <p:strVal val="visible"/>
                                      </p:to>
                                    </p:set>
                                    <p:anim calcmode="lin" valueType="num">
                                      <p:cBhvr additive="base">
                                        <p:cTn id="12" dur="500" fill="hold"/>
                                        <p:tgtEl>
                                          <p:spTgt spid="85"/>
                                        </p:tgtEl>
                                        <p:attrNameLst>
                                          <p:attrName>ppt_x</p:attrName>
                                        </p:attrNameLst>
                                      </p:cBhvr>
                                      <p:tavLst>
                                        <p:tav tm="0">
                                          <p:val>
                                            <p:strVal val="0-#ppt_w/2"/>
                                          </p:val>
                                        </p:tav>
                                        <p:tav tm="100000">
                                          <p:val>
                                            <p:strVal val="#ppt_x"/>
                                          </p:val>
                                        </p:tav>
                                      </p:tavLst>
                                    </p:anim>
                                    <p:anim calcmode="lin" valueType="num">
                                      <p:cBhvr additive="base">
                                        <p:cTn id="13" dur="500" fill="hold"/>
                                        <p:tgtEl>
                                          <p:spTgt spid="8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nodePh="1">
                                  <p:stCondLst>
                                    <p:cond delay="0"/>
                                  </p:stCondLst>
                                  <p:endCondLst>
                                    <p:cond evt="begin" delay="0">
                                      <p:tn val="15"/>
                                    </p:cond>
                                  </p:endCondLst>
                                  <p:childTnLst>
                                    <p:set>
                                      <p:cBhvr>
                                        <p:cTn id="16" dur="1" fill="hold">
                                          <p:stCondLst>
                                            <p:cond delay="0"/>
                                          </p:stCondLst>
                                        </p:cTn>
                                        <p:tgtEl>
                                          <p:spTgt spid="77"/>
                                        </p:tgtEl>
                                        <p:attrNameLst>
                                          <p:attrName>style.visibility</p:attrName>
                                        </p:attrNameLst>
                                      </p:cBhvr>
                                      <p:to>
                                        <p:strVal val="visible"/>
                                      </p:to>
                                    </p:set>
                                    <p:anim calcmode="lin" valueType="num">
                                      <p:cBhvr additive="base">
                                        <p:cTn id="17" dur="500" fill="hold"/>
                                        <p:tgtEl>
                                          <p:spTgt spid="77"/>
                                        </p:tgtEl>
                                        <p:attrNameLst>
                                          <p:attrName>ppt_x</p:attrName>
                                        </p:attrNameLst>
                                      </p:cBhvr>
                                      <p:tavLst>
                                        <p:tav tm="0">
                                          <p:val>
                                            <p:strVal val="0-#ppt_w/2"/>
                                          </p:val>
                                        </p:tav>
                                        <p:tav tm="100000">
                                          <p:val>
                                            <p:strVal val="#ppt_x"/>
                                          </p:val>
                                        </p:tav>
                                      </p:tavLst>
                                    </p:anim>
                                    <p:anim calcmode="lin" valueType="num">
                                      <p:cBhvr additive="base">
                                        <p:cTn id="18" dur="500" fill="hold"/>
                                        <p:tgtEl>
                                          <p:spTgt spid="7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4"/>
                                        </p:tgtEl>
                                        <p:attrNameLst>
                                          <p:attrName>style.visibility</p:attrName>
                                        </p:attrNameLst>
                                      </p:cBhvr>
                                      <p:to>
                                        <p:strVal val="visible"/>
                                      </p:to>
                                    </p:set>
                                    <p:anim calcmode="lin" valueType="num">
                                      <p:cBhvr additive="base">
                                        <p:cTn id="22" dur="500" fill="hold"/>
                                        <p:tgtEl>
                                          <p:spTgt spid="84"/>
                                        </p:tgtEl>
                                        <p:attrNameLst>
                                          <p:attrName>ppt_x</p:attrName>
                                        </p:attrNameLst>
                                      </p:cBhvr>
                                      <p:tavLst>
                                        <p:tav tm="0">
                                          <p:val>
                                            <p:strVal val="0-#ppt_w/2"/>
                                          </p:val>
                                        </p:tav>
                                        <p:tav tm="100000">
                                          <p:val>
                                            <p:strVal val="#ppt_x"/>
                                          </p:val>
                                        </p:tav>
                                      </p:tavLst>
                                    </p:anim>
                                    <p:anim calcmode="lin" valueType="num">
                                      <p:cBhvr additive="base">
                                        <p:cTn id="23" dur="500" fill="hold"/>
                                        <p:tgtEl>
                                          <p:spTgt spid="8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nodePh="1">
                                  <p:stCondLst>
                                    <p:cond delay="0"/>
                                  </p:stCondLst>
                                  <p:endCondLst>
                                    <p:cond evt="begin" delay="0">
                                      <p:tn val="25"/>
                                    </p:cond>
                                  </p:end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500" fill="hold"/>
                                        <p:tgtEl>
                                          <p:spTgt spid="76"/>
                                        </p:tgtEl>
                                        <p:attrNameLst>
                                          <p:attrName>ppt_x</p:attrName>
                                        </p:attrNameLst>
                                      </p:cBhvr>
                                      <p:tavLst>
                                        <p:tav tm="0">
                                          <p:val>
                                            <p:strVal val="0-#ppt_w/2"/>
                                          </p:val>
                                        </p:tav>
                                        <p:tav tm="100000">
                                          <p:val>
                                            <p:strVal val="#ppt_x"/>
                                          </p:val>
                                        </p:tav>
                                      </p:tavLst>
                                    </p:anim>
                                    <p:anim calcmode="lin" valueType="num">
                                      <p:cBhvr additive="base">
                                        <p:cTn id="28" dur="500" fill="hold"/>
                                        <p:tgtEl>
                                          <p:spTgt spid="76"/>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83"/>
                                        </p:tgtEl>
                                        <p:attrNameLst>
                                          <p:attrName>style.visibility</p:attrName>
                                        </p:attrNameLst>
                                      </p:cBhvr>
                                      <p:to>
                                        <p:strVal val="visible"/>
                                      </p:to>
                                    </p:set>
                                    <p:anim calcmode="lin" valueType="num">
                                      <p:cBhvr additive="base">
                                        <p:cTn id="32" dur="500" fill="hold"/>
                                        <p:tgtEl>
                                          <p:spTgt spid="83"/>
                                        </p:tgtEl>
                                        <p:attrNameLst>
                                          <p:attrName>ppt_x</p:attrName>
                                        </p:attrNameLst>
                                      </p:cBhvr>
                                      <p:tavLst>
                                        <p:tav tm="0">
                                          <p:val>
                                            <p:strVal val="0-#ppt_w/2"/>
                                          </p:val>
                                        </p:tav>
                                        <p:tav tm="100000">
                                          <p:val>
                                            <p:strVal val="#ppt_x"/>
                                          </p:val>
                                        </p:tav>
                                      </p:tavLst>
                                    </p:anim>
                                    <p:anim calcmode="lin" valueType="num">
                                      <p:cBhvr additive="base">
                                        <p:cTn id="33" dur="500" fill="hold"/>
                                        <p:tgtEl>
                                          <p:spTgt spid="83"/>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87">
                                            <p:txEl>
                                              <p:pRg st="0" end="0"/>
                                            </p:txEl>
                                          </p:spTgt>
                                        </p:tgtEl>
                                        <p:attrNameLst>
                                          <p:attrName>style.visibility</p:attrName>
                                        </p:attrNameLst>
                                      </p:cBhvr>
                                      <p:to>
                                        <p:strVal val="visible"/>
                                      </p:to>
                                    </p:set>
                                    <p:animEffect transition="in" filter="fade">
                                      <p:cBhvr>
                                        <p:cTn id="37" dur="500"/>
                                        <p:tgtEl>
                                          <p:spTgt spid="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83" grpId="0">
        <p:tmplLst>
          <p:tmpl>
            <p:tnLst>
              <p:par>
                <p:cTn presetID="2" presetClass="entr" presetSubtype="8"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500" fill="hold"/>
                        <p:tgtEl>
                          <p:spTgt spid="83"/>
                        </p:tgtEl>
                        <p:attrNameLst>
                          <p:attrName>ppt_x</p:attrName>
                        </p:attrNameLst>
                      </p:cBhvr>
                      <p:tavLst>
                        <p:tav tm="0">
                          <p:val>
                            <p:strVal val="0-#ppt_w/2"/>
                          </p:val>
                        </p:tav>
                        <p:tav tm="100000">
                          <p:val>
                            <p:strVal val="#ppt_x"/>
                          </p:val>
                        </p:tav>
                      </p:tavLst>
                    </p:anim>
                    <p:anim calcmode="lin" valueType="num">
                      <p:cBhvr additive="base">
                        <p:cTn dur="500" fill="hold"/>
                        <p:tgtEl>
                          <p:spTgt spid="83"/>
                        </p:tgtEl>
                        <p:attrNameLst>
                          <p:attrName>ppt_y</p:attrName>
                        </p:attrNameLst>
                      </p:cBhvr>
                      <p:tavLst>
                        <p:tav tm="0">
                          <p:val>
                            <p:strVal val="#ppt_y"/>
                          </p:val>
                        </p:tav>
                        <p:tav tm="100000">
                          <p:val>
                            <p:strVal val="#ppt_y"/>
                          </p:val>
                        </p:tav>
                      </p:tavLst>
                    </p:anim>
                  </p:childTnLst>
                </p:cTn>
              </p:par>
            </p:tnLst>
          </p:tmpl>
        </p:tmplLst>
      </p:bldP>
      <p:bldP spid="84" grpId="0">
        <p:tmplLst>
          <p:tmpl>
            <p:tnLst>
              <p:par>
                <p:cTn presetID="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500" fill="hold"/>
                        <p:tgtEl>
                          <p:spTgt spid="84"/>
                        </p:tgtEl>
                        <p:attrNameLst>
                          <p:attrName>ppt_x</p:attrName>
                        </p:attrNameLst>
                      </p:cBhvr>
                      <p:tavLst>
                        <p:tav tm="0">
                          <p:val>
                            <p:strVal val="0-#ppt_w/2"/>
                          </p:val>
                        </p:tav>
                        <p:tav tm="100000">
                          <p:val>
                            <p:strVal val="#ppt_x"/>
                          </p:val>
                        </p:tav>
                      </p:tavLst>
                    </p:anim>
                    <p:anim calcmode="lin" valueType="num">
                      <p:cBhvr additive="base">
                        <p:cTn dur="500" fill="hold"/>
                        <p:tgtEl>
                          <p:spTgt spid="84"/>
                        </p:tgtEl>
                        <p:attrNameLst>
                          <p:attrName>ppt_y</p:attrName>
                        </p:attrNameLst>
                      </p:cBhvr>
                      <p:tavLst>
                        <p:tav tm="0">
                          <p:val>
                            <p:strVal val="#ppt_y"/>
                          </p:val>
                        </p:tav>
                        <p:tav tm="100000">
                          <p:val>
                            <p:strVal val="#ppt_y"/>
                          </p:val>
                        </p:tav>
                      </p:tavLst>
                    </p:anim>
                  </p:childTnLst>
                </p:cTn>
              </p:par>
            </p:tnLst>
          </p:tmpl>
        </p:tmplLst>
      </p:bldP>
      <p:bldP spid="85" grpId="0">
        <p:tmplLst>
          <p:tmpl>
            <p:tnLst>
              <p:par>
                <p:cTn presetID="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500" fill="hold"/>
                        <p:tgtEl>
                          <p:spTgt spid="85"/>
                        </p:tgtEl>
                        <p:attrNameLst>
                          <p:attrName>ppt_x</p:attrName>
                        </p:attrNameLst>
                      </p:cBhvr>
                      <p:tavLst>
                        <p:tav tm="0">
                          <p:val>
                            <p:strVal val="0-#ppt_w/2"/>
                          </p:val>
                        </p:tav>
                        <p:tav tm="100000">
                          <p:val>
                            <p:strVal val="#ppt_x"/>
                          </p:val>
                        </p:tav>
                      </p:tavLst>
                    </p:anim>
                    <p:anim calcmode="lin" valueType="num">
                      <p:cBhvr additive="base">
                        <p:cTn dur="500" fill="hold"/>
                        <p:tgtEl>
                          <p:spTgt spid="85"/>
                        </p:tgtEl>
                        <p:attrNameLst>
                          <p:attrName>ppt_y</p:attrName>
                        </p:attrNameLst>
                      </p:cBhvr>
                      <p:tavLst>
                        <p:tav tm="0">
                          <p:val>
                            <p:strVal val="#ppt_y"/>
                          </p:val>
                        </p:tav>
                        <p:tav tm="100000">
                          <p:val>
                            <p:strVal val="#ppt_y"/>
                          </p:val>
                        </p:tav>
                      </p:tavLst>
                    </p:anim>
                  </p:childTnLst>
                </p:cTn>
              </p:par>
            </p:tnLst>
          </p:tmpl>
        </p:tmplLst>
      </p:bldP>
      <p:bldP spid="87" grpId="0" build="p">
        <p:tmplLst>
          <p:tmpl lvl="1">
            <p:tnLst>
              <p:par>
                <p:cTn presetID="10" presetClass="entr" presetSubtype="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Separate-page">
    <p:spTree>
      <p:nvGrpSpPr>
        <p:cNvPr id="1" name=""/>
        <p:cNvGrpSpPr/>
        <p:nvPr/>
      </p:nvGrpSpPr>
      <p:grpSpPr>
        <a:xfrm>
          <a:off x="0" y="0"/>
          <a:ext cx="0" cy="0"/>
          <a:chOff x="0" y="0"/>
          <a:chExt cx="0" cy="0"/>
        </a:xfrm>
      </p:grpSpPr>
      <p:pic>
        <p:nvPicPr>
          <p:cNvPr id="3" name="Picture 2" descr="\\Can-server\work\materijali\jpg\picture_separate 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9" y="-11921"/>
            <a:ext cx="9199721" cy="517484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11560" y="411510"/>
            <a:ext cx="6768752" cy="861774"/>
          </a:xfrm>
          <a:prstGeom prst="rect">
            <a:avLst/>
          </a:prstGeom>
          <a:noFill/>
        </p:spPr>
        <p:txBody>
          <a:bodyPr wrap="square" rtlCol="0">
            <a:spAutoFit/>
          </a:bodyPr>
          <a:lstStyle/>
          <a:p>
            <a:pPr>
              <a:lnSpc>
                <a:spcPts val="3000"/>
              </a:lnSpc>
            </a:pPr>
            <a:r>
              <a:rPr lang="en-US" sz="2800" b="1" dirty="0">
                <a:solidFill>
                  <a:schemeClr val="bg1"/>
                </a:solidFill>
                <a:latin typeface="Segoe" panose="020B0502040504020203" pitchFamily="34" charset="0"/>
              </a:rPr>
              <a:t>Lorem Ipsum is </a:t>
            </a:r>
            <a:r>
              <a:rPr lang="en-US" sz="2800" b="1">
                <a:solidFill>
                  <a:schemeClr val="bg1"/>
                </a:solidFill>
                <a:latin typeface="Segoe" panose="020B0502040504020203" pitchFamily="34" charset="0"/>
              </a:rPr>
              <a:t>simply </a:t>
            </a:r>
          </a:p>
          <a:p>
            <a:pPr>
              <a:lnSpc>
                <a:spcPts val="3000"/>
              </a:lnSpc>
            </a:pPr>
            <a:r>
              <a:rPr lang="en-US" sz="2800" b="1">
                <a:solidFill>
                  <a:schemeClr val="bg1"/>
                </a:solidFill>
                <a:latin typeface="Segoe" panose="020B0502040504020203" pitchFamily="34" charset="0"/>
              </a:rPr>
              <a:t>dummy </a:t>
            </a:r>
            <a:r>
              <a:rPr lang="en-US" sz="2800" b="1" dirty="0">
                <a:solidFill>
                  <a:schemeClr val="bg1"/>
                </a:solidFill>
                <a:latin typeface="Segoe" panose="020B0502040504020203" pitchFamily="34" charset="0"/>
              </a:rPr>
              <a:t>text</a:t>
            </a:r>
            <a:endParaRPr lang="sr-Latn-RS" sz="2800" b="1" dirty="0">
              <a:solidFill>
                <a:schemeClr val="bg1"/>
              </a:solidFill>
              <a:latin typeface="Segoe" panose="020B0502040504020203" pitchFamily="34" charset="0"/>
            </a:endParaRPr>
          </a:p>
        </p:txBody>
      </p:sp>
      <p:sp>
        <p:nvSpPr>
          <p:cNvPr id="9" name="Text Placeholder 11"/>
          <p:cNvSpPr>
            <a:spLocks noGrp="1"/>
          </p:cNvSpPr>
          <p:nvPr>
            <p:ph type="body" sz="quarter" idx="11" hasCustomPrompt="1"/>
          </p:nvPr>
        </p:nvSpPr>
        <p:spPr>
          <a:xfrm>
            <a:off x="684212" y="1995686"/>
            <a:ext cx="5399956" cy="1876857"/>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
                <a:srgbClr val="FF4861"/>
              </a:buClr>
              <a:buSzTx/>
              <a:buFont typeface="Arial" panose="020B0604020202020204" pitchFamily="34" charset="0"/>
              <a:buChar char="»"/>
              <a:tabLst/>
              <a:defRPr sz="1400" baseline="0">
                <a:solidFill>
                  <a:schemeClr val="bg1"/>
                </a:solidFill>
              </a:defRPr>
            </a:lvl1pPr>
            <a:lvl2pPr marL="742950" indent="-285750">
              <a:buClr>
                <a:srgbClr val="E22653"/>
              </a:buClr>
              <a:buFont typeface="Wingdings" panose="05000000000000000000" pitchFamily="2" charset="2"/>
              <a:buChar char="§"/>
              <a:defRPr sz="1400"/>
            </a:lvl2pPr>
            <a:lvl3pPr>
              <a:buClr>
                <a:srgbClr val="E22653"/>
              </a:buClr>
              <a:defRPr sz="1200"/>
            </a:lvl3pPr>
            <a:lvl4pPr>
              <a:buClr>
                <a:srgbClr val="E22653"/>
              </a:buClr>
              <a:defRPr sz="1100"/>
            </a:lvl4pPr>
            <a:lvl5pPr>
              <a:buClr>
                <a:srgbClr val="E22653"/>
              </a:buClr>
              <a:defRPr sz="1100"/>
            </a:lvl5pPr>
          </a:lstStyle>
          <a:p>
            <a:pPr lvl="0"/>
            <a:r>
              <a:rPr lang="en-US"/>
              <a:t>Lorem ipsum</a:t>
            </a:r>
          </a:p>
          <a:p>
            <a:pPr marL="342900" marR="0" lvl="0" indent="-342900" algn="l" defTabSz="914400" rtl="0" eaLnBrk="1" fontAlgn="auto" latinLnBrk="0" hangingPunct="1">
              <a:lnSpc>
                <a:spcPct val="100000"/>
              </a:lnSpc>
              <a:spcBef>
                <a:spcPct val="20000"/>
              </a:spcBef>
              <a:spcAft>
                <a:spcPts val="0"/>
              </a:spcAft>
              <a:buClr>
                <a:srgbClr val="E22653"/>
              </a:buClr>
              <a:buSzTx/>
              <a:buFont typeface="Arial" panose="020B0604020202020204" pitchFamily="34" charset="0"/>
              <a:buChar char="»"/>
              <a:tabLst/>
              <a:defRPr/>
            </a:pPr>
            <a:r>
              <a:rPr lang="en-US"/>
              <a:t>Lorem ipsum</a:t>
            </a:r>
          </a:p>
          <a:p>
            <a:pPr marL="342900" marR="0" lvl="0" indent="-342900" algn="l" defTabSz="914400" rtl="0" eaLnBrk="1" fontAlgn="auto" latinLnBrk="0" hangingPunct="1">
              <a:lnSpc>
                <a:spcPct val="100000"/>
              </a:lnSpc>
              <a:spcBef>
                <a:spcPct val="20000"/>
              </a:spcBef>
              <a:spcAft>
                <a:spcPts val="0"/>
              </a:spcAft>
              <a:buClr>
                <a:srgbClr val="E22653"/>
              </a:buClr>
              <a:buSzTx/>
              <a:buFont typeface="Arial" panose="020B0604020202020204" pitchFamily="34" charset="0"/>
              <a:buChar char="»"/>
              <a:tabLst/>
              <a:defRPr/>
            </a:pPr>
            <a:r>
              <a:rPr lang="en-US"/>
              <a:t>Lorem ipsum</a:t>
            </a:r>
          </a:p>
          <a:p>
            <a:pPr marL="342900" marR="0" lvl="0" indent="-342900" algn="l" defTabSz="914400" rtl="0" eaLnBrk="1" fontAlgn="auto" latinLnBrk="0" hangingPunct="1">
              <a:lnSpc>
                <a:spcPct val="100000"/>
              </a:lnSpc>
              <a:spcBef>
                <a:spcPct val="20000"/>
              </a:spcBef>
              <a:spcAft>
                <a:spcPts val="0"/>
              </a:spcAft>
              <a:buClr>
                <a:srgbClr val="E22653"/>
              </a:buClr>
              <a:buSzTx/>
              <a:buFont typeface="Arial" panose="020B0604020202020204" pitchFamily="34" charset="0"/>
              <a:buChar char="»"/>
              <a:tabLst/>
              <a:defRPr/>
            </a:pPr>
            <a:r>
              <a:rPr lang="en-US"/>
              <a:t>Lorem ipsum</a:t>
            </a:r>
          </a:p>
          <a:p>
            <a:pPr lvl="0"/>
            <a:endParaRPr lang="en-US"/>
          </a:p>
        </p:txBody>
      </p:sp>
    </p:spTree>
    <p:extLst>
      <p:ext uri="{BB962C8B-B14F-4D97-AF65-F5344CB8AC3E}">
        <p14:creationId xmlns:p14="http://schemas.microsoft.com/office/powerpoint/2010/main" val="159251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 calcmode="lin" valueType="num">
                                      <p:cBhvr additive="base">
                                        <p:cTn id="14"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8" fill="hold" grpId="0" nodeType="after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 calcmode="lin" valueType="num">
                                      <p:cBhvr additive="base">
                                        <p:cTn id="24"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 presetClass="entr" presetSubtype="8" fill="hold" grpId="0" nodeType="after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anim calcmode="lin" valueType="num">
                                      <p:cBhvr additive="base">
                                        <p:cTn id="29"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9" grpId="0" build="allAtOnce">
        <p:tmplLst>
          <p:tmpl lvl="1">
            <p:tnLst>
              <p:par>
                <p:cTn presetID="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wo-pictures-angle">
    <p:spTree>
      <p:nvGrpSpPr>
        <p:cNvPr id="1" name=""/>
        <p:cNvGrpSpPr/>
        <p:nvPr/>
      </p:nvGrpSpPr>
      <p:grpSpPr>
        <a:xfrm>
          <a:off x="0" y="0"/>
          <a:ext cx="0" cy="0"/>
          <a:chOff x="0" y="0"/>
          <a:chExt cx="0" cy="0"/>
        </a:xfrm>
      </p:grpSpPr>
      <p:sp>
        <p:nvSpPr>
          <p:cNvPr id="16" name="Text Placeholder 86"/>
          <p:cNvSpPr>
            <a:spLocks noGrp="1"/>
          </p:cNvSpPr>
          <p:nvPr>
            <p:ph type="body" sz="quarter" idx="19"/>
          </p:nvPr>
        </p:nvSpPr>
        <p:spPr>
          <a:xfrm>
            <a:off x="611560" y="484188"/>
            <a:ext cx="7200155" cy="647402"/>
          </a:xfrm>
          <a:prstGeom prst="rect">
            <a:avLst/>
          </a:prstGeom>
        </p:spPr>
        <p:txBody>
          <a:bodyPr/>
          <a:lstStyle>
            <a:lvl1pPr marL="0" indent="0">
              <a:buNone/>
              <a:defRPr sz="2800" b="1"/>
            </a:lvl1pPr>
            <a:lvl2pPr>
              <a:defRPr sz="2400"/>
            </a:lvl2pPr>
            <a:lvl3pPr>
              <a:defRPr sz="2000"/>
            </a:lvl3pPr>
            <a:lvl4pPr>
              <a:defRPr sz="1800"/>
            </a:lvl4pPr>
            <a:lvl5pPr>
              <a:defRPr sz="1800"/>
            </a:lvl5pPr>
          </a:lstStyle>
          <a:p>
            <a:pPr lvl="0"/>
            <a:r>
              <a:rPr lang="en-US"/>
              <a:t>Edit Master text styles</a:t>
            </a:r>
          </a:p>
        </p:txBody>
      </p:sp>
      <p:sp>
        <p:nvSpPr>
          <p:cNvPr id="7" name="Parallelogram 6"/>
          <p:cNvSpPr/>
          <p:nvPr/>
        </p:nvSpPr>
        <p:spPr>
          <a:xfrm flipV="1">
            <a:off x="765101" y="1396469"/>
            <a:ext cx="2808312" cy="2232248"/>
          </a:xfrm>
          <a:prstGeom prst="parallelogram">
            <a:avLst>
              <a:gd name="adj" fmla="val 2783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sp>
        <p:nvSpPr>
          <p:cNvPr id="8" name="TextBox 7"/>
          <p:cNvSpPr txBox="1"/>
          <p:nvPr/>
        </p:nvSpPr>
        <p:spPr>
          <a:xfrm>
            <a:off x="1341165" y="3700725"/>
            <a:ext cx="3806899" cy="938719"/>
          </a:xfrm>
          <a:prstGeom prst="rect">
            <a:avLst/>
          </a:prstGeom>
          <a:noFill/>
        </p:spPr>
        <p:txBody>
          <a:bodyPr wrap="square" rtlCol="0">
            <a:spAutoFit/>
          </a:bodyPr>
          <a:lstStyle/>
          <a:p>
            <a:pPr marL="285750" indent="-285750">
              <a:lnSpc>
                <a:spcPts val="2200"/>
              </a:lnSpc>
              <a:buClr>
                <a:srgbClr val="FF0000"/>
              </a:buClr>
              <a:buFont typeface="Arial" panose="020B0604020202020204" pitchFamily="34" charset="0"/>
              <a:buChar char="»"/>
            </a:pPr>
            <a:r>
              <a:rPr lang="en-US" sz="1400" b="0" dirty="0">
                <a:solidFill>
                  <a:schemeClr val="tx1">
                    <a:lumMod val="95000"/>
                    <a:lumOff val="5000"/>
                  </a:schemeClr>
                </a:solidFill>
                <a:latin typeface="Segoe" panose="020B0502040504020203" pitchFamily="34" charset="0"/>
              </a:rPr>
              <a:t>Lorem Ipsum has been </a:t>
            </a:r>
            <a:br>
              <a:rPr lang="en-US" sz="1400" b="0" dirty="0">
                <a:solidFill>
                  <a:schemeClr val="tx1">
                    <a:lumMod val="95000"/>
                    <a:lumOff val="5000"/>
                  </a:schemeClr>
                </a:solidFill>
                <a:latin typeface="Segoe" panose="020B0502040504020203" pitchFamily="34" charset="0"/>
              </a:rPr>
            </a:br>
            <a:r>
              <a:rPr lang="en-US" sz="1400" b="0" dirty="0">
                <a:solidFill>
                  <a:schemeClr val="tx1">
                    <a:lumMod val="95000"/>
                    <a:lumOff val="5000"/>
                  </a:schemeClr>
                </a:solidFill>
                <a:latin typeface="Segoe" panose="020B0502040504020203" pitchFamily="34" charset="0"/>
              </a:rPr>
              <a:t>the Industry’s standard</a:t>
            </a:r>
          </a:p>
          <a:p>
            <a:pPr marL="285750" indent="-285750">
              <a:lnSpc>
                <a:spcPts val="2200"/>
              </a:lnSpc>
              <a:buFont typeface="Arial" panose="020B0604020202020204" pitchFamily="34" charset="0"/>
              <a:buChar char="»"/>
            </a:pPr>
            <a:endParaRPr lang="en-US" sz="1400" b="0" dirty="0">
              <a:solidFill>
                <a:schemeClr val="tx1">
                  <a:lumMod val="95000"/>
                  <a:lumOff val="5000"/>
                </a:schemeClr>
              </a:solidFill>
              <a:latin typeface="Segoe" panose="020B0502040504020203" pitchFamily="34" charset="0"/>
            </a:endParaRPr>
          </a:p>
        </p:txBody>
      </p:sp>
      <p:sp>
        <p:nvSpPr>
          <p:cNvPr id="9" name="TextBox 8"/>
          <p:cNvSpPr txBox="1"/>
          <p:nvPr/>
        </p:nvSpPr>
        <p:spPr>
          <a:xfrm>
            <a:off x="4509517" y="3721263"/>
            <a:ext cx="3806899" cy="938719"/>
          </a:xfrm>
          <a:prstGeom prst="rect">
            <a:avLst/>
          </a:prstGeom>
          <a:noFill/>
        </p:spPr>
        <p:txBody>
          <a:bodyPr wrap="square" rtlCol="0">
            <a:spAutoFit/>
          </a:bodyPr>
          <a:lstStyle/>
          <a:p>
            <a:pPr marL="285750" indent="-285750">
              <a:lnSpc>
                <a:spcPts val="2200"/>
              </a:lnSpc>
              <a:buClr>
                <a:srgbClr val="FF0000"/>
              </a:buClr>
              <a:buFont typeface="Arial" panose="020B0604020202020204" pitchFamily="34" charset="0"/>
              <a:buChar char="»"/>
            </a:pPr>
            <a:r>
              <a:rPr lang="en-US" sz="1400" b="0" dirty="0">
                <a:solidFill>
                  <a:schemeClr val="tx1">
                    <a:lumMod val="95000"/>
                    <a:lumOff val="5000"/>
                  </a:schemeClr>
                </a:solidFill>
                <a:latin typeface="Segoe" panose="020B0502040504020203" pitchFamily="34" charset="0"/>
              </a:rPr>
              <a:t>Lorem Ipsum has </a:t>
            </a:r>
            <a:r>
              <a:rPr lang="en-US" sz="1400" b="0">
                <a:solidFill>
                  <a:schemeClr val="tx1">
                    <a:lumMod val="95000"/>
                    <a:lumOff val="5000"/>
                  </a:schemeClr>
                </a:solidFill>
                <a:latin typeface="Segoe" panose="020B0502040504020203" pitchFamily="34" charset="0"/>
              </a:rPr>
              <a:t>been </a:t>
            </a:r>
          </a:p>
          <a:p>
            <a:pPr marL="0" indent="0">
              <a:lnSpc>
                <a:spcPts val="2200"/>
              </a:lnSpc>
              <a:buClr>
                <a:srgbClr val="FF0000"/>
              </a:buClr>
              <a:buFont typeface="Arial" panose="020B0604020202020204" pitchFamily="34" charset="0"/>
              <a:buNone/>
            </a:pPr>
            <a:r>
              <a:rPr lang="en-US" sz="1400" b="0">
                <a:solidFill>
                  <a:schemeClr val="tx1">
                    <a:lumMod val="95000"/>
                    <a:lumOff val="5000"/>
                  </a:schemeClr>
                </a:solidFill>
                <a:latin typeface="Segoe" panose="020B0502040504020203" pitchFamily="34" charset="0"/>
              </a:rPr>
              <a:t>       the </a:t>
            </a:r>
            <a:r>
              <a:rPr lang="en-US" sz="1400" b="0" dirty="0">
                <a:solidFill>
                  <a:schemeClr val="tx1">
                    <a:lumMod val="95000"/>
                    <a:lumOff val="5000"/>
                  </a:schemeClr>
                </a:solidFill>
                <a:latin typeface="Segoe" panose="020B0502040504020203" pitchFamily="34" charset="0"/>
              </a:rPr>
              <a:t>Industry’s standard</a:t>
            </a:r>
          </a:p>
          <a:p>
            <a:pPr marL="285750" indent="-285750">
              <a:lnSpc>
                <a:spcPts val="2200"/>
              </a:lnSpc>
              <a:buFont typeface="Arial" panose="020B0604020202020204" pitchFamily="34" charset="0"/>
              <a:buChar char="»"/>
            </a:pPr>
            <a:endParaRPr lang="en-US" sz="1400" b="0" dirty="0">
              <a:solidFill>
                <a:schemeClr val="tx1">
                  <a:lumMod val="95000"/>
                  <a:lumOff val="5000"/>
                </a:schemeClr>
              </a:solidFill>
              <a:latin typeface="Segoe" panose="020B0502040504020203" pitchFamily="34" charset="0"/>
            </a:endParaRPr>
          </a:p>
        </p:txBody>
      </p:sp>
      <p:sp>
        <p:nvSpPr>
          <p:cNvPr id="14" name="Parallelogram 13"/>
          <p:cNvSpPr/>
          <p:nvPr/>
        </p:nvSpPr>
        <p:spPr>
          <a:xfrm flipV="1">
            <a:off x="3923928" y="1396469"/>
            <a:ext cx="2808312" cy="2232248"/>
          </a:xfrm>
          <a:prstGeom prst="parallelogram">
            <a:avLst>
              <a:gd name="adj" fmla="val 2783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spTree>
    <p:extLst>
      <p:ext uri="{BB962C8B-B14F-4D97-AF65-F5344CB8AC3E}">
        <p14:creationId xmlns:p14="http://schemas.microsoft.com/office/powerpoint/2010/main" val="420988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750" fill="hold"/>
                                        <p:tgtEl>
                                          <p:spTgt spid="9"/>
                                        </p:tgtEl>
                                        <p:attrNameLst>
                                          <p:attrName>ppt_x</p:attrName>
                                        </p:attrNameLst>
                                      </p:cBhvr>
                                      <p:tavLst>
                                        <p:tav tm="0">
                                          <p:val>
                                            <p:strVal val="0-#ppt_w/2"/>
                                          </p:val>
                                        </p:tav>
                                        <p:tav tm="100000">
                                          <p:val>
                                            <p:strVal val="#ppt_x"/>
                                          </p:val>
                                        </p:tav>
                                      </p:tavLst>
                                    </p:anim>
                                    <p:anim calcmode="lin" valueType="num">
                                      <p:cBhvr additive="base">
                                        <p:cTn id="17" dur="750" fill="hold"/>
                                        <p:tgtEl>
                                          <p:spTgt spid="9"/>
                                        </p:tgtEl>
                                        <p:attrNameLst>
                                          <p:attrName>ppt_y</p:attrName>
                                        </p:attrNameLst>
                                      </p:cBhvr>
                                      <p:tavLst>
                                        <p:tav tm="0">
                                          <p:val>
                                            <p:strVal val="#ppt_y"/>
                                          </p:val>
                                        </p:tav>
                                        <p:tav tm="100000">
                                          <p:val>
                                            <p:strVal val="#ppt_y"/>
                                          </p:val>
                                        </p:tav>
                                      </p:tavLst>
                                    </p:anim>
                                  </p:childTnLst>
                                </p:cTn>
                              </p:par>
                            </p:childTnLst>
                          </p:cTn>
                        </p:par>
                        <p:par>
                          <p:cTn id="18" fill="hold">
                            <p:stCondLst>
                              <p:cond delay="1750"/>
                            </p:stCondLst>
                            <p:childTnLst>
                              <p:par>
                                <p:cTn id="19" presetID="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2250"/>
                            </p:stCondLst>
                            <p:childTnLst>
                              <p:par>
                                <p:cTn id="24" presetID="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750" fill="hold"/>
                                        <p:tgtEl>
                                          <p:spTgt spid="8"/>
                                        </p:tgtEl>
                                        <p:attrNameLst>
                                          <p:attrName>ppt_x</p:attrName>
                                        </p:attrNameLst>
                                      </p:cBhvr>
                                      <p:tavLst>
                                        <p:tav tm="0">
                                          <p:val>
                                            <p:strVal val="0-#ppt_w/2"/>
                                          </p:val>
                                        </p:tav>
                                        <p:tav tm="100000">
                                          <p:val>
                                            <p:strVal val="#ppt_x"/>
                                          </p:val>
                                        </p:tav>
                                      </p:tavLst>
                                    </p:anim>
                                    <p:anim calcmode="lin" valueType="num">
                                      <p:cBhvr additive="base">
                                        <p:cTn id="27"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7" grpId="0" animBg="1"/>
      <p:bldP spid="8" grpId="0"/>
      <p:bldP spid="9" grpId="0"/>
      <p:bldP spid="14"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Sepatrate-page-icon-and-text">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9291"/>
          <a:stretch/>
        </p:blipFill>
        <p:spPr>
          <a:xfrm>
            <a:off x="10120" y="-20538"/>
            <a:ext cx="9133880" cy="5178276"/>
          </a:xfrm>
          <a:prstGeom prst="rect">
            <a:avLst/>
          </a:prstGeom>
        </p:spPr>
      </p:pic>
      <p:sp>
        <p:nvSpPr>
          <p:cNvPr id="16" name="Text Placeholder 86"/>
          <p:cNvSpPr>
            <a:spLocks noGrp="1"/>
          </p:cNvSpPr>
          <p:nvPr>
            <p:ph type="body" sz="quarter" idx="19"/>
          </p:nvPr>
        </p:nvSpPr>
        <p:spPr>
          <a:xfrm>
            <a:off x="976982" y="3398069"/>
            <a:ext cx="7200155" cy="647402"/>
          </a:xfrm>
          <a:prstGeom prst="rect">
            <a:avLst/>
          </a:prstGeom>
        </p:spPr>
        <p:txBody>
          <a:bodyPr/>
          <a:lstStyle>
            <a:lvl1pPr marL="0" indent="0" algn="ctr">
              <a:buNone/>
              <a:defRPr sz="2800" b="1">
                <a:solidFill>
                  <a:schemeClr val="bg1"/>
                </a:solidFill>
              </a:defRPr>
            </a:lvl1pPr>
            <a:lvl2pPr>
              <a:defRPr sz="2400"/>
            </a:lvl2pPr>
            <a:lvl3pPr>
              <a:defRPr sz="2000"/>
            </a:lvl3pPr>
            <a:lvl4pPr>
              <a:defRPr sz="1800"/>
            </a:lvl4pPr>
            <a:lvl5pPr>
              <a:defRPr sz="1800"/>
            </a:lvl5pPr>
          </a:lstStyle>
          <a:p>
            <a:pPr lvl="0"/>
            <a:r>
              <a:rPr lang="en-US"/>
              <a:t>Edit Master text styles</a:t>
            </a:r>
          </a:p>
        </p:txBody>
      </p:sp>
      <p:sp>
        <p:nvSpPr>
          <p:cNvPr id="3" name="Picture Placeholder 2"/>
          <p:cNvSpPr>
            <a:spLocks noGrp="1"/>
          </p:cNvSpPr>
          <p:nvPr>
            <p:ph type="pic" sz="quarter" idx="20"/>
          </p:nvPr>
        </p:nvSpPr>
        <p:spPr>
          <a:xfrm>
            <a:off x="3635375" y="1204416"/>
            <a:ext cx="1800225" cy="1728788"/>
          </a:xfrm>
          <a:prstGeom prst="rect">
            <a:avLst/>
          </a:prstGeom>
        </p:spPr>
        <p:txBody>
          <a:bodyPr/>
          <a:lstStyle>
            <a:lvl1pPr marL="0" indent="0">
              <a:buNone/>
              <a:defRPr sz="1400">
                <a:solidFill>
                  <a:schemeClr val="bg1"/>
                </a:solidFill>
              </a:defRPr>
            </a:lvl1pPr>
          </a:lstStyle>
          <a:p>
            <a:r>
              <a:rPr lang="en-US"/>
              <a:t>Click icon to add picture</a:t>
            </a:r>
          </a:p>
        </p:txBody>
      </p:sp>
    </p:spTree>
    <p:extLst>
      <p:ext uri="{BB962C8B-B14F-4D97-AF65-F5344CB8AC3E}">
        <p14:creationId xmlns:p14="http://schemas.microsoft.com/office/powerpoint/2010/main" val="259436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nodePh="1">
                                  <p:stCondLst>
                                    <p:cond delay="0"/>
                                  </p:stCondLst>
                                  <p:endCondLst>
                                    <p:cond evt="begin" delay="0">
                                      <p:tn val="11"/>
                                    </p:cond>
                                  </p:end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tmplLst>
          <p:tmpl lvl="1">
            <p:tnLst>
              <p:par>
                <p:cTn presetID="2" presetClass="entr" presetSubtype="8" fill="hold" nodeType="click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3"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Chart1">
    <p:spTree>
      <p:nvGrpSpPr>
        <p:cNvPr id="1" name=""/>
        <p:cNvGrpSpPr/>
        <p:nvPr/>
      </p:nvGrpSpPr>
      <p:grpSpPr>
        <a:xfrm>
          <a:off x="0" y="0"/>
          <a:ext cx="0" cy="0"/>
          <a:chOff x="0" y="0"/>
          <a:chExt cx="0" cy="0"/>
        </a:xfrm>
      </p:grpSpPr>
      <p:sp>
        <p:nvSpPr>
          <p:cNvPr id="3" name="Text Placeholder 86"/>
          <p:cNvSpPr>
            <a:spLocks noGrp="1"/>
          </p:cNvSpPr>
          <p:nvPr>
            <p:ph type="body" sz="quarter" idx="19"/>
          </p:nvPr>
        </p:nvSpPr>
        <p:spPr>
          <a:xfrm>
            <a:off x="611560" y="484188"/>
            <a:ext cx="7200155" cy="647402"/>
          </a:xfrm>
          <a:prstGeom prst="rect">
            <a:avLst/>
          </a:prstGeom>
        </p:spPr>
        <p:txBody>
          <a:bodyPr/>
          <a:lstStyle>
            <a:lvl1pPr marL="0" indent="0">
              <a:buNone/>
              <a:defRPr sz="2800" b="1"/>
            </a:lvl1pPr>
            <a:lvl2pPr>
              <a:defRPr sz="2400"/>
            </a:lvl2pPr>
            <a:lvl3pPr>
              <a:defRPr sz="2000"/>
            </a:lvl3pPr>
            <a:lvl4pPr>
              <a:defRPr sz="1800"/>
            </a:lvl4pPr>
            <a:lvl5pPr>
              <a:defRPr sz="1800"/>
            </a:lvl5pPr>
          </a:lstStyle>
          <a:p>
            <a:pPr lvl="0"/>
            <a:r>
              <a:rPr lang="en-US"/>
              <a:t>Edit Master text styles</a:t>
            </a:r>
          </a:p>
        </p:txBody>
      </p:sp>
      <p:graphicFrame>
        <p:nvGraphicFramePr>
          <p:cNvPr id="4" name="Chart 3"/>
          <p:cNvGraphicFramePr/>
          <p:nvPr>
            <p:extLst>
              <p:ext uri="{D42A27DB-BD31-4B8C-83A1-F6EECF244321}">
                <p14:modId xmlns:p14="http://schemas.microsoft.com/office/powerpoint/2010/main" val="3112678446"/>
              </p:ext>
            </p:extLst>
          </p:nvPr>
        </p:nvGraphicFramePr>
        <p:xfrm>
          <a:off x="611560" y="1491630"/>
          <a:ext cx="7200155" cy="28511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543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Chart2">
    <p:spTree>
      <p:nvGrpSpPr>
        <p:cNvPr id="1" name=""/>
        <p:cNvGrpSpPr/>
        <p:nvPr/>
      </p:nvGrpSpPr>
      <p:grpSpPr>
        <a:xfrm>
          <a:off x="0" y="0"/>
          <a:ext cx="0" cy="0"/>
          <a:chOff x="0" y="0"/>
          <a:chExt cx="0" cy="0"/>
        </a:xfrm>
      </p:grpSpPr>
      <p:sp>
        <p:nvSpPr>
          <p:cNvPr id="3" name="Text Placeholder 86"/>
          <p:cNvSpPr>
            <a:spLocks noGrp="1"/>
          </p:cNvSpPr>
          <p:nvPr>
            <p:ph type="body" sz="quarter" idx="19"/>
          </p:nvPr>
        </p:nvSpPr>
        <p:spPr>
          <a:xfrm>
            <a:off x="611560" y="484188"/>
            <a:ext cx="7200155" cy="647402"/>
          </a:xfrm>
          <a:prstGeom prst="rect">
            <a:avLst/>
          </a:prstGeom>
        </p:spPr>
        <p:txBody>
          <a:bodyPr/>
          <a:lstStyle>
            <a:lvl1pPr marL="0" indent="0">
              <a:buNone/>
              <a:defRPr sz="2800" b="1"/>
            </a:lvl1pPr>
            <a:lvl2pPr>
              <a:defRPr sz="2400"/>
            </a:lvl2pPr>
            <a:lvl3pPr>
              <a:defRPr sz="2000"/>
            </a:lvl3pPr>
            <a:lvl4pPr>
              <a:defRPr sz="1800"/>
            </a:lvl4pPr>
            <a:lvl5pPr>
              <a:defRPr sz="1800"/>
            </a:lvl5pPr>
          </a:lstStyle>
          <a:p>
            <a:pPr lvl="0"/>
            <a:r>
              <a:rPr lang="en-US"/>
              <a:t>Edit Master text styles</a:t>
            </a:r>
          </a:p>
        </p:txBody>
      </p:sp>
      <p:graphicFrame>
        <p:nvGraphicFramePr>
          <p:cNvPr id="4" name="Chart 3"/>
          <p:cNvGraphicFramePr/>
          <p:nvPr>
            <p:extLst>
              <p:ext uri="{D42A27DB-BD31-4B8C-83A1-F6EECF244321}">
                <p14:modId xmlns:p14="http://schemas.microsoft.com/office/powerpoint/2010/main" val="2398299783"/>
              </p:ext>
            </p:extLst>
          </p:nvPr>
        </p:nvGraphicFramePr>
        <p:xfrm>
          <a:off x="611560" y="1707654"/>
          <a:ext cx="7200155" cy="26351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013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_Chart2">
    <p:spTree>
      <p:nvGrpSpPr>
        <p:cNvPr id="1" name=""/>
        <p:cNvGrpSpPr/>
        <p:nvPr/>
      </p:nvGrpSpPr>
      <p:grpSpPr>
        <a:xfrm>
          <a:off x="0" y="0"/>
          <a:ext cx="0" cy="0"/>
          <a:chOff x="0" y="0"/>
          <a:chExt cx="0" cy="0"/>
        </a:xfrm>
      </p:grpSpPr>
      <p:sp>
        <p:nvSpPr>
          <p:cNvPr id="3" name="Text Placeholder 86"/>
          <p:cNvSpPr>
            <a:spLocks noGrp="1"/>
          </p:cNvSpPr>
          <p:nvPr>
            <p:ph type="body" sz="quarter" idx="19"/>
          </p:nvPr>
        </p:nvSpPr>
        <p:spPr>
          <a:xfrm>
            <a:off x="611560" y="484188"/>
            <a:ext cx="7200155" cy="647402"/>
          </a:xfrm>
          <a:prstGeom prst="rect">
            <a:avLst/>
          </a:prstGeom>
        </p:spPr>
        <p:txBody>
          <a:bodyPr/>
          <a:lstStyle>
            <a:lvl1pPr marL="0" indent="0">
              <a:buNone/>
              <a:defRPr sz="2800" b="1"/>
            </a:lvl1pPr>
            <a:lvl2pPr>
              <a:defRPr sz="2400"/>
            </a:lvl2pPr>
            <a:lvl3pPr>
              <a:defRPr sz="2000"/>
            </a:lvl3pPr>
            <a:lvl4pPr>
              <a:defRPr sz="1800"/>
            </a:lvl4pPr>
            <a:lvl5pPr>
              <a:defRPr sz="1800"/>
            </a:lvl5pPr>
          </a:lstStyle>
          <a:p>
            <a:pPr lvl="0"/>
            <a:r>
              <a:rPr lang="en-US"/>
              <a:t>Edit Master text styles</a:t>
            </a:r>
          </a:p>
        </p:txBody>
      </p:sp>
    </p:spTree>
    <p:extLst>
      <p:ext uri="{BB962C8B-B14F-4D97-AF65-F5344CB8AC3E}">
        <p14:creationId xmlns:p14="http://schemas.microsoft.com/office/powerpoint/2010/main" val="95027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Headline-only">
    <p:spTree>
      <p:nvGrpSpPr>
        <p:cNvPr id="1" name=""/>
        <p:cNvGrpSpPr/>
        <p:nvPr/>
      </p:nvGrpSpPr>
      <p:grpSpPr>
        <a:xfrm>
          <a:off x="0" y="0"/>
          <a:ext cx="0" cy="0"/>
          <a:chOff x="0" y="0"/>
          <a:chExt cx="0" cy="0"/>
        </a:xfrm>
      </p:grpSpPr>
      <p:sp>
        <p:nvSpPr>
          <p:cNvPr id="3" name="Text Placeholder 86"/>
          <p:cNvSpPr>
            <a:spLocks noGrp="1"/>
          </p:cNvSpPr>
          <p:nvPr>
            <p:ph type="body" sz="quarter" idx="19"/>
          </p:nvPr>
        </p:nvSpPr>
        <p:spPr>
          <a:xfrm>
            <a:off x="611560" y="484188"/>
            <a:ext cx="7200155" cy="647402"/>
          </a:xfrm>
          <a:prstGeom prst="rect">
            <a:avLst/>
          </a:prstGeom>
        </p:spPr>
        <p:txBody>
          <a:bodyPr/>
          <a:lstStyle>
            <a:lvl1pPr marL="0" indent="0">
              <a:buNone/>
              <a:defRPr sz="2800" b="1"/>
            </a:lvl1pPr>
            <a:lvl2pPr>
              <a:defRPr sz="2400"/>
            </a:lvl2pPr>
            <a:lvl3pPr>
              <a:defRPr sz="2000"/>
            </a:lvl3pPr>
            <a:lvl4pPr>
              <a:defRPr sz="1800"/>
            </a:lvl4pPr>
            <a:lvl5pPr>
              <a:defRPr sz="1800"/>
            </a:lvl5pPr>
          </a:lstStyle>
          <a:p>
            <a:pPr lvl="0"/>
            <a:r>
              <a:rPr lang="en-US"/>
              <a:t>Edit Master text styles</a:t>
            </a:r>
          </a:p>
        </p:txBody>
      </p:sp>
    </p:spTree>
    <p:extLst>
      <p:ext uri="{BB962C8B-B14F-4D97-AF65-F5344CB8AC3E}">
        <p14:creationId xmlns:p14="http://schemas.microsoft.com/office/powerpoint/2010/main" val="238948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paragraphs">
    <p:spTree>
      <p:nvGrpSpPr>
        <p:cNvPr id="1" name=""/>
        <p:cNvGrpSpPr/>
        <p:nvPr/>
      </p:nvGrpSpPr>
      <p:grpSpPr>
        <a:xfrm>
          <a:off x="0" y="0"/>
          <a:ext cx="0" cy="0"/>
          <a:chOff x="0" y="0"/>
          <a:chExt cx="0" cy="0"/>
        </a:xfrm>
      </p:grpSpPr>
      <p:sp>
        <p:nvSpPr>
          <p:cNvPr id="12" name="Text Placeholder 11"/>
          <p:cNvSpPr>
            <a:spLocks noGrp="1"/>
          </p:cNvSpPr>
          <p:nvPr>
            <p:ph type="body" sz="quarter" idx="11"/>
          </p:nvPr>
        </p:nvSpPr>
        <p:spPr>
          <a:xfrm>
            <a:off x="684212" y="2355726"/>
            <a:ext cx="3527747" cy="1223962"/>
          </a:xfrm>
          <a:prstGeom prst="rect">
            <a:avLst/>
          </a:prstGeom>
        </p:spPr>
        <p:txBody>
          <a:bodyPr/>
          <a:lstStyle>
            <a:lvl1pPr marL="342900" indent="-342900">
              <a:buClr>
                <a:srgbClr val="E22653"/>
              </a:buClr>
              <a:buFont typeface="Arial" panose="020B0604020202020204" pitchFamily="34" charset="0"/>
              <a:buChar char="»"/>
              <a:defRPr sz="1600"/>
            </a:lvl1pPr>
            <a:lvl2pPr marL="742950" indent="-285750">
              <a:buClr>
                <a:srgbClr val="E22653"/>
              </a:buClr>
              <a:buFont typeface="Wingdings" panose="05000000000000000000" pitchFamily="2" charset="2"/>
              <a:buChar char="§"/>
              <a:defRPr sz="1400"/>
            </a:lvl2pPr>
            <a:lvl3pPr>
              <a:buClr>
                <a:srgbClr val="E22653"/>
              </a:buClr>
              <a:defRPr sz="1200"/>
            </a:lvl3pPr>
            <a:lvl4pPr>
              <a:buClr>
                <a:srgbClr val="E22653"/>
              </a:buClr>
              <a:defRPr sz="1100"/>
            </a:lvl4pPr>
            <a:lvl5pPr>
              <a:buClr>
                <a:srgbClr val="E22653"/>
              </a:buCl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2"/>
          </p:nvPr>
        </p:nvSpPr>
        <p:spPr>
          <a:xfrm>
            <a:off x="4644008" y="2355726"/>
            <a:ext cx="3527747" cy="1223962"/>
          </a:xfrm>
          <a:prstGeom prst="rect">
            <a:avLst/>
          </a:prstGeom>
        </p:spPr>
        <p:txBody>
          <a:bodyPr/>
          <a:lstStyle>
            <a:lvl1pPr marL="342900" indent="-342900">
              <a:buClr>
                <a:srgbClr val="E22653"/>
              </a:buClr>
              <a:buFont typeface="Arial" panose="020B0604020202020204" pitchFamily="34" charset="0"/>
              <a:buChar char="»"/>
              <a:defRPr sz="1600"/>
            </a:lvl1pPr>
            <a:lvl2pPr marL="742950" indent="-285750">
              <a:buClr>
                <a:srgbClr val="E22653"/>
              </a:buClr>
              <a:buFont typeface="Wingdings" panose="05000000000000000000" pitchFamily="2" charset="2"/>
              <a:buChar char="§"/>
              <a:defRPr sz="1400"/>
            </a:lvl2pPr>
            <a:lvl3pPr>
              <a:buClr>
                <a:srgbClr val="E22653"/>
              </a:buClr>
              <a:defRPr sz="1200"/>
            </a:lvl3pPr>
            <a:lvl4pPr>
              <a:buClr>
                <a:srgbClr val="E22653"/>
              </a:buClr>
              <a:defRPr sz="1100"/>
            </a:lvl4pPr>
            <a:lvl5pPr>
              <a:buClr>
                <a:srgbClr val="E22653"/>
              </a:buCl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86"/>
          <p:cNvSpPr>
            <a:spLocks noGrp="1"/>
          </p:cNvSpPr>
          <p:nvPr>
            <p:ph type="body" sz="quarter" idx="19"/>
          </p:nvPr>
        </p:nvSpPr>
        <p:spPr>
          <a:xfrm>
            <a:off x="611560" y="484188"/>
            <a:ext cx="7200155" cy="1223466"/>
          </a:xfrm>
          <a:prstGeom prst="rect">
            <a:avLst/>
          </a:prstGeom>
        </p:spPr>
        <p:txBody>
          <a:bodyPr/>
          <a:lstStyle>
            <a:lvl1pPr marL="0" indent="0">
              <a:buNone/>
              <a:defRPr sz="2800" b="1"/>
            </a:lvl1pPr>
            <a:lvl2pPr>
              <a:defRPr sz="2400"/>
            </a:lvl2pPr>
            <a:lvl3pPr>
              <a:defRPr sz="2000"/>
            </a:lvl3pPr>
            <a:lvl4pPr>
              <a:defRPr sz="1800"/>
            </a:lvl4pPr>
            <a:lvl5pPr>
              <a:defRPr sz="1800"/>
            </a:lvl5pPr>
          </a:lstStyle>
          <a:p>
            <a:pPr lvl="0"/>
            <a:r>
              <a:rPr lang="en-US"/>
              <a:t>Edit Master text styles</a:t>
            </a:r>
          </a:p>
        </p:txBody>
      </p:sp>
    </p:spTree>
    <p:extLst>
      <p:ext uri="{BB962C8B-B14F-4D97-AF65-F5344CB8AC3E}">
        <p14:creationId xmlns:p14="http://schemas.microsoft.com/office/powerpoint/2010/main" val="254756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 calcmode="lin" valueType="num">
                                      <p:cBhvr additive="base">
                                        <p:cTn id="12"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 calcmode="lin" valueType="num">
                                      <p:cBhvr additive="base">
                                        <p:cTn id="16"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2">
                                            <p:txEl>
                                              <p:pRg st="1" end="1"/>
                                            </p:tx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2">
                                            <p:txEl>
                                              <p:pRg st="2" end="2"/>
                                            </p:txEl>
                                          </p:spTgt>
                                        </p:tgtEl>
                                        <p:attrNameLst>
                                          <p:attrName>style.visibility</p:attrName>
                                        </p:attrNameLst>
                                      </p:cBhvr>
                                      <p:to>
                                        <p:strVal val="visible"/>
                                      </p:to>
                                    </p:set>
                                    <p:anim calcmode="lin" valueType="num">
                                      <p:cBhvr additive="base">
                                        <p:cTn id="20"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2">
                                            <p:txEl>
                                              <p:pRg st="2" end="2"/>
                                            </p:tx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2">
                                            <p:txEl>
                                              <p:pRg st="3" end="3"/>
                                            </p:txEl>
                                          </p:spTgt>
                                        </p:tgtEl>
                                        <p:attrNameLst>
                                          <p:attrName>style.visibility</p:attrName>
                                        </p:attrNameLst>
                                      </p:cBhvr>
                                      <p:to>
                                        <p:strVal val="visible"/>
                                      </p:to>
                                    </p:set>
                                    <p:anim calcmode="lin" valueType="num">
                                      <p:cBhvr additive="base">
                                        <p:cTn id="24" dur="50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2">
                                            <p:txEl>
                                              <p:pRg st="3" end="3"/>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2">
                                            <p:txEl>
                                              <p:pRg st="4" end="4"/>
                                            </p:txEl>
                                          </p:spTgt>
                                        </p:tgtEl>
                                        <p:attrNameLst>
                                          <p:attrName>style.visibility</p:attrName>
                                        </p:attrNameLst>
                                      </p:cBhvr>
                                      <p:to>
                                        <p:strVal val="visible"/>
                                      </p:to>
                                    </p:set>
                                    <p:anim calcmode="lin" valueType="num">
                                      <p:cBhvr additive="base">
                                        <p:cTn id="28" dur="500" fill="hold"/>
                                        <p:tgtEl>
                                          <p:spTgt spid="12">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4" end="4"/>
                                            </p:tx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 calcmode="lin" valueType="num">
                                      <p:cBhvr additive="base">
                                        <p:cTn id="32"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3">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3">
                                            <p:txEl>
                                              <p:pRg st="1" end="1"/>
                                            </p:txEl>
                                          </p:spTgt>
                                        </p:tgtEl>
                                        <p:attrNameLst>
                                          <p:attrName>style.visibility</p:attrName>
                                        </p:attrNameLst>
                                      </p:cBhvr>
                                      <p:to>
                                        <p:strVal val="visible"/>
                                      </p:to>
                                    </p:set>
                                    <p:anim calcmode="lin" valueType="num">
                                      <p:cBhvr additive="base">
                                        <p:cTn id="36"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3">
                                            <p:txEl>
                                              <p:pRg st="1" end="1"/>
                                            </p:txEl>
                                          </p:spTgt>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3">
                                            <p:txEl>
                                              <p:pRg st="2" end="2"/>
                                            </p:txEl>
                                          </p:spTgt>
                                        </p:tgtEl>
                                        <p:attrNameLst>
                                          <p:attrName>style.visibility</p:attrName>
                                        </p:attrNameLst>
                                      </p:cBhvr>
                                      <p:to>
                                        <p:strVal val="visible"/>
                                      </p:to>
                                    </p:set>
                                    <p:anim calcmode="lin" valueType="num">
                                      <p:cBhvr additive="base">
                                        <p:cTn id="40" dur="5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13">
                                            <p:txEl>
                                              <p:pRg st="2" end="2"/>
                                            </p:txEl>
                                          </p:spTgt>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13">
                                            <p:txEl>
                                              <p:pRg st="3" end="3"/>
                                            </p:txEl>
                                          </p:spTgt>
                                        </p:tgtEl>
                                        <p:attrNameLst>
                                          <p:attrName>style.visibility</p:attrName>
                                        </p:attrNameLst>
                                      </p:cBhvr>
                                      <p:to>
                                        <p:strVal val="visible"/>
                                      </p:to>
                                    </p:set>
                                    <p:anim calcmode="lin" valueType="num">
                                      <p:cBhvr additive="base">
                                        <p:cTn id="44" dur="500" fill="hold"/>
                                        <p:tgtEl>
                                          <p:spTgt spid="13">
                                            <p:txEl>
                                              <p:pRg st="3" end="3"/>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3">
                                            <p:txEl>
                                              <p:pRg st="3" end="3"/>
                                            </p:txEl>
                                          </p:spTgt>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13">
                                            <p:txEl>
                                              <p:pRg st="4" end="4"/>
                                            </p:txEl>
                                          </p:spTgt>
                                        </p:tgtEl>
                                        <p:attrNameLst>
                                          <p:attrName>style.visibility</p:attrName>
                                        </p:attrNameLst>
                                      </p:cBhvr>
                                      <p:to>
                                        <p:strVal val="visible"/>
                                      </p:to>
                                    </p:set>
                                    <p:anim calcmode="lin" valueType="num">
                                      <p:cBhvr additive="base">
                                        <p:cTn id="48" dur="500" fill="hold"/>
                                        <p:tgtEl>
                                          <p:spTgt spid="13">
                                            <p:txEl>
                                              <p:pRg st="4" end="4"/>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8"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ree-icons-text">
    <p:spTree>
      <p:nvGrpSpPr>
        <p:cNvPr id="1" name=""/>
        <p:cNvGrpSpPr/>
        <p:nvPr/>
      </p:nvGrpSpPr>
      <p:grpSpPr>
        <a:xfrm>
          <a:off x="0" y="0"/>
          <a:ext cx="0" cy="0"/>
          <a:chOff x="0" y="0"/>
          <a:chExt cx="0" cy="0"/>
        </a:xfrm>
      </p:grpSpPr>
      <p:pic>
        <p:nvPicPr>
          <p:cNvPr id="3" name="Picture 2" descr="\\Can-server\work\materijali\jpg\picture_sli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9" y="0"/>
            <a:ext cx="9186530" cy="5143500"/>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3"/>
          <p:cNvSpPr>
            <a:spLocks noChangeAspect="1" noChangeArrowheads="1" noTextEdit="1"/>
          </p:cNvSpPr>
          <p:nvPr/>
        </p:nvSpPr>
        <p:spPr bwMode="auto">
          <a:xfrm>
            <a:off x="987425" y="1203325"/>
            <a:ext cx="4000500" cy="329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Picture Placeholder 75"/>
          <p:cNvSpPr>
            <a:spLocks noGrp="1"/>
          </p:cNvSpPr>
          <p:nvPr>
            <p:ph type="pic" sz="quarter" idx="10"/>
          </p:nvPr>
        </p:nvSpPr>
        <p:spPr>
          <a:xfrm>
            <a:off x="908794" y="1347789"/>
            <a:ext cx="1832861" cy="1800025"/>
          </a:xfrm>
          <a:prstGeom prst="rect">
            <a:avLst/>
          </a:prstGeom>
        </p:spPr>
        <p:txBody>
          <a:bodyPr/>
          <a:lstStyle>
            <a:lvl1pPr marL="0" indent="0">
              <a:buNone/>
              <a:defRPr sz="1800">
                <a:solidFill>
                  <a:schemeClr val="bg1"/>
                </a:solidFill>
              </a:defRPr>
            </a:lvl1pPr>
          </a:lstStyle>
          <a:p>
            <a:r>
              <a:rPr lang="en-US"/>
              <a:t>Click icon to add picture</a:t>
            </a:r>
          </a:p>
        </p:txBody>
      </p:sp>
      <p:sp>
        <p:nvSpPr>
          <p:cNvPr id="77" name="Picture Placeholder 75"/>
          <p:cNvSpPr>
            <a:spLocks noGrp="1"/>
          </p:cNvSpPr>
          <p:nvPr>
            <p:ph type="pic" sz="quarter" idx="11"/>
          </p:nvPr>
        </p:nvSpPr>
        <p:spPr>
          <a:xfrm>
            <a:off x="3574354" y="1347789"/>
            <a:ext cx="1172967" cy="1151953"/>
          </a:xfrm>
          <a:prstGeom prst="rect">
            <a:avLst/>
          </a:prstGeom>
        </p:spPr>
        <p:txBody>
          <a:bodyPr/>
          <a:lstStyle>
            <a:lvl1pPr marL="0" indent="0">
              <a:buNone/>
              <a:defRPr sz="1800">
                <a:solidFill>
                  <a:schemeClr val="bg1"/>
                </a:solidFill>
              </a:defRPr>
            </a:lvl1pPr>
          </a:lstStyle>
          <a:p>
            <a:r>
              <a:rPr lang="en-US"/>
              <a:t>Click icon to add picture</a:t>
            </a:r>
          </a:p>
        </p:txBody>
      </p:sp>
      <p:sp>
        <p:nvSpPr>
          <p:cNvPr id="78" name="Picture Placeholder 75"/>
          <p:cNvSpPr>
            <a:spLocks noGrp="1"/>
          </p:cNvSpPr>
          <p:nvPr>
            <p:ph type="pic" sz="quarter" idx="12"/>
          </p:nvPr>
        </p:nvSpPr>
        <p:spPr>
          <a:xfrm>
            <a:off x="3574354" y="2900456"/>
            <a:ext cx="1413571" cy="1388247"/>
          </a:xfrm>
          <a:prstGeom prst="rect">
            <a:avLst/>
          </a:prstGeom>
        </p:spPr>
        <p:txBody>
          <a:bodyPr/>
          <a:lstStyle>
            <a:lvl1pPr marL="0" indent="0">
              <a:buNone/>
              <a:defRPr sz="1800">
                <a:solidFill>
                  <a:schemeClr val="bg1"/>
                </a:solidFill>
              </a:defRPr>
            </a:lvl1pPr>
          </a:lstStyle>
          <a:p>
            <a:r>
              <a:rPr lang="en-US"/>
              <a:t>Click icon to add picture</a:t>
            </a:r>
          </a:p>
        </p:txBody>
      </p:sp>
      <p:sp>
        <p:nvSpPr>
          <p:cNvPr id="79" name="Text Placeholder 11"/>
          <p:cNvSpPr>
            <a:spLocks noGrp="1"/>
          </p:cNvSpPr>
          <p:nvPr>
            <p:ph type="body" sz="quarter" idx="13"/>
          </p:nvPr>
        </p:nvSpPr>
        <p:spPr>
          <a:xfrm>
            <a:off x="926456" y="3292005"/>
            <a:ext cx="1845344" cy="1007938"/>
          </a:xfrm>
          <a:prstGeom prst="rect">
            <a:avLst/>
          </a:prstGeom>
        </p:spPr>
        <p:txBody>
          <a:bodyPr/>
          <a:lstStyle>
            <a:lvl1pPr marL="0" indent="0">
              <a:buNone/>
              <a:defRPr sz="1200">
                <a:solidFill>
                  <a:schemeClr val="bg1"/>
                </a:solidFill>
              </a:defRPr>
            </a:lvl1pPr>
            <a:lvl2pPr>
              <a:defRPr sz="1100"/>
            </a:lvl2pPr>
            <a:lvl3pPr>
              <a:defRPr sz="1050"/>
            </a:lvl3pPr>
            <a:lvl4pPr>
              <a:defRPr sz="1000"/>
            </a:lvl4pPr>
            <a:lvl5pPr>
              <a:defRPr sz="1000"/>
            </a:lvl5pPr>
          </a:lstStyle>
          <a:p>
            <a:pPr lvl="0"/>
            <a:r>
              <a:rPr lang="en-US"/>
              <a:t>Edit Master text styles</a:t>
            </a:r>
          </a:p>
        </p:txBody>
      </p:sp>
      <p:sp>
        <p:nvSpPr>
          <p:cNvPr id="80" name="Text Placeholder 11"/>
          <p:cNvSpPr>
            <a:spLocks noGrp="1"/>
          </p:cNvSpPr>
          <p:nvPr>
            <p:ph type="body" sz="quarter" idx="17"/>
          </p:nvPr>
        </p:nvSpPr>
        <p:spPr>
          <a:xfrm>
            <a:off x="4860032" y="1343968"/>
            <a:ext cx="1511524" cy="1155774"/>
          </a:xfrm>
          <a:prstGeom prst="rect">
            <a:avLst/>
          </a:prstGeom>
        </p:spPr>
        <p:txBody>
          <a:bodyPr/>
          <a:lstStyle>
            <a:lvl1pPr marL="0" indent="0">
              <a:buNone/>
              <a:defRPr sz="1200">
                <a:solidFill>
                  <a:schemeClr val="bg1"/>
                </a:solidFill>
              </a:defRPr>
            </a:lvl1pPr>
            <a:lvl2pPr>
              <a:defRPr sz="1100"/>
            </a:lvl2pPr>
            <a:lvl3pPr>
              <a:defRPr sz="1050"/>
            </a:lvl3pPr>
            <a:lvl4pPr>
              <a:defRPr sz="1000"/>
            </a:lvl4pPr>
            <a:lvl5pPr>
              <a:defRPr sz="1000"/>
            </a:lvl5pPr>
          </a:lstStyle>
          <a:p>
            <a:pPr lvl="0"/>
            <a:r>
              <a:rPr lang="en-US"/>
              <a:t>Edit Master text styles</a:t>
            </a:r>
          </a:p>
        </p:txBody>
      </p:sp>
      <p:sp>
        <p:nvSpPr>
          <p:cNvPr id="81" name="Text Placeholder 11"/>
          <p:cNvSpPr>
            <a:spLocks noGrp="1"/>
          </p:cNvSpPr>
          <p:nvPr>
            <p:ph type="body" sz="quarter" idx="18"/>
          </p:nvPr>
        </p:nvSpPr>
        <p:spPr>
          <a:xfrm>
            <a:off x="5104631" y="2912740"/>
            <a:ext cx="1511524" cy="1387202"/>
          </a:xfrm>
          <a:prstGeom prst="rect">
            <a:avLst/>
          </a:prstGeom>
        </p:spPr>
        <p:txBody>
          <a:bodyPr/>
          <a:lstStyle>
            <a:lvl1pPr marL="0" indent="0">
              <a:buNone/>
              <a:defRPr sz="1200">
                <a:solidFill>
                  <a:schemeClr val="bg1"/>
                </a:solidFill>
              </a:defRPr>
            </a:lvl1pPr>
            <a:lvl2pPr>
              <a:defRPr sz="1100"/>
            </a:lvl2pPr>
            <a:lvl3pPr>
              <a:defRPr sz="1050"/>
            </a:lvl3pPr>
            <a:lvl4pPr>
              <a:defRPr sz="1000"/>
            </a:lvl4pPr>
            <a:lvl5pPr>
              <a:defRPr sz="1000"/>
            </a:lvl5pPr>
          </a:lstStyle>
          <a:p>
            <a:pPr lvl="0"/>
            <a:r>
              <a:rPr lang="en-US"/>
              <a:t>Edit Master text styles</a:t>
            </a:r>
          </a:p>
        </p:txBody>
      </p:sp>
      <p:sp>
        <p:nvSpPr>
          <p:cNvPr id="11" name="Text Placeholder 86"/>
          <p:cNvSpPr>
            <a:spLocks noGrp="1"/>
          </p:cNvSpPr>
          <p:nvPr>
            <p:ph type="body" sz="quarter" idx="19"/>
          </p:nvPr>
        </p:nvSpPr>
        <p:spPr>
          <a:xfrm>
            <a:off x="611560" y="484188"/>
            <a:ext cx="7200155" cy="665510"/>
          </a:xfrm>
          <a:prstGeom prst="rect">
            <a:avLst/>
          </a:prstGeom>
        </p:spPr>
        <p:txBody>
          <a:bodyPr/>
          <a:lstStyle>
            <a:lvl1pPr marL="0" indent="0">
              <a:buNone/>
              <a:defRPr sz="2800" b="1">
                <a:solidFill>
                  <a:schemeClr val="bg1"/>
                </a:solidFill>
              </a:defRPr>
            </a:lvl1pPr>
            <a:lvl2pPr>
              <a:defRPr sz="2400"/>
            </a:lvl2pPr>
            <a:lvl3pPr>
              <a:defRPr sz="2000"/>
            </a:lvl3pPr>
            <a:lvl4pPr>
              <a:defRPr sz="1800"/>
            </a:lvl4pPr>
            <a:lvl5pPr>
              <a:defRPr sz="1800"/>
            </a:lvl5pPr>
          </a:lstStyle>
          <a:p>
            <a:pPr lvl="0"/>
            <a:r>
              <a:rPr lang="en-US"/>
              <a:t>Edit Master text styles</a:t>
            </a:r>
          </a:p>
        </p:txBody>
      </p:sp>
      <p:pic>
        <p:nvPicPr>
          <p:cNvPr id="12" name="Picture 11" descr="\\Can-server\work\materijali\jpg\picture_sli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9" y="0"/>
            <a:ext cx="9186530" cy="5143500"/>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3"/>
          <p:cNvSpPr>
            <a:spLocks noChangeAspect="1" noChangeArrowheads="1" noTextEdit="1"/>
          </p:cNvSpPr>
          <p:nvPr/>
        </p:nvSpPr>
        <p:spPr bwMode="auto">
          <a:xfrm>
            <a:off x="987425" y="1203325"/>
            <a:ext cx="4000500" cy="329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9908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 calcmode="lin" valueType="num">
                                      <p:cBhvr additive="base">
                                        <p:cTn id="7" dur="500" fill="hold"/>
                                        <p:tgtEl>
                                          <p:spTgt spid="8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nodePh="1">
                                  <p:stCondLst>
                                    <p:cond delay="0"/>
                                  </p:stCondLst>
                                  <p:endCondLst>
                                    <p:cond evt="begin" delay="0">
                                      <p:tn val="9"/>
                                    </p:cond>
                                  </p:end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0-#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80">
                                            <p:txEl>
                                              <p:pRg st="0" end="0"/>
                                            </p:txEl>
                                          </p:spTgt>
                                        </p:tgtEl>
                                        <p:attrNameLst>
                                          <p:attrName>style.visibility</p:attrName>
                                        </p:attrNameLst>
                                      </p:cBhvr>
                                      <p:to>
                                        <p:strVal val="visible"/>
                                      </p:to>
                                    </p:set>
                                    <p:anim calcmode="lin" valueType="num">
                                      <p:cBhvr additive="base">
                                        <p:cTn id="16" dur="500" fill="hold"/>
                                        <p:tgtEl>
                                          <p:spTgt spid="80">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80">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nodePh="1">
                                  <p:stCondLst>
                                    <p:cond delay="0"/>
                                  </p:stCondLst>
                                  <p:endCondLst>
                                    <p:cond evt="begin" delay="0">
                                      <p:tn val="18"/>
                                    </p:cond>
                                  </p:endCondLst>
                                  <p:childTnLst>
                                    <p:set>
                                      <p:cBhvr>
                                        <p:cTn id="19" dur="1" fill="hold">
                                          <p:stCondLst>
                                            <p:cond delay="0"/>
                                          </p:stCondLst>
                                        </p:cTn>
                                        <p:tgtEl>
                                          <p:spTgt spid="77"/>
                                        </p:tgtEl>
                                        <p:attrNameLst>
                                          <p:attrName>style.visibility</p:attrName>
                                        </p:attrNameLst>
                                      </p:cBhvr>
                                      <p:to>
                                        <p:strVal val="visible"/>
                                      </p:to>
                                    </p:set>
                                    <p:anim calcmode="lin" valueType="num">
                                      <p:cBhvr additive="base">
                                        <p:cTn id="20" dur="500" fill="hold"/>
                                        <p:tgtEl>
                                          <p:spTgt spid="77"/>
                                        </p:tgtEl>
                                        <p:attrNameLst>
                                          <p:attrName>ppt_x</p:attrName>
                                        </p:attrNameLst>
                                      </p:cBhvr>
                                      <p:tavLst>
                                        <p:tav tm="0">
                                          <p:val>
                                            <p:strVal val="0-#ppt_w/2"/>
                                          </p:val>
                                        </p:tav>
                                        <p:tav tm="100000">
                                          <p:val>
                                            <p:strVal val="#ppt_x"/>
                                          </p:val>
                                        </p:tav>
                                      </p:tavLst>
                                    </p:anim>
                                    <p:anim calcmode="lin" valueType="num">
                                      <p:cBhvr additive="base">
                                        <p:cTn id="21"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nodePh="1">
                                  <p:stCondLst>
                                    <p:cond delay="0"/>
                                  </p:stCondLst>
                                  <p:endCondLst>
                                    <p:cond evt="begin" delay="0">
                                      <p:tn val="24"/>
                                    </p:cond>
                                  </p:endCondLst>
                                  <p:childTnLst>
                                    <p:set>
                                      <p:cBhvr>
                                        <p:cTn id="25" dur="1" fill="hold">
                                          <p:stCondLst>
                                            <p:cond delay="0"/>
                                          </p:stCondLst>
                                        </p:cTn>
                                        <p:tgtEl>
                                          <p:spTgt spid="76"/>
                                        </p:tgtEl>
                                        <p:attrNameLst>
                                          <p:attrName>style.visibility</p:attrName>
                                        </p:attrNameLst>
                                      </p:cBhvr>
                                      <p:to>
                                        <p:strVal val="visible"/>
                                      </p:to>
                                    </p:set>
                                    <p:anim calcmode="lin" valueType="num">
                                      <p:cBhvr additive="base">
                                        <p:cTn id="26" dur="500" fill="hold"/>
                                        <p:tgtEl>
                                          <p:spTgt spid="76"/>
                                        </p:tgtEl>
                                        <p:attrNameLst>
                                          <p:attrName>ppt_x</p:attrName>
                                        </p:attrNameLst>
                                      </p:cBhvr>
                                      <p:tavLst>
                                        <p:tav tm="0">
                                          <p:val>
                                            <p:strVal val="0-#ppt_w/2"/>
                                          </p:val>
                                        </p:tav>
                                        <p:tav tm="100000">
                                          <p:val>
                                            <p:strVal val="#ppt_x"/>
                                          </p:val>
                                        </p:tav>
                                      </p:tavLst>
                                    </p:anim>
                                    <p:anim calcmode="lin" valueType="num">
                                      <p:cBhvr additive="base">
                                        <p:cTn id="27" dur="500" fill="hold"/>
                                        <p:tgtEl>
                                          <p:spTgt spid="76"/>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2" presetClass="entr" presetSubtype="8" fill="hold" grpId="0" nodeType="afterEffect">
                                  <p:stCondLst>
                                    <p:cond delay="0"/>
                                  </p:stCondLst>
                                  <p:childTnLst>
                                    <p:set>
                                      <p:cBhvr>
                                        <p:cTn id="30" dur="1" fill="hold">
                                          <p:stCondLst>
                                            <p:cond delay="0"/>
                                          </p:stCondLst>
                                        </p:cTn>
                                        <p:tgtEl>
                                          <p:spTgt spid="79">
                                            <p:txEl>
                                              <p:pRg st="0" end="0"/>
                                            </p:txEl>
                                          </p:spTgt>
                                        </p:tgtEl>
                                        <p:attrNameLst>
                                          <p:attrName>style.visibility</p:attrName>
                                        </p:attrNameLst>
                                      </p:cBhvr>
                                      <p:to>
                                        <p:strVal val="visible"/>
                                      </p:to>
                                    </p:set>
                                    <p:anim calcmode="lin" valueType="num">
                                      <p:cBhvr additive="base">
                                        <p:cTn id="31"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9">
                                            <p:txEl>
                                              <p:pRg st="0" end="0"/>
                                            </p:txEl>
                                          </p:spTgt>
                                        </p:tgtEl>
                                        <p:attrNameLst>
                                          <p:attrName>ppt_y</p:attrName>
                                        </p:attrNameLst>
                                      </p:cBhvr>
                                      <p:tavLst>
                                        <p:tav tm="0">
                                          <p:val>
                                            <p:strVal val="#ppt_y"/>
                                          </p:val>
                                        </p:tav>
                                        <p:tav tm="100000">
                                          <p:val>
                                            <p:strVal val="#ppt_y"/>
                                          </p:val>
                                        </p:tav>
                                      </p:tavLst>
                                    </p:anim>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1">
                                            <p:txEl>
                                              <p:pRg st="0" end="0"/>
                                            </p:txEl>
                                          </p:spTgt>
                                        </p:tgtEl>
                                        <p:attrNameLst>
                                          <p:attrName>style.visibility</p:attrName>
                                        </p:attrNameLst>
                                      </p:cBhvr>
                                      <p:to>
                                        <p:strVal val="visible"/>
                                      </p:to>
                                    </p:set>
                                    <p:animEffect transition="in" filter="fade">
                                      <p:cBhvr>
                                        <p:cTn id="36"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79" grpId="0" build="p">
        <p:tmplLst>
          <p:tmpl lvl="1">
            <p:tnLst>
              <p:par>
                <p:cTn presetID="2" presetClass="entr" presetSubtype="8"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 calcmode="lin" valueType="num">
                      <p:cBhvr additive="base">
                        <p:cTn dur="500" fill="hold"/>
                        <p:tgtEl>
                          <p:spTgt spid="80"/>
                        </p:tgtEl>
                        <p:attrNameLst>
                          <p:attrName>ppt_x</p:attrName>
                        </p:attrNameLst>
                      </p:cBhvr>
                      <p:tavLst>
                        <p:tav tm="0">
                          <p:val>
                            <p:strVal val="0-#ppt_w/2"/>
                          </p:val>
                        </p:tav>
                        <p:tav tm="100000">
                          <p:val>
                            <p:strVal val="#ppt_x"/>
                          </p:val>
                        </p:tav>
                      </p:tavLst>
                    </p:anim>
                    <p:anim calcmode="lin" valueType="num">
                      <p:cBhvr additive="base">
                        <p:cTn dur="500" fill="hold"/>
                        <p:tgtEl>
                          <p:spTgt spid="80"/>
                        </p:tgtEl>
                        <p:attrNameLst>
                          <p:attrName>ppt_y</p:attrName>
                        </p:attrNameLst>
                      </p:cBhvr>
                      <p:tavLst>
                        <p:tav tm="0">
                          <p:val>
                            <p:strVal val="#ppt_y"/>
                          </p:val>
                        </p:tav>
                        <p:tav tm="100000">
                          <p:val>
                            <p:strVal val="#ppt_y"/>
                          </p:val>
                        </p:tav>
                      </p:tavLst>
                    </p:anim>
                  </p:childTnLst>
                </p:cTn>
              </p:par>
            </p:tnLst>
          </p:tmpl>
        </p:tmplLst>
      </p:bldP>
      <p:bldP spid="81" grpId="0" build="p">
        <p:tmplLst>
          <p:tmpl lvl="1">
            <p:tnLst>
              <p:par>
                <p:cTn presetID="2" presetClass="entr" presetSubtype="8" fill="hold" nodeType="afterEffect">
                  <p:stCondLst>
                    <p:cond delay="0"/>
                  </p:stCondLst>
                  <p:childTnLst>
                    <p:set>
                      <p:cBhvr>
                        <p:cTn dur="1" fill="hold">
                          <p:stCondLst>
                            <p:cond delay="0"/>
                          </p:stCondLst>
                        </p:cTn>
                        <p:tgtEl>
                          <p:spTgt spid="81"/>
                        </p:tgtEl>
                        <p:attrNameLst>
                          <p:attrName>style.visibility</p:attrName>
                        </p:attrNameLst>
                      </p:cBhvr>
                      <p:to>
                        <p:strVal val="visible"/>
                      </p:to>
                    </p:set>
                    <p:anim calcmode="lin" valueType="num">
                      <p:cBhvr additive="base">
                        <p:cTn dur="500" fill="hold"/>
                        <p:tgtEl>
                          <p:spTgt spid="81"/>
                        </p:tgtEl>
                        <p:attrNameLst>
                          <p:attrName>ppt_x</p:attrName>
                        </p:attrNameLst>
                      </p:cBhvr>
                      <p:tavLst>
                        <p:tav tm="0">
                          <p:val>
                            <p:strVal val="0-#ppt_w/2"/>
                          </p:val>
                        </p:tav>
                        <p:tav tm="100000">
                          <p:val>
                            <p:strVal val="#ppt_x"/>
                          </p:val>
                        </p:tav>
                      </p:tavLst>
                    </p:anim>
                    <p:anim calcmode="lin" valueType="num">
                      <p:cBhvr additive="base">
                        <p:cTn dur="500" fill="hold"/>
                        <p:tgtEl>
                          <p:spTgt spid="81"/>
                        </p:tgtEl>
                        <p:attrNameLst>
                          <p:attrName>ppt_y</p:attrName>
                        </p:attrNameLst>
                      </p:cBhvr>
                      <p:tavLst>
                        <p:tav tm="0">
                          <p:val>
                            <p:strVal val="#ppt_y"/>
                          </p:val>
                        </p:tav>
                        <p:tav tm="100000">
                          <p:val>
                            <p:strVal val="#ppt_y"/>
                          </p:val>
                        </p:tav>
                      </p:tavLst>
                    </p:anim>
                  </p:childTnLst>
                </p:cTn>
              </p:par>
            </p:tnLst>
          </p:tmpl>
        </p:tmplLst>
      </p:bldP>
      <p:bldP spid="11" grpId="0" bui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subtitle-bullets">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684212" y="1995686"/>
            <a:ext cx="5399956" cy="1876857"/>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
                <a:srgbClr val="FF4861"/>
              </a:buClr>
              <a:buSzTx/>
              <a:buFont typeface="Arial" panose="020B0604020202020204" pitchFamily="34" charset="0"/>
              <a:buChar char="»"/>
              <a:tabLst/>
              <a:defRPr sz="1400" baseline="0"/>
            </a:lvl1pPr>
            <a:lvl2pPr marL="742950" indent="-285750">
              <a:buClr>
                <a:srgbClr val="E22653"/>
              </a:buClr>
              <a:buFont typeface="Wingdings" panose="05000000000000000000" pitchFamily="2" charset="2"/>
              <a:buChar char="§"/>
              <a:defRPr sz="1400"/>
            </a:lvl2pPr>
            <a:lvl3pPr>
              <a:buClr>
                <a:srgbClr val="E22653"/>
              </a:buClr>
              <a:defRPr sz="1200"/>
            </a:lvl3pPr>
            <a:lvl4pPr>
              <a:buClr>
                <a:srgbClr val="E22653"/>
              </a:buClr>
              <a:defRPr sz="1100"/>
            </a:lvl4pPr>
            <a:lvl5pPr>
              <a:buClr>
                <a:srgbClr val="E22653"/>
              </a:buClr>
              <a:defRPr sz="1100"/>
            </a:lvl5pPr>
          </a:lstStyle>
          <a:p>
            <a:pPr lvl="0"/>
            <a:r>
              <a:rPr lang="en-US"/>
              <a:t>Lorem ipsum</a:t>
            </a:r>
          </a:p>
          <a:p>
            <a:pPr marL="342900" marR="0" lvl="0" indent="-342900" algn="l" defTabSz="914400" rtl="0" eaLnBrk="1" fontAlgn="auto" latinLnBrk="0" hangingPunct="1">
              <a:lnSpc>
                <a:spcPct val="100000"/>
              </a:lnSpc>
              <a:spcBef>
                <a:spcPct val="20000"/>
              </a:spcBef>
              <a:spcAft>
                <a:spcPts val="0"/>
              </a:spcAft>
              <a:buClr>
                <a:srgbClr val="E22653"/>
              </a:buClr>
              <a:buSzTx/>
              <a:buFont typeface="Arial" panose="020B0604020202020204" pitchFamily="34" charset="0"/>
              <a:buChar char="»"/>
              <a:tabLst/>
              <a:defRPr/>
            </a:pPr>
            <a:r>
              <a:rPr lang="en-US"/>
              <a:t>Lorem ipsum</a:t>
            </a:r>
          </a:p>
          <a:p>
            <a:pPr marL="342900" marR="0" lvl="0" indent="-342900" algn="l" defTabSz="914400" rtl="0" eaLnBrk="1" fontAlgn="auto" latinLnBrk="0" hangingPunct="1">
              <a:lnSpc>
                <a:spcPct val="100000"/>
              </a:lnSpc>
              <a:spcBef>
                <a:spcPct val="20000"/>
              </a:spcBef>
              <a:spcAft>
                <a:spcPts val="0"/>
              </a:spcAft>
              <a:buClr>
                <a:srgbClr val="E22653"/>
              </a:buClr>
              <a:buSzTx/>
              <a:buFont typeface="Arial" panose="020B0604020202020204" pitchFamily="34" charset="0"/>
              <a:buChar char="»"/>
              <a:tabLst/>
              <a:defRPr/>
            </a:pPr>
            <a:r>
              <a:rPr lang="en-US"/>
              <a:t>Lorem ipsum</a:t>
            </a:r>
          </a:p>
          <a:p>
            <a:pPr marL="342900" marR="0" lvl="0" indent="-342900" algn="l" defTabSz="914400" rtl="0" eaLnBrk="1" fontAlgn="auto" latinLnBrk="0" hangingPunct="1">
              <a:lnSpc>
                <a:spcPct val="100000"/>
              </a:lnSpc>
              <a:spcBef>
                <a:spcPct val="20000"/>
              </a:spcBef>
              <a:spcAft>
                <a:spcPts val="0"/>
              </a:spcAft>
              <a:buClr>
                <a:srgbClr val="E22653"/>
              </a:buClr>
              <a:buSzTx/>
              <a:buFont typeface="Arial" panose="020B0604020202020204" pitchFamily="34" charset="0"/>
              <a:buChar char="»"/>
              <a:tabLst/>
              <a:defRPr/>
            </a:pPr>
            <a:r>
              <a:rPr lang="en-US"/>
              <a:t>Lorem ipsum</a:t>
            </a:r>
          </a:p>
          <a:p>
            <a:pPr lvl="0"/>
            <a:endParaRPr lang="en-US"/>
          </a:p>
        </p:txBody>
      </p:sp>
      <p:sp>
        <p:nvSpPr>
          <p:cNvPr id="14" name="Text Placeholder 86"/>
          <p:cNvSpPr>
            <a:spLocks noGrp="1"/>
          </p:cNvSpPr>
          <p:nvPr>
            <p:ph type="body" sz="quarter" idx="19"/>
          </p:nvPr>
        </p:nvSpPr>
        <p:spPr>
          <a:xfrm>
            <a:off x="611560" y="484188"/>
            <a:ext cx="7200155" cy="575394"/>
          </a:xfrm>
          <a:prstGeom prst="rect">
            <a:avLst/>
          </a:prstGeom>
        </p:spPr>
        <p:txBody>
          <a:bodyPr/>
          <a:lstStyle>
            <a:lvl1pPr marL="0" indent="0">
              <a:buNone/>
              <a:defRPr sz="2800" b="1"/>
            </a:lvl1pPr>
            <a:lvl2pPr>
              <a:defRPr sz="2400"/>
            </a:lvl2pPr>
            <a:lvl3pPr>
              <a:defRPr sz="2000"/>
            </a:lvl3pPr>
            <a:lvl4pPr>
              <a:defRPr sz="1800"/>
            </a:lvl4pPr>
            <a:lvl5pPr>
              <a:defRPr sz="1800"/>
            </a:lvl5pPr>
          </a:lstStyle>
          <a:p>
            <a:pPr lvl="0"/>
            <a:r>
              <a:rPr lang="en-US"/>
              <a:t>Edit Master text styles</a:t>
            </a:r>
          </a:p>
        </p:txBody>
      </p:sp>
    </p:spTree>
    <p:extLst>
      <p:ext uri="{BB962C8B-B14F-4D97-AF65-F5344CB8AC3E}">
        <p14:creationId xmlns:p14="http://schemas.microsoft.com/office/powerpoint/2010/main" val="71837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 calcmode="lin" valueType="num">
                                      <p:cBhvr additive="base">
                                        <p:cTn id="12"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 calcmode="lin" valueType="num">
                                      <p:cBhvr additive="base">
                                        <p:cTn id="16"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2">
                                            <p:txEl>
                                              <p:pRg st="1" end="1"/>
                                            </p:tx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2">
                                            <p:txEl>
                                              <p:pRg st="2" end="2"/>
                                            </p:txEl>
                                          </p:spTgt>
                                        </p:tgtEl>
                                        <p:attrNameLst>
                                          <p:attrName>style.visibility</p:attrName>
                                        </p:attrNameLst>
                                      </p:cBhvr>
                                      <p:to>
                                        <p:strVal val="visible"/>
                                      </p:to>
                                    </p:set>
                                    <p:anim calcmode="lin" valueType="num">
                                      <p:cBhvr additive="base">
                                        <p:cTn id="20"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2">
                                            <p:txEl>
                                              <p:pRg st="2" end="2"/>
                                            </p:tx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2">
                                            <p:txEl>
                                              <p:pRg st="3" end="3"/>
                                            </p:txEl>
                                          </p:spTgt>
                                        </p:tgtEl>
                                        <p:attrNameLst>
                                          <p:attrName>style.visibility</p:attrName>
                                        </p:attrNameLst>
                                      </p:cBhvr>
                                      <p:to>
                                        <p:strVal val="visible"/>
                                      </p:to>
                                    </p:set>
                                    <p:anim calcmode="lin" valueType="num">
                                      <p:cBhvr additive="base">
                                        <p:cTn id="24" dur="50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tmplLst>
          <p:tmpl lvl="1">
            <p:tnLst>
              <p:par>
                <p:cTn presetID="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4" grpId="0" bui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icons-with-text">
    <p:spTree>
      <p:nvGrpSpPr>
        <p:cNvPr id="1" name=""/>
        <p:cNvGrpSpPr/>
        <p:nvPr/>
      </p:nvGrpSpPr>
      <p:grpSpPr>
        <a:xfrm>
          <a:off x="0" y="0"/>
          <a:ext cx="0" cy="0"/>
          <a:chOff x="0" y="0"/>
          <a:chExt cx="0" cy="0"/>
        </a:xfrm>
      </p:grpSpPr>
      <p:sp>
        <p:nvSpPr>
          <p:cNvPr id="10" name="Text Placeholder 11"/>
          <p:cNvSpPr>
            <a:spLocks noGrp="1"/>
          </p:cNvSpPr>
          <p:nvPr>
            <p:ph type="body" sz="quarter" idx="11"/>
          </p:nvPr>
        </p:nvSpPr>
        <p:spPr>
          <a:xfrm>
            <a:off x="611560" y="2355726"/>
            <a:ext cx="2231604" cy="1223962"/>
          </a:xfrm>
          <a:prstGeom prst="rect">
            <a:avLst/>
          </a:prstGeom>
        </p:spPr>
        <p:txBody>
          <a:bodyPr/>
          <a:lstStyle>
            <a:lvl1pPr marL="342900" indent="-342900">
              <a:buClr>
                <a:srgbClr val="E22653"/>
              </a:buClr>
              <a:buFont typeface="Arial" panose="020B0604020202020204" pitchFamily="34" charset="0"/>
              <a:buChar char="»"/>
              <a:defRPr sz="1600"/>
            </a:lvl1pPr>
            <a:lvl2pPr marL="742950" indent="-285750">
              <a:buClr>
                <a:srgbClr val="E22653"/>
              </a:buClr>
              <a:buFont typeface="Wingdings" panose="05000000000000000000" pitchFamily="2" charset="2"/>
              <a:buChar char="§"/>
              <a:defRPr sz="1400"/>
            </a:lvl2pPr>
            <a:lvl3pPr>
              <a:buClr>
                <a:srgbClr val="E22653"/>
              </a:buClr>
              <a:defRPr sz="1200"/>
            </a:lvl3pPr>
            <a:lvl4pPr>
              <a:buClr>
                <a:srgbClr val="E22653"/>
              </a:buClr>
              <a:defRPr sz="1100"/>
            </a:lvl4pPr>
            <a:lvl5pPr>
              <a:buClr>
                <a:srgbClr val="E22653"/>
              </a:buClr>
              <a:defRPr sz="1100"/>
            </a:lvl5pPr>
          </a:lstStyle>
          <a:p>
            <a:pPr lvl="0"/>
            <a:r>
              <a:rPr lang="en-US"/>
              <a:t>Edit Master text styles</a:t>
            </a:r>
          </a:p>
          <a:p>
            <a:pPr lvl="1"/>
            <a:r>
              <a:rPr lang="en-US"/>
              <a:t>Second level</a:t>
            </a:r>
          </a:p>
        </p:txBody>
      </p:sp>
      <p:sp>
        <p:nvSpPr>
          <p:cNvPr id="11" name="Text Placeholder 11"/>
          <p:cNvSpPr>
            <a:spLocks noGrp="1"/>
          </p:cNvSpPr>
          <p:nvPr>
            <p:ph type="body" sz="quarter" idx="12"/>
          </p:nvPr>
        </p:nvSpPr>
        <p:spPr>
          <a:xfrm>
            <a:off x="4787379" y="2355726"/>
            <a:ext cx="2231604" cy="1223962"/>
          </a:xfrm>
          <a:prstGeom prst="rect">
            <a:avLst/>
          </a:prstGeom>
        </p:spPr>
        <p:txBody>
          <a:bodyPr/>
          <a:lstStyle>
            <a:lvl1pPr marL="342900" indent="-342900">
              <a:buClr>
                <a:srgbClr val="E22653"/>
              </a:buClr>
              <a:buFont typeface="Arial" panose="020B0604020202020204" pitchFamily="34" charset="0"/>
              <a:buChar char="»"/>
              <a:defRPr sz="1600"/>
            </a:lvl1pPr>
            <a:lvl2pPr marL="742950" indent="-285750">
              <a:buClr>
                <a:srgbClr val="E22653"/>
              </a:buClr>
              <a:buFont typeface="Wingdings" panose="05000000000000000000" pitchFamily="2" charset="2"/>
              <a:buChar char="§"/>
              <a:defRPr sz="1400"/>
            </a:lvl2pPr>
            <a:lvl3pPr>
              <a:buClr>
                <a:srgbClr val="E22653"/>
              </a:buClr>
              <a:defRPr sz="1200"/>
            </a:lvl3pPr>
            <a:lvl4pPr>
              <a:buClr>
                <a:srgbClr val="E22653"/>
              </a:buClr>
              <a:defRPr sz="1100"/>
            </a:lvl4pPr>
            <a:lvl5pPr>
              <a:buClr>
                <a:srgbClr val="E22653"/>
              </a:buClr>
              <a:defRPr sz="1100"/>
            </a:lvl5pPr>
          </a:lstStyle>
          <a:p>
            <a:pPr lvl="0"/>
            <a:r>
              <a:rPr lang="en-US"/>
              <a:t>Edit Master text styles</a:t>
            </a:r>
          </a:p>
          <a:p>
            <a:pPr lvl="1"/>
            <a:r>
              <a:rPr lang="en-US"/>
              <a:t>Second level</a:t>
            </a:r>
          </a:p>
        </p:txBody>
      </p:sp>
      <p:sp>
        <p:nvSpPr>
          <p:cNvPr id="13" name="Picture Placeholder 75"/>
          <p:cNvSpPr>
            <a:spLocks noGrp="1"/>
          </p:cNvSpPr>
          <p:nvPr>
            <p:ph type="pic" sz="quarter" idx="14"/>
          </p:nvPr>
        </p:nvSpPr>
        <p:spPr>
          <a:xfrm>
            <a:off x="2987179" y="2355726"/>
            <a:ext cx="1420952" cy="1224136"/>
          </a:xfrm>
          <a:prstGeom prst="rect">
            <a:avLst/>
          </a:prstGeom>
        </p:spPr>
        <p:txBody>
          <a:bodyPr/>
          <a:lstStyle>
            <a:lvl1pPr marL="0" indent="0">
              <a:buNone/>
              <a:defRPr sz="1600" b="1"/>
            </a:lvl1pPr>
          </a:lstStyle>
          <a:p>
            <a:r>
              <a:rPr lang="en-US"/>
              <a:t>Click icon to add picture</a:t>
            </a:r>
          </a:p>
        </p:txBody>
      </p:sp>
      <p:sp>
        <p:nvSpPr>
          <p:cNvPr id="15" name="Picture Placeholder 75"/>
          <p:cNvSpPr>
            <a:spLocks noGrp="1"/>
          </p:cNvSpPr>
          <p:nvPr>
            <p:ph type="pic" sz="quarter" idx="15"/>
          </p:nvPr>
        </p:nvSpPr>
        <p:spPr>
          <a:xfrm>
            <a:off x="7163643" y="2355726"/>
            <a:ext cx="1420952" cy="1224136"/>
          </a:xfrm>
          <a:prstGeom prst="rect">
            <a:avLst/>
          </a:prstGeom>
        </p:spPr>
        <p:txBody>
          <a:bodyPr/>
          <a:lstStyle>
            <a:lvl1pPr marL="0" indent="0">
              <a:buNone/>
              <a:defRPr sz="1600" b="1"/>
            </a:lvl1pPr>
          </a:lstStyle>
          <a:p>
            <a:r>
              <a:rPr lang="en-US"/>
              <a:t>Click icon to add picture</a:t>
            </a:r>
          </a:p>
        </p:txBody>
      </p:sp>
      <p:sp>
        <p:nvSpPr>
          <p:cNvPr id="16" name="Text Placeholder 86"/>
          <p:cNvSpPr>
            <a:spLocks noGrp="1"/>
          </p:cNvSpPr>
          <p:nvPr>
            <p:ph type="body" sz="quarter" idx="19"/>
          </p:nvPr>
        </p:nvSpPr>
        <p:spPr>
          <a:xfrm>
            <a:off x="611560" y="484188"/>
            <a:ext cx="7200155" cy="791418"/>
          </a:xfrm>
          <a:prstGeom prst="rect">
            <a:avLst/>
          </a:prstGeom>
        </p:spPr>
        <p:txBody>
          <a:bodyPr/>
          <a:lstStyle>
            <a:lvl1pPr marL="0" indent="0">
              <a:buNone/>
              <a:defRPr sz="2800" b="1"/>
            </a:lvl1pPr>
            <a:lvl2pPr>
              <a:defRPr sz="2400"/>
            </a:lvl2pPr>
            <a:lvl3pPr>
              <a:defRPr sz="2000"/>
            </a:lvl3pPr>
            <a:lvl4pPr>
              <a:defRPr sz="1800"/>
            </a:lvl4pPr>
            <a:lvl5pPr>
              <a:defRPr sz="1800"/>
            </a:lvl5pPr>
          </a:lstStyle>
          <a:p>
            <a:pPr lvl="0"/>
            <a:r>
              <a:rPr lang="en-US"/>
              <a:t>Edit Master text styles</a:t>
            </a:r>
          </a:p>
        </p:txBody>
      </p:sp>
    </p:spTree>
    <p:extLst>
      <p:ext uri="{BB962C8B-B14F-4D97-AF65-F5344CB8AC3E}">
        <p14:creationId xmlns:p14="http://schemas.microsoft.com/office/powerpoint/2010/main" val="320932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1">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 calcmode="lin" valueType="num">
                                      <p:cBhvr additive="base">
                                        <p:cTn id="20"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1">
                                            <p:txEl>
                                              <p:pRg st="1" end="1"/>
                                            </p:tx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nodePh="1">
                                  <p:stCondLst>
                                    <p:cond delay="0"/>
                                  </p:stCondLst>
                                  <p:endCondLst>
                                    <p:cond evt="begin" delay="0">
                                      <p:tn val="22"/>
                                    </p:cond>
                                  </p:end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0-#ppt_w/2"/>
                                          </p:val>
                                        </p:tav>
                                        <p:tav tm="100000">
                                          <p:val>
                                            <p:strVal val="#ppt_x"/>
                                          </p:val>
                                        </p:tav>
                                      </p:tavLst>
                                    </p:anim>
                                    <p:anim calcmode="lin" valueType="num">
                                      <p:cBhvr additive="base">
                                        <p:cTn id="25" dur="500" fill="hold"/>
                                        <p:tgtEl>
                                          <p:spTgt spid="13"/>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 calcmode="lin" valueType="num">
                                      <p:cBhvr additive="base">
                                        <p:cTn id="28"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0">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 calcmode="lin" valueType="num">
                                      <p:cBhvr additive="base">
                                        <p:cTn id="32"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tmplLst>
          <p:tmpl lvl="1">
            <p:tnLst>
              <p:par>
                <p:cTn presetID="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allAtOnce">
        <p:tmplLst>
          <p:tmpl lvl="1">
            <p:tnLst>
              <p:par>
                <p:cTn presetID="2" presetClass="entr" presetSubtype="8"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p:bldP spid="16" grpId="0" bui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parate-page">
    <p:spTree>
      <p:nvGrpSpPr>
        <p:cNvPr id="1" name=""/>
        <p:cNvGrpSpPr/>
        <p:nvPr/>
      </p:nvGrpSpPr>
      <p:grpSpPr>
        <a:xfrm>
          <a:off x="0" y="0"/>
          <a:ext cx="0" cy="0"/>
          <a:chOff x="0" y="0"/>
          <a:chExt cx="0" cy="0"/>
        </a:xfrm>
      </p:grpSpPr>
      <p:pic>
        <p:nvPicPr>
          <p:cNvPr id="3" name="Picture 2" descr="\\Can-server\work\materijali\jpg\picture_separate 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9" y="-11921"/>
            <a:ext cx="9199721" cy="517484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11560" y="411510"/>
            <a:ext cx="6768752" cy="861774"/>
          </a:xfrm>
          <a:prstGeom prst="rect">
            <a:avLst/>
          </a:prstGeom>
          <a:noFill/>
        </p:spPr>
        <p:txBody>
          <a:bodyPr wrap="square" rtlCol="0">
            <a:spAutoFit/>
          </a:bodyPr>
          <a:lstStyle/>
          <a:p>
            <a:pPr>
              <a:lnSpc>
                <a:spcPts val="3000"/>
              </a:lnSpc>
            </a:pPr>
            <a:r>
              <a:rPr lang="en-US" sz="2800" b="1" dirty="0">
                <a:solidFill>
                  <a:schemeClr val="bg1"/>
                </a:solidFill>
                <a:latin typeface="Segoe" panose="020B0502040504020203" pitchFamily="34" charset="0"/>
              </a:rPr>
              <a:t>Lorem Ipsum is </a:t>
            </a:r>
            <a:r>
              <a:rPr lang="en-US" sz="2800" b="1">
                <a:solidFill>
                  <a:schemeClr val="bg1"/>
                </a:solidFill>
                <a:latin typeface="Segoe" panose="020B0502040504020203" pitchFamily="34" charset="0"/>
              </a:rPr>
              <a:t>simply </a:t>
            </a:r>
          </a:p>
          <a:p>
            <a:pPr>
              <a:lnSpc>
                <a:spcPts val="3000"/>
              </a:lnSpc>
            </a:pPr>
            <a:r>
              <a:rPr lang="en-US" sz="2800" b="1">
                <a:solidFill>
                  <a:schemeClr val="bg1"/>
                </a:solidFill>
                <a:latin typeface="Segoe" panose="020B0502040504020203" pitchFamily="34" charset="0"/>
              </a:rPr>
              <a:t>dummy </a:t>
            </a:r>
            <a:r>
              <a:rPr lang="en-US" sz="2800" b="1" dirty="0">
                <a:solidFill>
                  <a:schemeClr val="bg1"/>
                </a:solidFill>
                <a:latin typeface="Segoe" panose="020B0502040504020203" pitchFamily="34" charset="0"/>
              </a:rPr>
              <a:t>text</a:t>
            </a:r>
            <a:endParaRPr lang="sr-Latn-RS" sz="2800" b="1" dirty="0">
              <a:solidFill>
                <a:schemeClr val="bg1"/>
              </a:solidFill>
              <a:latin typeface="Segoe" panose="020B0502040504020203" pitchFamily="34" charset="0"/>
            </a:endParaRPr>
          </a:p>
        </p:txBody>
      </p:sp>
      <p:sp>
        <p:nvSpPr>
          <p:cNvPr id="9" name="Text Placeholder 11"/>
          <p:cNvSpPr>
            <a:spLocks noGrp="1"/>
          </p:cNvSpPr>
          <p:nvPr>
            <p:ph type="body" sz="quarter" idx="11" hasCustomPrompt="1"/>
          </p:nvPr>
        </p:nvSpPr>
        <p:spPr>
          <a:xfrm>
            <a:off x="684212" y="1995686"/>
            <a:ext cx="5399956" cy="1876857"/>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
                <a:srgbClr val="FF4861"/>
              </a:buClr>
              <a:buSzTx/>
              <a:buFont typeface="Arial" panose="020B0604020202020204" pitchFamily="34" charset="0"/>
              <a:buChar char="»"/>
              <a:tabLst/>
              <a:defRPr sz="1400" baseline="0">
                <a:solidFill>
                  <a:schemeClr val="bg1"/>
                </a:solidFill>
              </a:defRPr>
            </a:lvl1pPr>
            <a:lvl2pPr marL="742950" indent="-285750">
              <a:buClr>
                <a:srgbClr val="E22653"/>
              </a:buClr>
              <a:buFont typeface="Wingdings" panose="05000000000000000000" pitchFamily="2" charset="2"/>
              <a:buChar char="§"/>
              <a:defRPr sz="1400"/>
            </a:lvl2pPr>
            <a:lvl3pPr>
              <a:buClr>
                <a:srgbClr val="E22653"/>
              </a:buClr>
              <a:defRPr sz="1200"/>
            </a:lvl3pPr>
            <a:lvl4pPr>
              <a:buClr>
                <a:srgbClr val="E22653"/>
              </a:buClr>
              <a:defRPr sz="1100"/>
            </a:lvl4pPr>
            <a:lvl5pPr>
              <a:buClr>
                <a:srgbClr val="E22653"/>
              </a:buClr>
              <a:defRPr sz="1100"/>
            </a:lvl5pPr>
          </a:lstStyle>
          <a:p>
            <a:pPr lvl="0"/>
            <a:r>
              <a:rPr lang="en-US"/>
              <a:t>Lorem ipsum</a:t>
            </a:r>
          </a:p>
          <a:p>
            <a:pPr marL="342900" marR="0" lvl="0" indent="-342900" algn="l" defTabSz="914400" rtl="0" eaLnBrk="1" fontAlgn="auto" latinLnBrk="0" hangingPunct="1">
              <a:lnSpc>
                <a:spcPct val="100000"/>
              </a:lnSpc>
              <a:spcBef>
                <a:spcPct val="20000"/>
              </a:spcBef>
              <a:spcAft>
                <a:spcPts val="0"/>
              </a:spcAft>
              <a:buClr>
                <a:srgbClr val="E22653"/>
              </a:buClr>
              <a:buSzTx/>
              <a:buFont typeface="Arial" panose="020B0604020202020204" pitchFamily="34" charset="0"/>
              <a:buChar char="»"/>
              <a:tabLst/>
              <a:defRPr/>
            </a:pPr>
            <a:r>
              <a:rPr lang="en-US"/>
              <a:t>Lorem ipsum</a:t>
            </a:r>
          </a:p>
          <a:p>
            <a:pPr marL="342900" marR="0" lvl="0" indent="-342900" algn="l" defTabSz="914400" rtl="0" eaLnBrk="1" fontAlgn="auto" latinLnBrk="0" hangingPunct="1">
              <a:lnSpc>
                <a:spcPct val="100000"/>
              </a:lnSpc>
              <a:spcBef>
                <a:spcPct val="20000"/>
              </a:spcBef>
              <a:spcAft>
                <a:spcPts val="0"/>
              </a:spcAft>
              <a:buClr>
                <a:srgbClr val="E22653"/>
              </a:buClr>
              <a:buSzTx/>
              <a:buFont typeface="Arial" panose="020B0604020202020204" pitchFamily="34" charset="0"/>
              <a:buChar char="»"/>
              <a:tabLst/>
              <a:defRPr/>
            </a:pPr>
            <a:r>
              <a:rPr lang="en-US"/>
              <a:t>Lorem ipsum</a:t>
            </a:r>
          </a:p>
          <a:p>
            <a:pPr marL="342900" marR="0" lvl="0" indent="-342900" algn="l" defTabSz="914400" rtl="0" eaLnBrk="1" fontAlgn="auto" latinLnBrk="0" hangingPunct="1">
              <a:lnSpc>
                <a:spcPct val="100000"/>
              </a:lnSpc>
              <a:spcBef>
                <a:spcPct val="20000"/>
              </a:spcBef>
              <a:spcAft>
                <a:spcPts val="0"/>
              </a:spcAft>
              <a:buClr>
                <a:srgbClr val="E22653"/>
              </a:buClr>
              <a:buSzTx/>
              <a:buFont typeface="Arial" panose="020B0604020202020204" pitchFamily="34" charset="0"/>
              <a:buChar char="»"/>
              <a:tabLst/>
              <a:defRPr/>
            </a:pPr>
            <a:r>
              <a:rPr lang="en-US"/>
              <a:t>Lorem ipsum</a:t>
            </a:r>
          </a:p>
          <a:p>
            <a:pPr lvl="0"/>
            <a:endParaRPr lang="en-US"/>
          </a:p>
        </p:txBody>
      </p:sp>
      <p:pic>
        <p:nvPicPr>
          <p:cNvPr id="5" name="Picture 4" descr="\\Can-server\work\materijali\jpg\picture_separate 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9" y="-11921"/>
            <a:ext cx="9199721" cy="51748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11560" y="411510"/>
            <a:ext cx="6768752" cy="861774"/>
          </a:xfrm>
          <a:prstGeom prst="rect">
            <a:avLst/>
          </a:prstGeom>
          <a:noFill/>
        </p:spPr>
        <p:txBody>
          <a:bodyPr wrap="square" rtlCol="0">
            <a:spAutoFit/>
          </a:bodyPr>
          <a:lstStyle/>
          <a:p>
            <a:pPr>
              <a:lnSpc>
                <a:spcPts val="3000"/>
              </a:lnSpc>
            </a:pPr>
            <a:r>
              <a:rPr lang="en-US" sz="2800" b="1" dirty="0">
                <a:solidFill>
                  <a:schemeClr val="bg1"/>
                </a:solidFill>
                <a:latin typeface="Segoe" panose="020B0502040504020203" pitchFamily="34" charset="0"/>
              </a:rPr>
              <a:t>Lorem Ipsum is </a:t>
            </a:r>
            <a:r>
              <a:rPr lang="en-US" sz="2800" b="1">
                <a:solidFill>
                  <a:schemeClr val="bg1"/>
                </a:solidFill>
                <a:latin typeface="Segoe" panose="020B0502040504020203" pitchFamily="34" charset="0"/>
              </a:rPr>
              <a:t>simply </a:t>
            </a:r>
          </a:p>
          <a:p>
            <a:pPr>
              <a:lnSpc>
                <a:spcPts val="3000"/>
              </a:lnSpc>
            </a:pPr>
            <a:r>
              <a:rPr lang="en-US" sz="2800" b="1">
                <a:solidFill>
                  <a:schemeClr val="bg1"/>
                </a:solidFill>
                <a:latin typeface="Segoe" panose="020B0502040504020203" pitchFamily="34" charset="0"/>
              </a:rPr>
              <a:t>dummy </a:t>
            </a:r>
            <a:r>
              <a:rPr lang="en-US" sz="2800" b="1" dirty="0">
                <a:solidFill>
                  <a:schemeClr val="bg1"/>
                </a:solidFill>
                <a:latin typeface="Segoe" panose="020B0502040504020203" pitchFamily="34" charset="0"/>
              </a:rPr>
              <a:t>text</a:t>
            </a:r>
            <a:endParaRPr lang="sr-Latn-RS" sz="2800" b="1" dirty="0">
              <a:solidFill>
                <a:schemeClr val="bg1"/>
              </a:solidFill>
              <a:latin typeface="Segoe" panose="020B0502040504020203" pitchFamily="34" charset="0"/>
            </a:endParaRPr>
          </a:p>
        </p:txBody>
      </p:sp>
    </p:spTree>
    <p:extLst>
      <p:ext uri="{BB962C8B-B14F-4D97-AF65-F5344CB8AC3E}">
        <p14:creationId xmlns:p14="http://schemas.microsoft.com/office/powerpoint/2010/main" val="144777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 calcmode="lin" valueType="num">
                                      <p:cBhvr additive="base">
                                        <p:cTn id="14"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8" fill="hold" grpId="0" nodeType="after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 calcmode="lin" valueType="num">
                                      <p:cBhvr additive="base">
                                        <p:cTn id="24"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 presetClass="entr" presetSubtype="8" fill="hold" grpId="0" nodeType="after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anim calcmode="lin" valueType="num">
                                      <p:cBhvr additive="base">
                                        <p:cTn id="29"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fade">
                                      <p:cBhvr>
                                        <p:cTn id="34" dur="500"/>
                                        <p:tgtEl>
                                          <p:spTgt spid="6">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9" grpId="0" build="allAtOnce">
        <p:tmplLst>
          <p:tmpl lvl="1">
            <p:tnLst>
              <p:par>
                <p:cTn presetID="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6" grpId="0" build="allAtOnce"/>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pictures-angle">
    <p:spTree>
      <p:nvGrpSpPr>
        <p:cNvPr id="1" name=""/>
        <p:cNvGrpSpPr/>
        <p:nvPr/>
      </p:nvGrpSpPr>
      <p:grpSpPr>
        <a:xfrm>
          <a:off x="0" y="0"/>
          <a:ext cx="0" cy="0"/>
          <a:chOff x="0" y="0"/>
          <a:chExt cx="0" cy="0"/>
        </a:xfrm>
      </p:grpSpPr>
      <p:sp>
        <p:nvSpPr>
          <p:cNvPr id="16" name="Text Placeholder 86"/>
          <p:cNvSpPr>
            <a:spLocks noGrp="1"/>
          </p:cNvSpPr>
          <p:nvPr>
            <p:ph type="body" sz="quarter" idx="19"/>
          </p:nvPr>
        </p:nvSpPr>
        <p:spPr>
          <a:xfrm>
            <a:off x="611560" y="484188"/>
            <a:ext cx="7200155" cy="647402"/>
          </a:xfrm>
          <a:prstGeom prst="rect">
            <a:avLst/>
          </a:prstGeom>
        </p:spPr>
        <p:txBody>
          <a:bodyPr/>
          <a:lstStyle>
            <a:lvl1pPr marL="0" indent="0">
              <a:buNone/>
              <a:defRPr sz="2800" b="1"/>
            </a:lvl1pPr>
            <a:lvl2pPr>
              <a:defRPr sz="2400"/>
            </a:lvl2pPr>
            <a:lvl3pPr>
              <a:defRPr sz="2000"/>
            </a:lvl3pPr>
            <a:lvl4pPr>
              <a:defRPr sz="1800"/>
            </a:lvl4pPr>
            <a:lvl5pPr>
              <a:defRPr sz="1800"/>
            </a:lvl5pPr>
          </a:lstStyle>
          <a:p>
            <a:pPr lvl="0"/>
            <a:r>
              <a:rPr lang="en-US"/>
              <a:t>Edit Master text styles</a:t>
            </a:r>
          </a:p>
        </p:txBody>
      </p:sp>
      <p:sp>
        <p:nvSpPr>
          <p:cNvPr id="7" name="Parallelogram 6"/>
          <p:cNvSpPr/>
          <p:nvPr/>
        </p:nvSpPr>
        <p:spPr>
          <a:xfrm flipV="1">
            <a:off x="765101" y="1396469"/>
            <a:ext cx="2808312" cy="2232248"/>
          </a:xfrm>
          <a:prstGeom prst="parallelogram">
            <a:avLst>
              <a:gd name="adj" fmla="val 2783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sp>
        <p:nvSpPr>
          <p:cNvPr id="8" name="TextBox 7"/>
          <p:cNvSpPr txBox="1"/>
          <p:nvPr/>
        </p:nvSpPr>
        <p:spPr>
          <a:xfrm>
            <a:off x="1341165" y="3700725"/>
            <a:ext cx="3806899" cy="938719"/>
          </a:xfrm>
          <a:prstGeom prst="rect">
            <a:avLst/>
          </a:prstGeom>
          <a:noFill/>
        </p:spPr>
        <p:txBody>
          <a:bodyPr wrap="square" rtlCol="0">
            <a:spAutoFit/>
          </a:bodyPr>
          <a:lstStyle/>
          <a:p>
            <a:pPr marL="285750" indent="-285750">
              <a:lnSpc>
                <a:spcPts val="2200"/>
              </a:lnSpc>
              <a:buClr>
                <a:srgbClr val="FF0000"/>
              </a:buClr>
              <a:buFont typeface="Arial" panose="020B0604020202020204" pitchFamily="34" charset="0"/>
              <a:buChar char="»"/>
            </a:pPr>
            <a:r>
              <a:rPr lang="en-US" sz="1400" b="0" dirty="0">
                <a:solidFill>
                  <a:schemeClr val="tx1">
                    <a:lumMod val="95000"/>
                    <a:lumOff val="5000"/>
                  </a:schemeClr>
                </a:solidFill>
                <a:latin typeface="Segoe" panose="020B0502040504020203" pitchFamily="34" charset="0"/>
              </a:rPr>
              <a:t>Lorem Ipsum has been </a:t>
            </a:r>
            <a:br>
              <a:rPr lang="en-US" sz="1400" b="0" dirty="0">
                <a:solidFill>
                  <a:schemeClr val="tx1">
                    <a:lumMod val="95000"/>
                    <a:lumOff val="5000"/>
                  </a:schemeClr>
                </a:solidFill>
                <a:latin typeface="Segoe" panose="020B0502040504020203" pitchFamily="34" charset="0"/>
              </a:rPr>
            </a:br>
            <a:r>
              <a:rPr lang="en-US" sz="1400" b="0" dirty="0">
                <a:solidFill>
                  <a:schemeClr val="tx1">
                    <a:lumMod val="95000"/>
                    <a:lumOff val="5000"/>
                  </a:schemeClr>
                </a:solidFill>
                <a:latin typeface="Segoe" panose="020B0502040504020203" pitchFamily="34" charset="0"/>
              </a:rPr>
              <a:t>the Industry’s standard</a:t>
            </a:r>
          </a:p>
          <a:p>
            <a:pPr marL="285750" indent="-285750">
              <a:lnSpc>
                <a:spcPts val="2200"/>
              </a:lnSpc>
              <a:buFont typeface="Arial" panose="020B0604020202020204" pitchFamily="34" charset="0"/>
              <a:buChar char="»"/>
            </a:pPr>
            <a:endParaRPr lang="en-US" sz="1400" b="0" dirty="0">
              <a:solidFill>
                <a:schemeClr val="tx1">
                  <a:lumMod val="95000"/>
                  <a:lumOff val="5000"/>
                </a:schemeClr>
              </a:solidFill>
              <a:latin typeface="Segoe" panose="020B0502040504020203" pitchFamily="34" charset="0"/>
            </a:endParaRPr>
          </a:p>
        </p:txBody>
      </p:sp>
      <p:sp>
        <p:nvSpPr>
          <p:cNvPr id="9" name="TextBox 8"/>
          <p:cNvSpPr txBox="1"/>
          <p:nvPr/>
        </p:nvSpPr>
        <p:spPr>
          <a:xfrm>
            <a:off x="4509517" y="3721263"/>
            <a:ext cx="3806899" cy="938719"/>
          </a:xfrm>
          <a:prstGeom prst="rect">
            <a:avLst/>
          </a:prstGeom>
          <a:noFill/>
        </p:spPr>
        <p:txBody>
          <a:bodyPr wrap="square" rtlCol="0">
            <a:spAutoFit/>
          </a:bodyPr>
          <a:lstStyle/>
          <a:p>
            <a:pPr marL="285750" indent="-285750">
              <a:lnSpc>
                <a:spcPts val="2200"/>
              </a:lnSpc>
              <a:buClr>
                <a:srgbClr val="FF0000"/>
              </a:buClr>
              <a:buFont typeface="Arial" panose="020B0604020202020204" pitchFamily="34" charset="0"/>
              <a:buChar char="»"/>
            </a:pPr>
            <a:r>
              <a:rPr lang="en-US" sz="1400" b="0" dirty="0">
                <a:solidFill>
                  <a:schemeClr val="tx1">
                    <a:lumMod val="95000"/>
                    <a:lumOff val="5000"/>
                  </a:schemeClr>
                </a:solidFill>
                <a:latin typeface="Segoe" panose="020B0502040504020203" pitchFamily="34" charset="0"/>
              </a:rPr>
              <a:t>Lorem Ipsum has </a:t>
            </a:r>
            <a:r>
              <a:rPr lang="en-US" sz="1400" b="0">
                <a:solidFill>
                  <a:schemeClr val="tx1">
                    <a:lumMod val="95000"/>
                    <a:lumOff val="5000"/>
                  </a:schemeClr>
                </a:solidFill>
                <a:latin typeface="Segoe" panose="020B0502040504020203" pitchFamily="34" charset="0"/>
              </a:rPr>
              <a:t>been </a:t>
            </a:r>
          </a:p>
          <a:p>
            <a:pPr marL="0" indent="0">
              <a:lnSpc>
                <a:spcPts val="2200"/>
              </a:lnSpc>
              <a:buClr>
                <a:srgbClr val="FF0000"/>
              </a:buClr>
              <a:buFont typeface="Arial" panose="020B0604020202020204" pitchFamily="34" charset="0"/>
              <a:buNone/>
            </a:pPr>
            <a:r>
              <a:rPr lang="en-US" sz="1400" b="0">
                <a:solidFill>
                  <a:schemeClr val="tx1">
                    <a:lumMod val="95000"/>
                    <a:lumOff val="5000"/>
                  </a:schemeClr>
                </a:solidFill>
                <a:latin typeface="Segoe" panose="020B0502040504020203" pitchFamily="34" charset="0"/>
              </a:rPr>
              <a:t>       the </a:t>
            </a:r>
            <a:r>
              <a:rPr lang="en-US" sz="1400" b="0" dirty="0">
                <a:solidFill>
                  <a:schemeClr val="tx1">
                    <a:lumMod val="95000"/>
                    <a:lumOff val="5000"/>
                  </a:schemeClr>
                </a:solidFill>
                <a:latin typeface="Segoe" panose="020B0502040504020203" pitchFamily="34" charset="0"/>
              </a:rPr>
              <a:t>Industry’s standard</a:t>
            </a:r>
          </a:p>
          <a:p>
            <a:pPr marL="285750" indent="-285750">
              <a:lnSpc>
                <a:spcPts val="2200"/>
              </a:lnSpc>
              <a:buFont typeface="Arial" panose="020B0604020202020204" pitchFamily="34" charset="0"/>
              <a:buChar char="»"/>
            </a:pPr>
            <a:endParaRPr lang="en-US" sz="1400" b="0" dirty="0">
              <a:solidFill>
                <a:schemeClr val="tx1">
                  <a:lumMod val="95000"/>
                  <a:lumOff val="5000"/>
                </a:schemeClr>
              </a:solidFill>
              <a:latin typeface="Segoe" panose="020B0502040504020203" pitchFamily="34" charset="0"/>
            </a:endParaRPr>
          </a:p>
        </p:txBody>
      </p:sp>
      <p:sp>
        <p:nvSpPr>
          <p:cNvPr id="14" name="Parallelogram 13"/>
          <p:cNvSpPr/>
          <p:nvPr/>
        </p:nvSpPr>
        <p:spPr>
          <a:xfrm flipV="1">
            <a:off x="3923928" y="1396469"/>
            <a:ext cx="2808312" cy="2232248"/>
          </a:xfrm>
          <a:prstGeom prst="parallelogram">
            <a:avLst>
              <a:gd name="adj" fmla="val 2783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sp>
        <p:nvSpPr>
          <p:cNvPr id="10" name="Parallelogram 9"/>
          <p:cNvSpPr/>
          <p:nvPr/>
        </p:nvSpPr>
        <p:spPr>
          <a:xfrm flipV="1">
            <a:off x="765101" y="1396469"/>
            <a:ext cx="2808312" cy="2232248"/>
          </a:xfrm>
          <a:prstGeom prst="parallelogram">
            <a:avLst>
              <a:gd name="adj" fmla="val 2783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sp>
        <p:nvSpPr>
          <p:cNvPr id="11" name="TextBox 10"/>
          <p:cNvSpPr txBox="1"/>
          <p:nvPr/>
        </p:nvSpPr>
        <p:spPr>
          <a:xfrm>
            <a:off x="1341165" y="3700725"/>
            <a:ext cx="3806899" cy="938719"/>
          </a:xfrm>
          <a:prstGeom prst="rect">
            <a:avLst/>
          </a:prstGeom>
          <a:noFill/>
        </p:spPr>
        <p:txBody>
          <a:bodyPr wrap="square" rtlCol="0">
            <a:spAutoFit/>
          </a:bodyPr>
          <a:lstStyle/>
          <a:p>
            <a:pPr marL="285750" indent="-285750">
              <a:lnSpc>
                <a:spcPts val="2200"/>
              </a:lnSpc>
              <a:buClr>
                <a:srgbClr val="FF0000"/>
              </a:buClr>
              <a:buFont typeface="Arial" panose="020B0604020202020204" pitchFamily="34" charset="0"/>
              <a:buChar char="»"/>
            </a:pPr>
            <a:r>
              <a:rPr lang="en-US" sz="1400" b="0" dirty="0">
                <a:solidFill>
                  <a:schemeClr val="tx1">
                    <a:lumMod val="95000"/>
                    <a:lumOff val="5000"/>
                  </a:schemeClr>
                </a:solidFill>
                <a:latin typeface="Segoe" panose="020B0502040504020203" pitchFamily="34" charset="0"/>
              </a:rPr>
              <a:t>Lorem Ipsum has been </a:t>
            </a:r>
            <a:br>
              <a:rPr lang="en-US" sz="1400" b="0" dirty="0">
                <a:solidFill>
                  <a:schemeClr val="tx1">
                    <a:lumMod val="95000"/>
                    <a:lumOff val="5000"/>
                  </a:schemeClr>
                </a:solidFill>
                <a:latin typeface="Segoe" panose="020B0502040504020203" pitchFamily="34" charset="0"/>
              </a:rPr>
            </a:br>
            <a:r>
              <a:rPr lang="en-US" sz="1400" b="0" dirty="0">
                <a:solidFill>
                  <a:schemeClr val="tx1">
                    <a:lumMod val="95000"/>
                    <a:lumOff val="5000"/>
                  </a:schemeClr>
                </a:solidFill>
                <a:latin typeface="Segoe" panose="020B0502040504020203" pitchFamily="34" charset="0"/>
              </a:rPr>
              <a:t>the Industry’s standard</a:t>
            </a:r>
          </a:p>
          <a:p>
            <a:pPr marL="285750" indent="-285750">
              <a:lnSpc>
                <a:spcPts val="2200"/>
              </a:lnSpc>
              <a:buFont typeface="Arial" panose="020B0604020202020204" pitchFamily="34" charset="0"/>
              <a:buChar char="»"/>
            </a:pPr>
            <a:endParaRPr lang="en-US" sz="1400" b="0" dirty="0">
              <a:solidFill>
                <a:schemeClr val="tx1">
                  <a:lumMod val="95000"/>
                  <a:lumOff val="5000"/>
                </a:schemeClr>
              </a:solidFill>
              <a:latin typeface="Segoe" panose="020B0502040504020203" pitchFamily="34" charset="0"/>
            </a:endParaRPr>
          </a:p>
        </p:txBody>
      </p:sp>
      <p:sp>
        <p:nvSpPr>
          <p:cNvPr id="12" name="TextBox 11"/>
          <p:cNvSpPr txBox="1"/>
          <p:nvPr/>
        </p:nvSpPr>
        <p:spPr>
          <a:xfrm>
            <a:off x="4509517" y="3721263"/>
            <a:ext cx="3806899" cy="938719"/>
          </a:xfrm>
          <a:prstGeom prst="rect">
            <a:avLst/>
          </a:prstGeom>
          <a:noFill/>
        </p:spPr>
        <p:txBody>
          <a:bodyPr wrap="square" rtlCol="0">
            <a:spAutoFit/>
          </a:bodyPr>
          <a:lstStyle/>
          <a:p>
            <a:pPr marL="285750" indent="-285750">
              <a:lnSpc>
                <a:spcPts val="2200"/>
              </a:lnSpc>
              <a:buClr>
                <a:srgbClr val="FF0000"/>
              </a:buClr>
              <a:buFont typeface="Arial" panose="020B0604020202020204" pitchFamily="34" charset="0"/>
              <a:buChar char="»"/>
            </a:pPr>
            <a:r>
              <a:rPr lang="en-US" sz="1400" b="0" dirty="0">
                <a:solidFill>
                  <a:schemeClr val="tx1">
                    <a:lumMod val="95000"/>
                    <a:lumOff val="5000"/>
                  </a:schemeClr>
                </a:solidFill>
                <a:latin typeface="Segoe" panose="020B0502040504020203" pitchFamily="34" charset="0"/>
              </a:rPr>
              <a:t>Lorem Ipsum has </a:t>
            </a:r>
            <a:r>
              <a:rPr lang="en-US" sz="1400" b="0">
                <a:solidFill>
                  <a:schemeClr val="tx1">
                    <a:lumMod val="95000"/>
                    <a:lumOff val="5000"/>
                  </a:schemeClr>
                </a:solidFill>
                <a:latin typeface="Segoe" panose="020B0502040504020203" pitchFamily="34" charset="0"/>
              </a:rPr>
              <a:t>been </a:t>
            </a:r>
          </a:p>
          <a:p>
            <a:pPr marL="0" indent="0">
              <a:lnSpc>
                <a:spcPts val="2200"/>
              </a:lnSpc>
              <a:buClr>
                <a:srgbClr val="FF0000"/>
              </a:buClr>
              <a:buFont typeface="Arial" panose="020B0604020202020204" pitchFamily="34" charset="0"/>
              <a:buNone/>
            </a:pPr>
            <a:r>
              <a:rPr lang="en-US" sz="1400" b="0">
                <a:solidFill>
                  <a:schemeClr val="tx1">
                    <a:lumMod val="95000"/>
                    <a:lumOff val="5000"/>
                  </a:schemeClr>
                </a:solidFill>
                <a:latin typeface="Segoe" panose="020B0502040504020203" pitchFamily="34" charset="0"/>
              </a:rPr>
              <a:t>       the </a:t>
            </a:r>
            <a:r>
              <a:rPr lang="en-US" sz="1400" b="0" dirty="0">
                <a:solidFill>
                  <a:schemeClr val="tx1">
                    <a:lumMod val="95000"/>
                    <a:lumOff val="5000"/>
                  </a:schemeClr>
                </a:solidFill>
                <a:latin typeface="Segoe" panose="020B0502040504020203" pitchFamily="34" charset="0"/>
              </a:rPr>
              <a:t>Industry’s standard</a:t>
            </a:r>
          </a:p>
          <a:p>
            <a:pPr marL="285750" indent="-285750">
              <a:lnSpc>
                <a:spcPts val="2200"/>
              </a:lnSpc>
              <a:buFont typeface="Arial" panose="020B0604020202020204" pitchFamily="34" charset="0"/>
              <a:buChar char="»"/>
            </a:pPr>
            <a:endParaRPr lang="en-US" sz="1400" b="0" dirty="0">
              <a:solidFill>
                <a:schemeClr val="tx1">
                  <a:lumMod val="95000"/>
                  <a:lumOff val="5000"/>
                </a:schemeClr>
              </a:solidFill>
              <a:latin typeface="Segoe" panose="020B0502040504020203" pitchFamily="34" charset="0"/>
            </a:endParaRPr>
          </a:p>
        </p:txBody>
      </p:sp>
      <p:sp>
        <p:nvSpPr>
          <p:cNvPr id="13" name="Parallelogram 12"/>
          <p:cNvSpPr/>
          <p:nvPr/>
        </p:nvSpPr>
        <p:spPr>
          <a:xfrm flipV="1">
            <a:off x="3923928" y="1396469"/>
            <a:ext cx="2808312" cy="2232248"/>
          </a:xfrm>
          <a:prstGeom prst="parallelogram">
            <a:avLst>
              <a:gd name="adj" fmla="val 2783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spTree>
    <p:extLst>
      <p:ext uri="{BB962C8B-B14F-4D97-AF65-F5344CB8AC3E}">
        <p14:creationId xmlns:p14="http://schemas.microsoft.com/office/powerpoint/2010/main" val="278279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750" fill="hold"/>
                                        <p:tgtEl>
                                          <p:spTgt spid="9"/>
                                        </p:tgtEl>
                                        <p:attrNameLst>
                                          <p:attrName>ppt_x</p:attrName>
                                        </p:attrNameLst>
                                      </p:cBhvr>
                                      <p:tavLst>
                                        <p:tav tm="0">
                                          <p:val>
                                            <p:strVal val="0-#ppt_w/2"/>
                                          </p:val>
                                        </p:tav>
                                        <p:tav tm="100000">
                                          <p:val>
                                            <p:strVal val="#ppt_x"/>
                                          </p:val>
                                        </p:tav>
                                      </p:tavLst>
                                    </p:anim>
                                    <p:anim calcmode="lin" valueType="num">
                                      <p:cBhvr additive="base">
                                        <p:cTn id="17" dur="750" fill="hold"/>
                                        <p:tgtEl>
                                          <p:spTgt spid="9"/>
                                        </p:tgtEl>
                                        <p:attrNameLst>
                                          <p:attrName>ppt_y</p:attrName>
                                        </p:attrNameLst>
                                      </p:cBhvr>
                                      <p:tavLst>
                                        <p:tav tm="0">
                                          <p:val>
                                            <p:strVal val="#ppt_y"/>
                                          </p:val>
                                        </p:tav>
                                        <p:tav tm="100000">
                                          <p:val>
                                            <p:strVal val="#ppt_y"/>
                                          </p:val>
                                        </p:tav>
                                      </p:tavLst>
                                    </p:anim>
                                  </p:childTnLst>
                                </p:cTn>
                              </p:par>
                            </p:childTnLst>
                          </p:cTn>
                        </p:par>
                        <p:par>
                          <p:cTn id="18" fill="hold">
                            <p:stCondLst>
                              <p:cond delay="1750"/>
                            </p:stCondLst>
                            <p:childTnLst>
                              <p:par>
                                <p:cTn id="19" presetID="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2250"/>
                            </p:stCondLst>
                            <p:childTnLst>
                              <p:par>
                                <p:cTn id="24" presetID="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750" fill="hold"/>
                                        <p:tgtEl>
                                          <p:spTgt spid="8"/>
                                        </p:tgtEl>
                                        <p:attrNameLst>
                                          <p:attrName>ppt_x</p:attrName>
                                        </p:attrNameLst>
                                      </p:cBhvr>
                                      <p:tavLst>
                                        <p:tav tm="0">
                                          <p:val>
                                            <p:strVal val="0-#ppt_w/2"/>
                                          </p:val>
                                        </p:tav>
                                        <p:tav tm="100000">
                                          <p:val>
                                            <p:strVal val="#ppt_x"/>
                                          </p:val>
                                        </p:tav>
                                      </p:tavLst>
                                    </p:anim>
                                    <p:anim calcmode="lin" valueType="num">
                                      <p:cBhvr additive="base">
                                        <p:cTn id="27" dur="750" fill="hold"/>
                                        <p:tgtEl>
                                          <p:spTgt spid="8"/>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8"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750" fill="hold"/>
                                        <p:tgtEl>
                                          <p:spTgt spid="12"/>
                                        </p:tgtEl>
                                        <p:attrNameLst>
                                          <p:attrName>ppt_x</p:attrName>
                                        </p:attrNameLst>
                                      </p:cBhvr>
                                      <p:tavLst>
                                        <p:tav tm="0">
                                          <p:val>
                                            <p:strVal val="0-#ppt_w/2"/>
                                          </p:val>
                                        </p:tav>
                                        <p:tav tm="100000">
                                          <p:val>
                                            <p:strVal val="#ppt_x"/>
                                          </p:val>
                                        </p:tav>
                                      </p:tavLst>
                                    </p:anim>
                                    <p:anim calcmode="lin" valueType="num">
                                      <p:cBhvr additive="base">
                                        <p:cTn id="37" dur="750" fill="hold"/>
                                        <p:tgtEl>
                                          <p:spTgt spid="12"/>
                                        </p:tgtEl>
                                        <p:attrNameLst>
                                          <p:attrName>ppt_y</p:attrName>
                                        </p:attrNameLst>
                                      </p:cBhvr>
                                      <p:tavLst>
                                        <p:tav tm="0">
                                          <p:val>
                                            <p:strVal val="#ppt_y"/>
                                          </p:val>
                                        </p:tav>
                                        <p:tav tm="100000">
                                          <p:val>
                                            <p:strVal val="#ppt_y"/>
                                          </p:val>
                                        </p:tav>
                                      </p:tavLst>
                                    </p:anim>
                                  </p:childTnLst>
                                </p:cTn>
                              </p:par>
                            </p:childTnLst>
                          </p:cTn>
                        </p:par>
                        <p:par>
                          <p:cTn id="38" fill="hold">
                            <p:stCondLst>
                              <p:cond delay="4250"/>
                            </p:stCondLst>
                            <p:childTnLst>
                              <p:par>
                                <p:cTn id="39" presetID="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0-#ppt_w/2"/>
                                          </p:val>
                                        </p:tav>
                                        <p:tav tm="100000">
                                          <p:val>
                                            <p:strVal val="#ppt_x"/>
                                          </p:val>
                                        </p:tav>
                                      </p:tavLst>
                                    </p:anim>
                                    <p:anim calcmode="lin" valueType="num">
                                      <p:cBhvr additive="base">
                                        <p:cTn id="42" dur="500" fill="hold"/>
                                        <p:tgtEl>
                                          <p:spTgt spid="10"/>
                                        </p:tgtEl>
                                        <p:attrNameLst>
                                          <p:attrName>ppt_y</p:attrName>
                                        </p:attrNameLst>
                                      </p:cBhvr>
                                      <p:tavLst>
                                        <p:tav tm="0">
                                          <p:val>
                                            <p:strVal val="#ppt_y"/>
                                          </p:val>
                                        </p:tav>
                                        <p:tav tm="100000">
                                          <p:val>
                                            <p:strVal val="#ppt_y"/>
                                          </p:val>
                                        </p:tav>
                                      </p:tavLst>
                                    </p:anim>
                                  </p:childTnLst>
                                </p:cTn>
                              </p:par>
                            </p:childTnLst>
                          </p:cTn>
                        </p:par>
                        <p:par>
                          <p:cTn id="43" fill="hold">
                            <p:stCondLst>
                              <p:cond delay="4750"/>
                            </p:stCondLst>
                            <p:childTnLst>
                              <p:par>
                                <p:cTn id="44" presetID="2" presetClass="entr" presetSubtype="8"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750" fill="hold"/>
                                        <p:tgtEl>
                                          <p:spTgt spid="11"/>
                                        </p:tgtEl>
                                        <p:attrNameLst>
                                          <p:attrName>ppt_x</p:attrName>
                                        </p:attrNameLst>
                                      </p:cBhvr>
                                      <p:tavLst>
                                        <p:tav tm="0">
                                          <p:val>
                                            <p:strVal val="0-#ppt_w/2"/>
                                          </p:val>
                                        </p:tav>
                                        <p:tav tm="100000">
                                          <p:val>
                                            <p:strVal val="#ppt_x"/>
                                          </p:val>
                                        </p:tav>
                                      </p:tavLst>
                                    </p:anim>
                                    <p:anim calcmode="lin" valueType="num">
                                      <p:cBhvr additive="base">
                                        <p:cTn id="47"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7" grpId="0" animBg="1"/>
      <p:bldP spid="8" grpId="0"/>
      <p:bldP spid="9" grpId="0"/>
      <p:bldP spid="14" grpId="0" animBg="1"/>
      <p:bldP spid="10" grpId="0" animBg="1"/>
      <p:bldP spid="11" grpId="0"/>
      <p:bldP spid="12" grpId="0"/>
      <p:bldP spid="1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patrate-page-icon-and-text">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9291"/>
          <a:stretch/>
        </p:blipFill>
        <p:spPr>
          <a:xfrm>
            <a:off x="10120" y="-20538"/>
            <a:ext cx="9133880" cy="5178276"/>
          </a:xfrm>
          <a:prstGeom prst="rect">
            <a:avLst/>
          </a:prstGeom>
        </p:spPr>
      </p:pic>
      <p:sp>
        <p:nvSpPr>
          <p:cNvPr id="16" name="Text Placeholder 86"/>
          <p:cNvSpPr>
            <a:spLocks noGrp="1"/>
          </p:cNvSpPr>
          <p:nvPr>
            <p:ph type="body" sz="quarter" idx="19"/>
          </p:nvPr>
        </p:nvSpPr>
        <p:spPr>
          <a:xfrm>
            <a:off x="976982" y="3398069"/>
            <a:ext cx="7200155" cy="647402"/>
          </a:xfrm>
          <a:prstGeom prst="rect">
            <a:avLst/>
          </a:prstGeom>
        </p:spPr>
        <p:txBody>
          <a:bodyPr/>
          <a:lstStyle>
            <a:lvl1pPr marL="0" indent="0" algn="ctr">
              <a:buNone/>
              <a:defRPr sz="2800" b="1">
                <a:solidFill>
                  <a:schemeClr val="bg1"/>
                </a:solidFill>
              </a:defRPr>
            </a:lvl1pPr>
            <a:lvl2pPr>
              <a:defRPr sz="2400"/>
            </a:lvl2pPr>
            <a:lvl3pPr>
              <a:defRPr sz="2000"/>
            </a:lvl3pPr>
            <a:lvl4pPr>
              <a:defRPr sz="1800"/>
            </a:lvl4pPr>
            <a:lvl5pPr>
              <a:defRPr sz="1800"/>
            </a:lvl5pPr>
          </a:lstStyle>
          <a:p>
            <a:pPr lvl="0"/>
            <a:r>
              <a:rPr lang="en-US"/>
              <a:t>Edit Master text styles</a:t>
            </a:r>
          </a:p>
        </p:txBody>
      </p:sp>
      <p:sp>
        <p:nvSpPr>
          <p:cNvPr id="3" name="Picture Placeholder 2"/>
          <p:cNvSpPr>
            <a:spLocks noGrp="1"/>
          </p:cNvSpPr>
          <p:nvPr>
            <p:ph type="pic" sz="quarter" idx="20"/>
          </p:nvPr>
        </p:nvSpPr>
        <p:spPr>
          <a:xfrm>
            <a:off x="3635375" y="1204416"/>
            <a:ext cx="1800225" cy="1728788"/>
          </a:xfrm>
          <a:prstGeom prst="rect">
            <a:avLst/>
          </a:prstGeom>
        </p:spPr>
        <p:txBody>
          <a:bodyPr/>
          <a:lstStyle>
            <a:lvl1pPr marL="0" indent="0">
              <a:buNone/>
              <a:defRPr sz="1400">
                <a:solidFill>
                  <a:schemeClr val="bg1"/>
                </a:solidFill>
              </a:defRPr>
            </a:lvl1pPr>
          </a:lstStyle>
          <a:p>
            <a:r>
              <a:rPr lang="en-US"/>
              <a:t>Click icon to add picture</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9291"/>
          <a:stretch/>
        </p:blipFill>
        <p:spPr>
          <a:xfrm>
            <a:off x="10120" y="-20538"/>
            <a:ext cx="9133880" cy="5178276"/>
          </a:xfrm>
          <a:prstGeom prst="rect">
            <a:avLst/>
          </a:prstGeom>
        </p:spPr>
      </p:pic>
    </p:spTree>
    <p:extLst>
      <p:ext uri="{BB962C8B-B14F-4D97-AF65-F5344CB8AC3E}">
        <p14:creationId xmlns:p14="http://schemas.microsoft.com/office/powerpoint/2010/main" val="367947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nodePh="1">
                                  <p:stCondLst>
                                    <p:cond delay="0"/>
                                  </p:stCondLst>
                                  <p:endCondLst>
                                    <p:cond evt="begin" delay="0">
                                      <p:tn val="11"/>
                                    </p:cond>
                                  </p:end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tmplLst>
          <p:tmpl lvl="1">
            <p:tnLst>
              <p:par>
                <p:cTn presetID="2" presetClass="entr" presetSubtype="8" fill="hold" nodeType="click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3"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reeform 4"/>
          <p:cNvSpPr/>
          <p:nvPr/>
        </p:nvSpPr>
        <p:spPr>
          <a:xfrm rot="10800000">
            <a:off x="8248637" y="0"/>
            <a:ext cx="895363" cy="3003798"/>
          </a:xfrm>
          <a:custGeom>
            <a:avLst/>
            <a:gdLst>
              <a:gd name="connsiteX0" fmla="*/ 0 w 1036320"/>
              <a:gd name="connsiteY0" fmla="*/ 0 h 3215640"/>
              <a:gd name="connsiteX1" fmla="*/ 0 w 1036320"/>
              <a:gd name="connsiteY1" fmla="*/ 3215640 h 3215640"/>
              <a:gd name="connsiteX2" fmla="*/ 1036320 w 1036320"/>
              <a:gd name="connsiteY2" fmla="*/ 3215640 h 3215640"/>
              <a:gd name="connsiteX3" fmla="*/ 0 w 1036320"/>
              <a:gd name="connsiteY3" fmla="*/ 0 h 3215640"/>
            </a:gdLst>
            <a:ahLst/>
            <a:cxnLst>
              <a:cxn ang="0">
                <a:pos x="connsiteX0" y="connsiteY0"/>
              </a:cxn>
              <a:cxn ang="0">
                <a:pos x="connsiteX1" y="connsiteY1"/>
              </a:cxn>
              <a:cxn ang="0">
                <a:pos x="connsiteX2" y="connsiteY2"/>
              </a:cxn>
              <a:cxn ang="0">
                <a:pos x="connsiteX3" y="connsiteY3"/>
              </a:cxn>
            </a:cxnLst>
            <a:rect l="l" t="t" r="r" b="b"/>
            <a:pathLst>
              <a:path w="1036320" h="3215640">
                <a:moveTo>
                  <a:pt x="0" y="0"/>
                </a:moveTo>
                <a:lnTo>
                  <a:pt x="0" y="3215640"/>
                </a:lnTo>
                <a:lnTo>
                  <a:pt x="1036320" y="3215640"/>
                </a:lnTo>
                <a:lnTo>
                  <a:pt x="0" y="0"/>
                </a:lnTo>
                <a:close/>
              </a:path>
            </a:pathLst>
          </a:custGeom>
          <a:solidFill>
            <a:srgbClr val="E22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7344816" y="4515966"/>
            <a:ext cx="1475656" cy="303686"/>
          </a:xfrm>
          <a:prstGeom prst="rect">
            <a:avLst/>
          </a:prstGeom>
        </p:spPr>
      </p:pic>
      <p:sp>
        <p:nvSpPr>
          <p:cNvPr id="4" name="Freeform 3"/>
          <p:cNvSpPr/>
          <p:nvPr/>
        </p:nvSpPr>
        <p:spPr>
          <a:xfrm rot="10800000">
            <a:off x="8248637" y="0"/>
            <a:ext cx="895363" cy="3003798"/>
          </a:xfrm>
          <a:custGeom>
            <a:avLst/>
            <a:gdLst>
              <a:gd name="connsiteX0" fmla="*/ 0 w 1036320"/>
              <a:gd name="connsiteY0" fmla="*/ 0 h 3215640"/>
              <a:gd name="connsiteX1" fmla="*/ 0 w 1036320"/>
              <a:gd name="connsiteY1" fmla="*/ 3215640 h 3215640"/>
              <a:gd name="connsiteX2" fmla="*/ 1036320 w 1036320"/>
              <a:gd name="connsiteY2" fmla="*/ 3215640 h 3215640"/>
              <a:gd name="connsiteX3" fmla="*/ 0 w 1036320"/>
              <a:gd name="connsiteY3" fmla="*/ 0 h 3215640"/>
            </a:gdLst>
            <a:ahLst/>
            <a:cxnLst>
              <a:cxn ang="0">
                <a:pos x="connsiteX0" y="connsiteY0"/>
              </a:cxn>
              <a:cxn ang="0">
                <a:pos x="connsiteX1" y="connsiteY1"/>
              </a:cxn>
              <a:cxn ang="0">
                <a:pos x="connsiteX2" y="connsiteY2"/>
              </a:cxn>
              <a:cxn ang="0">
                <a:pos x="connsiteX3" y="connsiteY3"/>
              </a:cxn>
            </a:cxnLst>
            <a:rect l="l" t="t" r="r" b="b"/>
            <a:pathLst>
              <a:path w="1036320" h="3215640">
                <a:moveTo>
                  <a:pt x="0" y="0"/>
                </a:moveTo>
                <a:lnTo>
                  <a:pt x="0" y="3215640"/>
                </a:lnTo>
                <a:lnTo>
                  <a:pt x="1036320" y="3215640"/>
                </a:lnTo>
                <a:lnTo>
                  <a:pt x="0" y="0"/>
                </a:lnTo>
                <a:close/>
              </a:path>
            </a:pathLst>
          </a:custGeom>
          <a:solidFill>
            <a:srgbClr val="E22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7344816" y="4515966"/>
            <a:ext cx="1475656" cy="303686"/>
          </a:xfrm>
          <a:prstGeom prst="rect">
            <a:avLst/>
          </a:prstGeom>
        </p:spPr>
      </p:pic>
    </p:spTree>
    <p:extLst>
      <p:ext uri="{BB962C8B-B14F-4D97-AF65-F5344CB8AC3E}">
        <p14:creationId xmlns:p14="http://schemas.microsoft.com/office/powerpoint/2010/main" val="164083107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649" r:id="rId14"/>
    <p:sldLayoutId id="2147483650" r:id="rId15"/>
    <p:sldLayoutId id="2147483651" r:id="rId16"/>
    <p:sldLayoutId id="2147483652" r:id="rId17"/>
    <p:sldLayoutId id="2147483653" r:id="rId18"/>
    <p:sldLayoutId id="2147483654" r:id="rId19"/>
    <p:sldLayoutId id="2147483655" r:id="rId20"/>
    <p:sldLayoutId id="2147483656" r:id="rId21"/>
    <p:sldLayoutId id="2147483657" r:id="rId22"/>
    <p:sldLayoutId id="2147483658" r:id="rId23"/>
    <p:sldLayoutId id="2147483659" r:id="rId24"/>
    <p:sldLayoutId id="2147483660" r:id="rId25"/>
    <p:sldLayoutId id="2147483661" r:id="rId2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8.png"/><Relationship Id="rId5" Type="http://schemas.openxmlformats.org/officeDocument/2006/relationships/image" Target="../media/image4.jpeg"/><Relationship Id="rId4"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8313" y="987425"/>
            <a:ext cx="8391908" cy="2488871"/>
          </a:xfrm>
        </p:spPr>
        <p:txBody>
          <a:bodyPr/>
          <a:lstStyle/>
          <a:p>
            <a:r>
              <a:rPr lang="en-US" sz="4400" dirty="0"/>
              <a:t>Angular </a:t>
            </a:r>
          </a:p>
          <a:p>
            <a:pPr>
              <a:lnSpc>
                <a:spcPts val="3900"/>
              </a:lnSpc>
              <a:buClr>
                <a:srgbClr val="FF0000"/>
              </a:buClr>
            </a:pPr>
            <a:r>
              <a:rPr lang="en-US" dirty="0"/>
              <a:t>The Framework Everyone Loves to Hate</a:t>
            </a:r>
            <a:endParaRPr lang="en-US" dirty="0">
              <a:latin typeface="Segoe" panose="020B0502040504020203" pitchFamily="34" charset="0"/>
            </a:endParaRPr>
          </a:p>
        </p:txBody>
      </p:sp>
      <p:sp>
        <p:nvSpPr>
          <p:cNvPr id="3" name="Text Placeholder 2"/>
          <p:cNvSpPr>
            <a:spLocks noGrp="1"/>
          </p:cNvSpPr>
          <p:nvPr>
            <p:ph type="body" sz="quarter" idx="11"/>
          </p:nvPr>
        </p:nvSpPr>
        <p:spPr>
          <a:xfrm>
            <a:off x="522101" y="3789580"/>
            <a:ext cx="3527623" cy="970679"/>
          </a:xfrm>
        </p:spPr>
        <p:txBody>
          <a:bodyPr/>
          <a:lstStyle/>
          <a:p>
            <a:r>
              <a:rPr lang="en-US" sz="2400" b="1" dirty="0"/>
              <a:t>Ivan </a:t>
            </a:r>
            <a:r>
              <a:rPr lang="en-US" sz="2400" b="1" dirty="0" err="1"/>
              <a:t>Stepi</a:t>
            </a:r>
            <a:r>
              <a:rPr lang="sr-Latn-RS" sz="2400" b="1" dirty="0"/>
              <a:t>ć</a:t>
            </a:r>
            <a:endParaRPr lang="en-US" sz="2400" b="1" dirty="0"/>
          </a:p>
          <a:p>
            <a:r>
              <a:rPr lang="en-US" sz="2400" dirty="0"/>
              <a:t>Senior Lead Engineer</a:t>
            </a:r>
          </a:p>
          <a:p>
            <a:endParaRPr lang="sr-Latn-CS" sz="2400" dirty="0"/>
          </a:p>
          <a:p>
            <a:endParaRPr lang="en-US" sz="2400" dirty="0"/>
          </a:p>
        </p:txBody>
      </p:sp>
      <p:pic>
        <p:nvPicPr>
          <p:cNvPr id="4" name="Picture 3">
            <a:extLst>
              <a:ext uri="{FF2B5EF4-FFF2-40B4-BE49-F238E27FC236}">
                <a16:creationId xmlns:a16="http://schemas.microsoft.com/office/drawing/2014/main" id="{A0A72A96-A22B-4F49-AA75-722D83EC9F2A}"/>
              </a:ext>
            </a:extLst>
          </p:cNvPr>
          <p:cNvPicPr>
            <a:picLocks noChangeAspect="1"/>
          </p:cNvPicPr>
          <p:nvPr/>
        </p:nvPicPr>
        <p:blipFill>
          <a:blip r:embed="rId2"/>
          <a:stretch>
            <a:fillRect/>
          </a:stretch>
        </p:blipFill>
        <p:spPr>
          <a:xfrm>
            <a:off x="2569421" y="2548032"/>
            <a:ext cx="1792568" cy="1553559"/>
          </a:xfrm>
          <a:prstGeom prst="rect">
            <a:avLst/>
          </a:prstGeom>
        </p:spPr>
      </p:pic>
    </p:spTree>
    <p:extLst>
      <p:ext uri="{BB962C8B-B14F-4D97-AF65-F5344CB8AC3E}">
        <p14:creationId xmlns:p14="http://schemas.microsoft.com/office/powerpoint/2010/main" val="3030459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411510"/>
            <a:ext cx="6768752" cy="523220"/>
          </a:xfrm>
          <a:prstGeom prst="rect">
            <a:avLst/>
          </a:prstGeom>
          <a:noFill/>
        </p:spPr>
        <p:txBody>
          <a:bodyPr wrap="square" rtlCol="0">
            <a:spAutoFit/>
          </a:bodyPr>
          <a:lstStyle/>
          <a:p>
            <a:r>
              <a:rPr lang="sr-Latn-RS" sz="2800" b="1" dirty="0">
                <a:solidFill>
                  <a:srgbClr val="B32E31"/>
                </a:solidFill>
              </a:rPr>
              <a:t>A</a:t>
            </a:r>
            <a:r>
              <a:rPr lang="en-US" sz="2800" b="1" dirty="0" err="1">
                <a:solidFill>
                  <a:srgbClr val="B32E31"/>
                </a:solidFill>
              </a:rPr>
              <a:t>ngular</a:t>
            </a:r>
            <a:r>
              <a:rPr lang="en-US" sz="2800" b="1" dirty="0">
                <a:solidFill>
                  <a:srgbClr val="B32E31"/>
                </a:solidFill>
              </a:rPr>
              <a:t> </a:t>
            </a:r>
            <a:r>
              <a:rPr lang="en-US" sz="2800" b="1" dirty="0"/>
              <a:t>Features</a:t>
            </a:r>
            <a:endParaRPr lang="en-US" sz="2800" b="1" dirty="0">
              <a:solidFill>
                <a:srgbClr val="B32E31"/>
              </a:solidFill>
            </a:endParaRPr>
          </a:p>
        </p:txBody>
      </p:sp>
      <p:sp>
        <p:nvSpPr>
          <p:cNvPr id="8" name="TextBox 7"/>
          <p:cNvSpPr txBox="1"/>
          <p:nvPr/>
        </p:nvSpPr>
        <p:spPr>
          <a:xfrm>
            <a:off x="611560" y="1035425"/>
            <a:ext cx="1686163" cy="3293209"/>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sz="1600" dirty="0" err="1">
                <a:solidFill>
                  <a:schemeClr val="tx1">
                    <a:lumMod val="95000"/>
                    <a:lumOff val="5000"/>
                  </a:schemeClr>
                </a:solidFill>
                <a:latin typeface="Segoe" panose="020B0502040504020203" pitchFamily="34" charset="0"/>
              </a:rPr>
              <a:t>Typscript</a:t>
            </a:r>
            <a:endParaRPr lang="en-US" sz="1600" dirty="0">
              <a:solidFill>
                <a:schemeClr val="tx1">
                  <a:lumMod val="95000"/>
                  <a:lumOff val="5000"/>
                </a:schemeClr>
              </a:solidFill>
              <a:latin typeface="Segoe" panose="020B0502040504020203" pitchFamily="34" charset="0"/>
            </a:endParaRP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Modules</a:t>
            </a:r>
          </a:p>
          <a:p>
            <a:pPr marL="285750" indent="-285750">
              <a:buClr>
                <a:srgbClr val="FF0000"/>
              </a:buClr>
              <a:buFont typeface="Arial" panose="020B0604020202020204" pitchFamily="34" charset="0"/>
              <a:buChar char="»"/>
            </a:pPr>
            <a:r>
              <a:rPr lang="en-US" sz="1600" dirty="0">
                <a:solidFill>
                  <a:schemeClr val="accent1"/>
                </a:solidFill>
                <a:latin typeface="Segoe" panose="020B0502040504020203" pitchFamily="34" charset="0"/>
              </a:rPr>
              <a:t>Components</a:t>
            </a:r>
          </a:p>
          <a:p>
            <a:pPr marL="285750" indent="-285750">
              <a:buClr>
                <a:srgbClr val="FF0000"/>
              </a:buClr>
              <a:buFont typeface="Arial" panose="020B0604020202020204" pitchFamily="34" charset="0"/>
              <a:buChar char="»"/>
            </a:pPr>
            <a:r>
              <a:rPr lang="en-US" sz="1600" dirty="0">
                <a:solidFill>
                  <a:schemeClr val="accent1"/>
                </a:solidFill>
                <a:latin typeface="Segoe" panose="020B0502040504020203" pitchFamily="34" charset="0"/>
              </a:rPr>
              <a:t>Data binding</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Directive</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Pipes</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Services</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Observables</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Dependency </a:t>
            </a:r>
          </a:p>
          <a:p>
            <a:pPr>
              <a:buClr>
                <a:srgbClr val="FF0000"/>
              </a:buClr>
            </a:pPr>
            <a:r>
              <a:rPr lang="en-US" sz="1600" dirty="0">
                <a:solidFill>
                  <a:schemeClr val="tx1">
                    <a:lumMod val="95000"/>
                    <a:lumOff val="5000"/>
                  </a:schemeClr>
                </a:solidFill>
                <a:latin typeface="Segoe" panose="020B0502040504020203" pitchFamily="34" charset="0"/>
              </a:rPr>
              <a:t>    Injection</a:t>
            </a:r>
          </a:p>
          <a:p>
            <a:pPr marL="285750" indent="-285750">
              <a:buClr>
                <a:srgbClr val="FF0000"/>
              </a:buClr>
              <a:buFont typeface="Arial" panose="020B0604020202020204" pitchFamily="34" charset="0"/>
              <a:buChar char="»"/>
            </a:pPr>
            <a:r>
              <a:rPr lang="en-US" sz="1600" dirty="0">
                <a:latin typeface="Segoe" panose="020B0502040504020203" pitchFamily="34" charset="0"/>
              </a:rPr>
              <a:t>Honorable mentions</a:t>
            </a:r>
          </a:p>
          <a:p>
            <a:pPr marL="285750" indent="-285750">
              <a:buClr>
                <a:srgbClr val="FF0000"/>
              </a:buClr>
              <a:buFont typeface="Arial" panose="020B0604020202020204" pitchFamily="34" charset="0"/>
              <a:buChar char="»"/>
            </a:pPr>
            <a:endParaRPr lang="en-US" sz="1600" dirty="0">
              <a:solidFill>
                <a:schemeClr val="tx1">
                  <a:lumMod val="95000"/>
                  <a:lumOff val="5000"/>
                </a:schemeClr>
              </a:solidFill>
              <a:latin typeface="Segoe" panose="020B0502040504020203" pitchFamily="34" charset="0"/>
            </a:endParaRPr>
          </a:p>
        </p:txBody>
      </p:sp>
      <p:pic>
        <p:nvPicPr>
          <p:cNvPr id="6" name="Picture 5">
            <a:extLst>
              <a:ext uri="{FF2B5EF4-FFF2-40B4-BE49-F238E27FC236}">
                <a16:creationId xmlns:a16="http://schemas.microsoft.com/office/drawing/2014/main" id="{8C8D2761-E329-419F-955E-FBAFF3F0CD65}"/>
              </a:ext>
            </a:extLst>
          </p:cNvPr>
          <p:cNvPicPr>
            <a:picLocks noChangeAspect="1"/>
          </p:cNvPicPr>
          <p:nvPr/>
        </p:nvPicPr>
        <p:blipFill>
          <a:blip r:embed="rId2"/>
          <a:stretch>
            <a:fillRect/>
          </a:stretch>
        </p:blipFill>
        <p:spPr>
          <a:xfrm>
            <a:off x="3025588" y="1035425"/>
            <a:ext cx="5948378" cy="3402104"/>
          </a:xfrm>
          <a:prstGeom prst="rect">
            <a:avLst/>
          </a:prstGeom>
        </p:spPr>
      </p:pic>
    </p:spTree>
    <p:extLst>
      <p:ext uri="{BB962C8B-B14F-4D97-AF65-F5344CB8AC3E}">
        <p14:creationId xmlns:p14="http://schemas.microsoft.com/office/powerpoint/2010/main" val="81257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0-#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92080D-5785-4C82-9366-7E665EE4DA6F}"/>
              </a:ext>
            </a:extLst>
          </p:cNvPr>
          <p:cNvSpPr>
            <a:spLocks noGrp="1"/>
          </p:cNvSpPr>
          <p:nvPr>
            <p:ph type="body" sz="quarter" idx="11"/>
          </p:nvPr>
        </p:nvSpPr>
        <p:spPr>
          <a:xfrm>
            <a:off x="611560" y="1059583"/>
            <a:ext cx="5399956" cy="419594"/>
          </a:xfrm>
        </p:spPr>
        <p:txBody>
          <a:bodyPr/>
          <a:lstStyle/>
          <a:p>
            <a:r>
              <a:rPr lang="en-US" dirty="0"/>
              <a:t>Enables extension of HTML through custom tags </a:t>
            </a:r>
            <a:endParaRPr lang="sr-Latn-RS" dirty="0"/>
          </a:p>
        </p:txBody>
      </p:sp>
      <p:sp>
        <p:nvSpPr>
          <p:cNvPr id="3" name="Text Placeholder 2">
            <a:extLst>
              <a:ext uri="{FF2B5EF4-FFF2-40B4-BE49-F238E27FC236}">
                <a16:creationId xmlns:a16="http://schemas.microsoft.com/office/drawing/2014/main" id="{8A6EBADE-0C98-4A92-9C26-A346A62106B4}"/>
              </a:ext>
            </a:extLst>
          </p:cNvPr>
          <p:cNvSpPr>
            <a:spLocks noGrp="1"/>
          </p:cNvSpPr>
          <p:nvPr>
            <p:ph type="body" sz="quarter" idx="19"/>
          </p:nvPr>
        </p:nvSpPr>
        <p:spPr/>
        <p:txBody>
          <a:bodyPr/>
          <a:lstStyle/>
          <a:p>
            <a:r>
              <a:rPr lang="en-US" dirty="0">
                <a:solidFill>
                  <a:srgbClr val="B32E31"/>
                </a:solidFill>
              </a:rPr>
              <a:t>Components</a:t>
            </a:r>
            <a:endParaRPr lang="sr-Latn-RS" dirty="0"/>
          </a:p>
        </p:txBody>
      </p:sp>
      <p:pic>
        <p:nvPicPr>
          <p:cNvPr id="4" name="Picture 2" descr="Metadata">
            <a:extLst>
              <a:ext uri="{FF2B5EF4-FFF2-40B4-BE49-F238E27FC236}">
                <a16:creationId xmlns:a16="http://schemas.microsoft.com/office/drawing/2014/main" id="{5D4AE7F4-DCE6-476C-BA8C-FF07982239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231" y="1479177"/>
            <a:ext cx="3673916" cy="282609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E4249383-7B14-4289-BB4E-987AB4632366}"/>
              </a:ext>
            </a:extLst>
          </p:cNvPr>
          <p:cNvGrpSpPr/>
          <p:nvPr/>
        </p:nvGrpSpPr>
        <p:grpSpPr>
          <a:xfrm>
            <a:off x="5791824" y="771885"/>
            <a:ext cx="2790075" cy="3405392"/>
            <a:chOff x="4960553" y="1840177"/>
            <a:chExt cx="2361690" cy="2975940"/>
          </a:xfrm>
        </p:grpSpPr>
        <p:sp>
          <p:nvSpPr>
            <p:cNvPr id="6" name="TextBox 5">
              <a:extLst>
                <a:ext uri="{FF2B5EF4-FFF2-40B4-BE49-F238E27FC236}">
                  <a16:creationId xmlns:a16="http://schemas.microsoft.com/office/drawing/2014/main" id="{CD5095DA-361C-411D-83C4-25E0CB92218E}"/>
                </a:ext>
              </a:extLst>
            </p:cNvPr>
            <p:cNvSpPr txBox="1"/>
            <p:nvPr/>
          </p:nvSpPr>
          <p:spPr>
            <a:xfrm>
              <a:off x="7009669" y="2503342"/>
              <a:ext cx="184731" cy="369332"/>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63AA8104-5915-43B9-938A-E65F66242C23}"/>
                </a:ext>
              </a:extLst>
            </p:cNvPr>
            <p:cNvSpPr/>
            <p:nvPr/>
          </p:nvSpPr>
          <p:spPr>
            <a:xfrm>
              <a:off x="4960553" y="1840177"/>
              <a:ext cx="2361690" cy="297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8" name="Rectangle 7">
              <a:extLst>
                <a:ext uri="{FF2B5EF4-FFF2-40B4-BE49-F238E27FC236}">
                  <a16:creationId xmlns:a16="http://schemas.microsoft.com/office/drawing/2014/main" id="{51257B0D-511D-4C77-997B-50BE15B9F849}"/>
                </a:ext>
              </a:extLst>
            </p:cNvPr>
            <p:cNvSpPr/>
            <p:nvPr/>
          </p:nvSpPr>
          <p:spPr>
            <a:xfrm>
              <a:off x="5112647" y="2385090"/>
              <a:ext cx="941887" cy="8717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Directive</a:t>
              </a:r>
              <a:endParaRPr lang="en-US" sz="1100" dirty="0"/>
            </a:p>
            <a:p>
              <a:pPr algn="ctr"/>
              <a:r>
                <a:rPr lang="en-US" sz="1500" dirty="0"/>
                <a:t>1</a:t>
              </a:r>
            </a:p>
          </p:txBody>
        </p:sp>
        <p:sp>
          <p:nvSpPr>
            <p:cNvPr id="9" name="Rectangle 8">
              <a:extLst>
                <a:ext uri="{FF2B5EF4-FFF2-40B4-BE49-F238E27FC236}">
                  <a16:creationId xmlns:a16="http://schemas.microsoft.com/office/drawing/2014/main" id="{2593D0A2-1F77-4890-803B-D95D851C9A3D}"/>
                </a:ext>
              </a:extLst>
            </p:cNvPr>
            <p:cNvSpPr/>
            <p:nvPr/>
          </p:nvSpPr>
          <p:spPr>
            <a:xfrm>
              <a:off x="5112646" y="3500571"/>
              <a:ext cx="941887" cy="8717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Component</a:t>
              </a:r>
              <a:endParaRPr lang="en-US" sz="1100" dirty="0"/>
            </a:p>
            <a:p>
              <a:pPr algn="ctr"/>
              <a:r>
                <a:rPr lang="en-US" sz="1500" dirty="0"/>
                <a:t>3</a:t>
              </a:r>
            </a:p>
          </p:txBody>
        </p:sp>
        <p:sp>
          <p:nvSpPr>
            <p:cNvPr id="10" name="Rectangle 9">
              <a:extLst>
                <a:ext uri="{FF2B5EF4-FFF2-40B4-BE49-F238E27FC236}">
                  <a16:creationId xmlns:a16="http://schemas.microsoft.com/office/drawing/2014/main" id="{0101C79E-DC2F-495B-9669-E20268E18875}"/>
                </a:ext>
              </a:extLst>
            </p:cNvPr>
            <p:cNvSpPr/>
            <p:nvPr/>
          </p:nvSpPr>
          <p:spPr>
            <a:xfrm>
              <a:off x="6172877" y="2370927"/>
              <a:ext cx="1090540" cy="22931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500" dirty="0"/>
            </a:p>
          </p:txBody>
        </p:sp>
        <p:sp>
          <p:nvSpPr>
            <p:cNvPr id="11" name="Rectangle 10">
              <a:extLst>
                <a:ext uri="{FF2B5EF4-FFF2-40B4-BE49-F238E27FC236}">
                  <a16:creationId xmlns:a16="http://schemas.microsoft.com/office/drawing/2014/main" id="{FBDA13DB-F8EB-497E-91CA-99033B357F73}"/>
                </a:ext>
              </a:extLst>
            </p:cNvPr>
            <p:cNvSpPr/>
            <p:nvPr/>
          </p:nvSpPr>
          <p:spPr>
            <a:xfrm>
              <a:off x="6247203" y="3128678"/>
              <a:ext cx="941887" cy="8717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Directive</a:t>
              </a:r>
            </a:p>
            <a:p>
              <a:pPr algn="ctr"/>
              <a:r>
                <a:rPr lang="en-US" sz="1200" dirty="0"/>
                <a:t>2</a:t>
              </a:r>
            </a:p>
          </p:txBody>
        </p:sp>
        <p:sp>
          <p:nvSpPr>
            <p:cNvPr id="12" name="TextBox 11">
              <a:extLst>
                <a:ext uri="{FF2B5EF4-FFF2-40B4-BE49-F238E27FC236}">
                  <a16:creationId xmlns:a16="http://schemas.microsoft.com/office/drawing/2014/main" id="{4222B1C5-7E80-49D0-80ED-ED280D85284A}"/>
                </a:ext>
              </a:extLst>
            </p:cNvPr>
            <p:cNvSpPr txBox="1"/>
            <p:nvPr/>
          </p:nvSpPr>
          <p:spPr>
            <a:xfrm>
              <a:off x="5468728" y="1920886"/>
              <a:ext cx="1358777" cy="196958"/>
            </a:xfrm>
            <a:prstGeom prst="rect">
              <a:avLst/>
            </a:prstGeom>
            <a:noFill/>
          </p:spPr>
          <p:txBody>
            <a:bodyPr wrap="square" rtlCol="0">
              <a:spAutoFit/>
            </a:bodyPr>
            <a:lstStyle/>
            <a:p>
              <a:r>
                <a:rPr lang="en-US" sz="1500" dirty="0"/>
                <a:t>Component 1</a:t>
              </a:r>
            </a:p>
          </p:txBody>
        </p:sp>
        <p:sp>
          <p:nvSpPr>
            <p:cNvPr id="13" name="TextBox 12">
              <a:extLst>
                <a:ext uri="{FF2B5EF4-FFF2-40B4-BE49-F238E27FC236}">
                  <a16:creationId xmlns:a16="http://schemas.microsoft.com/office/drawing/2014/main" id="{3CFAD26F-D404-4B98-96B2-E6B5459A36B7}"/>
                </a:ext>
              </a:extLst>
            </p:cNvPr>
            <p:cNvSpPr txBox="1"/>
            <p:nvPr/>
          </p:nvSpPr>
          <p:spPr>
            <a:xfrm>
              <a:off x="6189751" y="2488009"/>
              <a:ext cx="1056789" cy="538609"/>
            </a:xfrm>
            <a:prstGeom prst="rect">
              <a:avLst/>
            </a:prstGeom>
            <a:noFill/>
          </p:spPr>
          <p:txBody>
            <a:bodyPr wrap="square" rtlCol="0">
              <a:spAutoFit/>
            </a:bodyPr>
            <a:lstStyle/>
            <a:p>
              <a:pPr algn="ctr"/>
              <a:r>
                <a:rPr lang="en-US" sz="1100" dirty="0">
                  <a:solidFill>
                    <a:srgbClr val="FF0000"/>
                  </a:solidFill>
                </a:rPr>
                <a:t>Component</a:t>
              </a:r>
            </a:p>
            <a:p>
              <a:pPr algn="ctr"/>
              <a:r>
                <a:rPr lang="en-US" dirty="0">
                  <a:solidFill>
                    <a:srgbClr val="FF0000"/>
                  </a:solidFill>
                </a:rPr>
                <a:t>2</a:t>
              </a:r>
            </a:p>
          </p:txBody>
        </p:sp>
      </p:grpSp>
    </p:spTree>
    <p:extLst>
      <p:ext uri="{BB962C8B-B14F-4D97-AF65-F5344CB8AC3E}">
        <p14:creationId xmlns:p14="http://schemas.microsoft.com/office/powerpoint/2010/main" val="2537104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DAFC35-3A7B-4794-B983-13985423564A}"/>
              </a:ext>
            </a:extLst>
          </p:cNvPr>
          <p:cNvSpPr>
            <a:spLocks noGrp="1"/>
          </p:cNvSpPr>
          <p:nvPr>
            <p:ph type="body" sz="quarter" idx="19"/>
          </p:nvPr>
        </p:nvSpPr>
        <p:spPr/>
        <p:txBody>
          <a:bodyPr/>
          <a:lstStyle/>
          <a:p>
            <a:r>
              <a:rPr lang="en-US" dirty="0">
                <a:solidFill>
                  <a:srgbClr val="B32E31"/>
                </a:solidFill>
              </a:rPr>
              <a:t>Components</a:t>
            </a:r>
            <a:endParaRPr lang="sr-Latn-RS" dirty="0"/>
          </a:p>
          <a:p>
            <a:endParaRPr lang="sr-Latn-RS" dirty="0"/>
          </a:p>
        </p:txBody>
      </p:sp>
      <p:pic>
        <p:nvPicPr>
          <p:cNvPr id="6" name="Picture 5">
            <a:extLst>
              <a:ext uri="{FF2B5EF4-FFF2-40B4-BE49-F238E27FC236}">
                <a16:creationId xmlns:a16="http://schemas.microsoft.com/office/drawing/2014/main" id="{656F786E-E732-408B-9CA4-B508A0170C39}"/>
              </a:ext>
            </a:extLst>
          </p:cNvPr>
          <p:cNvPicPr>
            <a:picLocks noChangeAspect="1"/>
          </p:cNvPicPr>
          <p:nvPr/>
        </p:nvPicPr>
        <p:blipFill>
          <a:blip r:embed="rId2"/>
          <a:stretch>
            <a:fillRect/>
          </a:stretch>
        </p:blipFill>
        <p:spPr>
          <a:xfrm>
            <a:off x="611560" y="1059582"/>
            <a:ext cx="6339846" cy="2440560"/>
          </a:xfrm>
          <a:prstGeom prst="rect">
            <a:avLst/>
          </a:prstGeom>
        </p:spPr>
      </p:pic>
      <p:pic>
        <p:nvPicPr>
          <p:cNvPr id="7" name="Picture 6">
            <a:extLst>
              <a:ext uri="{FF2B5EF4-FFF2-40B4-BE49-F238E27FC236}">
                <a16:creationId xmlns:a16="http://schemas.microsoft.com/office/drawing/2014/main" id="{9DA9B469-8446-436C-86ED-530EF97288A5}"/>
              </a:ext>
            </a:extLst>
          </p:cNvPr>
          <p:cNvPicPr>
            <a:picLocks noChangeAspect="1"/>
          </p:cNvPicPr>
          <p:nvPr/>
        </p:nvPicPr>
        <p:blipFill>
          <a:blip r:embed="rId3"/>
          <a:stretch>
            <a:fillRect/>
          </a:stretch>
        </p:blipFill>
        <p:spPr>
          <a:xfrm>
            <a:off x="611560" y="3630523"/>
            <a:ext cx="3459780" cy="1028789"/>
          </a:xfrm>
          <a:prstGeom prst="rect">
            <a:avLst/>
          </a:prstGeom>
        </p:spPr>
      </p:pic>
    </p:spTree>
    <p:extLst>
      <p:ext uri="{BB962C8B-B14F-4D97-AF65-F5344CB8AC3E}">
        <p14:creationId xmlns:p14="http://schemas.microsoft.com/office/powerpoint/2010/main" val="26072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2883FC-88DC-47AC-8304-20BDB4DF6057}"/>
              </a:ext>
            </a:extLst>
          </p:cNvPr>
          <p:cNvSpPr>
            <a:spLocks noGrp="1"/>
          </p:cNvSpPr>
          <p:nvPr>
            <p:ph type="body" sz="quarter" idx="11"/>
          </p:nvPr>
        </p:nvSpPr>
        <p:spPr>
          <a:xfrm>
            <a:off x="611560" y="1059582"/>
            <a:ext cx="5399956" cy="2576314"/>
          </a:xfrm>
        </p:spPr>
        <p:txBody>
          <a:bodyPr/>
          <a:lstStyle/>
          <a:p>
            <a:r>
              <a:rPr lang="en-US" dirty="0"/>
              <a:t>Way how to show data from component to DOM</a:t>
            </a:r>
          </a:p>
          <a:p>
            <a:r>
              <a:rPr lang="en-US" dirty="0"/>
              <a:t>1-way</a:t>
            </a:r>
          </a:p>
          <a:p>
            <a:pPr marL="0" indent="0">
              <a:buNone/>
            </a:pPr>
            <a:r>
              <a:rPr lang="en-US" dirty="0"/>
              <a:t>	</a:t>
            </a:r>
            <a:r>
              <a:rPr lang="en-US" dirty="0">
                <a:latin typeface="Arial" panose="020B0604020202020204" pitchFamily="34" charset="0"/>
                <a:cs typeface="Arial" panose="020B0604020202020204" pitchFamily="34" charset="0"/>
              </a:rPr>
              <a:t>&lt;div </a:t>
            </a:r>
            <a:r>
              <a:rPr lang="en-US" dirty="0">
                <a:solidFill>
                  <a:schemeClr val="accent4"/>
                </a:solidFill>
                <a:latin typeface="Arial" panose="020B0604020202020204" pitchFamily="34" charset="0"/>
                <a:cs typeface="Arial" panose="020B0604020202020204" pitchFamily="34" charset="0"/>
              </a:rPr>
              <a:t>[</a:t>
            </a:r>
            <a:r>
              <a:rPr lang="en-US" dirty="0" err="1">
                <a:solidFill>
                  <a:schemeClr val="accent4"/>
                </a:solidFill>
                <a:latin typeface="Arial" panose="020B0604020202020204" pitchFamily="34" charset="0"/>
                <a:cs typeface="Arial" panose="020B0604020202020204" pitchFamily="34" charset="0"/>
              </a:rPr>
              <a:t>style.width</a:t>
            </a:r>
            <a:r>
              <a:rPr lang="en-US" dirty="0">
                <a:solidFill>
                  <a:schemeClr val="accent4"/>
                </a:solidFill>
                <a:latin typeface="Arial" panose="020B0604020202020204" pitchFamily="34" charset="0"/>
                <a:cs typeface="Arial" panose="020B0604020202020204" pitchFamily="34" charset="0"/>
              </a:rPr>
              <a:t>.%]="value“</a:t>
            </a:r>
            <a:r>
              <a:rPr lang="en-US" dirty="0">
                <a:latin typeface="Arial" panose="020B0604020202020204" pitchFamily="34" charset="0"/>
                <a:cs typeface="Arial" panose="020B0604020202020204" pitchFamily="34" charset="0"/>
              </a:rPr>
              <a:t>&gt;&lt;/div&gt;</a:t>
            </a:r>
          </a:p>
          <a:p>
            <a:pPr marL="0" indent="0">
              <a:buNone/>
            </a:pPr>
            <a:r>
              <a:rPr lang="en-US" dirty="0">
                <a:latin typeface="Arial" panose="020B0604020202020204" pitchFamily="34" charset="0"/>
                <a:cs typeface="Arial" panose="020B0604020202020204" pitchFamily="34" charset="0"/>
              </a:rPr>
              <a:t>	&lt;div&gt;</a:t>
            </a:r>
            <a:r>
              <a:rPr lang="en-US" dirty="0">
                <a:solidFill>
                  <a:schemeClr val="accent4"/>
                </a:solidFill>
                <a:latin typeface="Arial" panose="020B0604020202020204" pitchFamily="34" charset="0"/>
                <a:cs typeface="Arial" panose="020B0604020202020204" pitchFamily="34" charset="0"/>
              </a:rPr>
              <a:t>{{value}}</a:t>
            </a:r>
            <a:r>
              <a:rPr lang="en-US" dirty="0">
                <a:latin typeface="Arial" panose="020B0604020202020204" pitchFamily="34" charset="0"/>
                <a:cs typeface="Arial" panose="020B0604020202020204" pitchFamily="34" charset="0"/>
              </a:rPr>
              <a:t>&lt;/div&gt;</a:t>
            </a:r>
          </a:p>
          <a:p>
            <a:r>
              <a:rPr lang="en-US" dirty="0"/>
              <a:t>Events</a:t>
            </a:r>
          </a:p>
          <a:p>
            <a:pPr marL="0" indent="0">
              <a:buNone/>
            </a:pPr>
            <a:r>
              <a:rPr lang="en-US" dirty="0"/>
              <a:t>	</a:t>
            </a:r>
            <a:r>
              <a:rPr lang="en-US" dirty="0">
                <a:latin typeface="Arial" panose="020B0604020202020204" pitchFamily="34" charset="0"/>
                <a:cs typeface="Arial" panose="020B0604020202020204" pitchFamily="34" charset="0"/>
              </a:rPr>
              <a:t>&lt;div </a:t>
            </a:r>
            <a:r>
              <a:rPr lang="en-US" dirty="0">
                <a:solidFill>
                  <a:schemeClr val="accent4"/>
                </a:solidFill>
                <a:latin typeface="Arial" panose="020B0604020202020204" pitchFamily="34" charset="0"/>
                <a:cs typeface="Arial" panose="020B0604020202020204" pitchFamily="34" charset="0"/>
              </a:rPr>
              <a:t>(click)=“</a:t>
            </a:r>
            <a:r>
              <a:rPr lang="en-US" dirty="0" err="1">
                <a:solidFill>
                  <a:schemeClr val="accent4"/>
                </a:solidFill>
                <a:latin typeface="Arial" panose="020B0604020202020204" pitchFamily="34" charset="0"/>
                <a:cs typeface="Arial" panose="020B0604020202020204" pitchFamily="34" charset="0"/>
              </a:rPr>
              <a:t>eventHandler</a:t>
            </a:r>
            <a:r>
              <a:rPr lang="en-US" dirty="0">
                <a:solidFill>
                  <a:schemeClr val="accent4"/>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&gt;&lt;/div&gt;</a:t>
            </a:r>
          </a:p>
          <a:p>
            <a:r>
              <a:rPr lang="en-US" dirty="0"/>
              <a:t>2-way</a:t>
            </a:r>
          </a:p>
          <a:p>
            <a:pPr marL="0" indent="0">
              <a:buNone/>
            </a:pPr>
            <a:r>
              <a:rPr lang="en-US" dirty="0"/>
              <a:t>	</a:t>
            </a:r>
            <a:r>
              <a:rPr lang="en-US" dirty="0">
                <a:latin typeface="Arial" panose="020B0604020202020204" pitchFamily="34" charset="0"/>
                <a:cs typeface="Arial" panose="020B0604020202020204" pitchFamily="34" charset="0"/>
              </a:rPr>
              <a:t>&lt;div </a:t>
            </a:r>
            <a:r>
              <a:rPr lang="en-US" dirty="0">
                <a:solidFill>
                  <a:schemeClr val="accent4"/>
                </a:solidFill>
                <a:latin typeface="Arial" panose="020B0604020202020204" pitchFamily="34" charset="0"/>
                <a:cs typeface="Arial" panose="020B0604020202020204" pitchFamily="34" charset="0"/>
              </a:rPr>
              <a:t>[(</a:t>
            </a:r>
            <a:r>
              <a:rPr lang="en-US" dirty="0" err="1">
                <a:solidFill>
                  <a:schemeClr val="accent4"/>
                </a:solidFill>
                <a:latin typeface="Arial" panose="020B0604020202020204" pitchFamily="34" charset="0"/>
                <a:cs typeface="Arial" panose="020B0604020202020204" pitchFamily="34" charset="0"/>
              </a:rPr>
              <a:t>ngModel</a:t>
            </a:r>
            <a:r>
              <a:rPr lang="en-US" dirty="0">
                <a:solidFill>
                  <a:schemeClr val="accent4"/>
                </a:solidFill>
                <a:latin typeface="Arial" panose="020B0604020202020204" pitchFamily="34" charset="0"/>
                <a:cs typeface="Arial" panose="020B0604020202020204" pitchFamily="34" charset="0"/>
              </a:rPr>
              <a:t>)]=“value“</a:t>
            </a:r>
            <a:r>
              <a:rPr lang="en-US" dirty="0">
                <a:latin typeface="Arial" panose="020B0604020202020204" pitchFamily="34" charset="0"/>
                <a:cs typeface="Arial" panose="020B0604020202020204" pitchFamily="34" charset="0"/>
              </a:rPr>
              <a:t>&gt;&lt;/div&gt;</a:t>
            </a:r>
          </a:p>
        </p:txBody>
      </p:sp>
      <p:sp>
        <p:nvSpPr>
          <p:cNvPr id="3" name="Text Placeholder 2">
            <a:extLst>
              <a:ext uri="{FF2B5EF4-FFF2-40B4-BE49-F238E27FC236}">
                <a16:creationId xmlns:a16="http://schemas.microsoft.com/office/drawing/2014/main" id="{FD49FCCC-894C-4CA9-B257-810EE0E470EA}"/>
              </a:ext>
            </a:extLst>
          </p:cNvPr>
          <p:cNvSpPr>
            <a:spLocks noGrp="1"/>
          </p:cNvSpPr>
          <p:nvPr>
            <p:ph type="body" sz="quarter" idx="19"/>
          </p:nvPr>
        </p:nvSpPr>
        <p:spPr/>
        <p:txBody>
          <a:bodyPr/>
          <a:lstStyle/>
          <a:p>
            <a:r>
              <a:rPr lang="en-US" dirty="0">
                <a:solidFill>
                  <a:srgbClr val="B32E31"/>
                </a:solidFill>
              </a:rPr>
              <a:t>Components </a:t>
            </a:r>
            <a:r>
              <a:rPr lang="en-US" dirty="0"/>
              <a:t>Data binding</a:t>
            </a:r>
            <a:r>
              <a:rPr lang="sr-Cyrl-RS" dirty="0">
                <a:solidFill>
                  <a:srgbClr val="B32E31"/>
                </a:solidFill>
              </a:rPr>
              <a:t>	</a:t>
            </a:r>
            <a:endParaRPr lang="en-US" dirty="0"/>
          </a:p>
          <a:p>
            <a:endParaRPr lang="sr-Latn-RS" dirty="0"/>
          </a:p>
        </p:txBody>
      </p:sp>
      <p:pic>
        <p:nvPicPr>
          <p:cNvPr id="4" name="Picture 2" descr="Резултат слика за angular 2 data binding">
            <a:extLst>
              <a:ext uri="{FF2B5EF4-FFF2-40B4-BE49-F238E27FC236}">
                <a16:creationId xmlns:a16="http://schemas.microsoft.com/office/drawing/2014/main" id="{43A257C2-55C1-41BE-AF4C-4BFAAC58E3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5488" y="207013"/>
            <a:ext cx="2456952" cy="2284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Two way data binding">
            <a:extLst>
              <a:ext uri="{FF2B5EF4-FFF2-40B4-BE49-F238E27FC236}">
                <a16:creationId xmlns:a16="http://schemas.microsoft.com/office/drawing/2014/main" id="{B7BE4160-6888-41E7-B023-196B5661E43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03932" y="2953696"/>
            <a:ext cx="2736060" cy="181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668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A5EA2-35C7-486A-88BC-2D32B2E15D15}"/>
              </a:ext>
            </a:extLst>
          </p:cNvPr>
          <p:cNvSpPr>
            <a:spLocks noGrp="1"/>
          </p:cNvSpPr>
          <p:nvPr>
            <p:ph type="body" sz="quarter" idx="11"/>
          </p:nvPr>
        </p:nvSpPr>
        <p:spPr>
          <a:xfrm>
            <a:off x="611560" y="1059582"/>
            <a:ext cx="4687887" cy="1876857"/>
          </a:xfrm>
        </p:spPr>
        <p:txBody>
          <a:bodyPr/>
          <a:lstStyle/>
          <a:p>
            <a:r>
              <a:rPr lang="en-US" dirty="0"/>
              <a:t>@Input – allows data to flow from parent to child</a:t>
            </a:r>
          </a:p>
          <a:p>
            <a:pPr marL="0" indent="0">
              <a:buNone/>
            </a:pPr>
            <a:r>
              <a:rPr lang="en-US" dirty="0">
                <a:latin typeface="Arial" panose="020B0604020202020204" pitchFamily="34" charset="0"/>
                <a:cs typeface="Arial" panose="020B0604020202020204" pitchFamily="34" charset="0"/>
              </a:rPr>
              <a:t>         &lt;child-</a:t>
            </a:r>
            <a:r>
              <a:rPr lang="en-US" dirty="0" err="1">
                <a:latin typeface="Arial" panose="020B0604020202020204" pitchFamily="34" charset="0"/>
                <a:cs typeface="Arial" panose="020B0604020202020204" pitchFamily="34" charset="0"/>
              </a:rPr>
              <a:t>cmp</a:t>
            </a:r>
            <a:r>
              <a:rPr lang="en-US" dirty="0">
                <a:latin typeface="Arial" panose="020B0604020202020204" pitchFamily="34" charset="0"/>
                <a:cs typeface="Arial" panose="020B0604020202020204" pitchFamily="34" charset="0"/>
              </a:rPr>
              <a:t> </a:t>
            </a:r>
            <a:r>
              <a:rPr lang="en-US" dirty="0">
                <a:solidFill>
                  <a:schemeClr val="accent4"/>
                </a:solidFill>
                <a:latin typeface="Arial" panose="020B0604020202020204" pitchFamily="34" charset="0"/>
                <a:cs typeface="Arial" panose="020B0604020202020204" pitchFamily="34" charset="0"/>
              </a:rPr>
              <a:t>[</a:t>
            </a:r>
            <a:r>
              <a:rPr lang="en-US" dirty="0" err="1">
                <a:solidFill>
                  <a:schemeClr val="accent4"/>
                </a:solidFill>
                <a:latin typeface="Arial" panose="020B0604020202020204" pitchFamily="34" charset="0"/>
                <a:cs typeface="Arial" panose="020B0604020202020204" pitchFamily="34" charset="0"/>
              </a:rPr>
              <a:t>inputProp</a:t>
            </a:r>
            <a:r>
              <a:rPr lang="en-US" dirty="0">
                <a:solidFill>
                  <a:schemeClr val="accent4"/>
                </a:solidFill>
                <a:latin typeface="Arial" panose="020B0604020202020204" pitchFamily="34" charset="0"/>
                <a:cs typeface="Arial" panose="020B0604020202020204" pitchFamily="34" charset="0"/>
              </a:rPr>
              <a:t>]=“</a:t>
            </a:r>
            <a:r>
              <a:rPr lang="en-US" dirty="0" err="1">
                <a:solidFill>
                  <a:schemeClr val="accent4"/>
                </a:solidFill>
                <a:latin typeface="Arial" panose="020B0604020202020204" pitchFamily="34" charset="0"/>
                <a:cs typeface="Arial" panose="020B0604020202020204" pitchFamily="34" charset="0"/>
              </a:rPr>
              <a:t>parent.value</a:t>
            </a:r>
            <a:r>
              <a:rPr lang="en-US" dirty="0">
                <a:solidFill>
                  <a:schemeClr val="accent4"/>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&gt;</a:t>
            </a:r>
          </a:p>
          <a:p>
            <a:pPr marL="0" indent="0">
              <a:buNone/>
            </a:pPr>
            <a:r>
              <a:rPr lang="en-US" dirty="0">
                <a:latin typeface="Arial" panose="020B0604020202020204" pitchFamily="34" charset="0"/>
                <a:cs typeface="Arial" panose="020B0604020202020204" pitchFamily="34" charset="0"/>
              </a:rPr>
              <a:t>         &lt;/child-</a:t>
            </a:r>
            <a:r>
              <a:rPr lang="en-US" dirty="0" err="1">
                <a:latin typeface="Arial" panose="020B0604020202020204" pitchFamily="34" charset="0"/>
                <a:cs typeface="Arial" panose="020B0604020202020204" pitchFamily="34" charset="0"/>
              </a:rPr>
              <a:t>cmp</a:t>
            </a:r>
            <a:r>
              <a:rPr lang="en-US" dirty="0">
                <a:latin typeface="Arial" panose="020B0604020202020204" pitchFamily="34" charset="0"/>
                <a:cs typeface="Arial" panose="020B0604020202020204" pitchFamily="34" charset="0"/>
              </a:rPr>
              <a:t>&gt;</a:t>
            </a:r>
          </a:p>
          <a:p>
            <a:r>
              <a:rPr lang="en-US" dirty="0"/>
              <a:t>@Output – custom events for passing data from child to parent</a:t>
            </a:r>
          </a:p>
          <a:p>
            <a:pPr marL="400050" lvl="1" indent="0">
              <a:buNone/>
            </a:pPr>
            <a:r>
              <a:rPr lang="en-US" dirty="0">
                <a:latin typeface="Arial" panose="020B0604020202020204" pitchFamily="34" charset="0"/>
                <a:cs typeface="Arial" panose="020B0604020202020204" pitchFamily="34" charset="0"/>
              </a:rPr>
              <a:t>&lt;child-</a:t>
            </a:r>
            <a:r>
              <a:rPr lang="en-US" dirty="0" err="1">
                <a:latin typeface="Arial" panose="020B0604020202020204" pitchFamily="34" charset="0"/>
                <a:cs typeface="Arial" panose="020B0604020202020204" pitchFamily="34" charset="0"/>
              </a:rPr>
              <a:t>cmp</a:t>
            </a:r>
            <a:r>
              <a:rPr lang="en-US" dirty="0">
                <a:latin typeface="Arial" panose="020B0604020202020204" pitchFamily="34" charset="0"/>
                <a:cs typeface="Arial" panose="020B0604020202020204" pitchFamily="34" charset="0"/>
              </a:rPr>
              <a:t> </a:t>
            </a:r>
            <a:r>
              <a:rPr lang="en-US" dirty="0">
                <a:solidFill>
                  <a:schemeClr val="accent4"/>
                </a:solidFill>
                <a:latin typeface="Arial" panose="020B0604020202020204" pitchFamily="34" charset="0"/>
                <a:cs typeface="Arial" panose="020B0604020202020204" pitchFamily="34" charset="0"/>
              </a:rPr>
              <a:t>(</a:t>
            </a:r>
            <a:r>
              <a:rPr lang="en-US" dirty="0" err="1">
                <a:solidFill>
                  <a:schemeClr val="accent4"/>
                </a:solidFill>
                <a:latin typeface="Arial" panose="020B0604020202020204" pitchFamily="34" charset="0"/>
                <a:cs typeface="Arial" panose="020B0604020202020204" pitchFamily="34" charset="0"/>
              </a:rPr>
              <a:t>childEvent</a:t>
            </a:r>
            <a:r>
              <a:rPr lang="en-US" dirty="0">
                <a:solidFill>
                  <a:schemeClr val="accent4"/>
                </a:solidFill>
                <a:latin typeface="Arial" panose="020B0604020202020204" pitchFamily="34" charset="0"/>
                <a:cs typeface="Arial" panose="020B0604020202020204" pitchFamily="34" charset="0"/>
              </a:rPr>
              <a:t>)=“</a:t>
            </a:r>
            <a:r>
              <a:rPr lang="en-US" dirty="0" err="1">
                <a:solidFill>
                  <a:schemeClr val="accent4"/>
                </a:solidFill>
                <a:latin typeface="Arial" panose="020B0604020202020204" pitchFamily="34" charset="0"/>
                <a:cs typeface="Arial" panose="020B0604020202020204" pitchFamily="34" charset="0"/>
              </a:rPr>
              <a:t>parentEventHandler</a:t>
            </a:r>
            <a:r>
              <a:rPr lang="en-US" dirty="0">
                <a:solidFill>
                  <a:schemeClr val="accent4"/>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&gt;</a:t>
            </a:r>
          </a:p>
          <a:p>
            <a:pPr marL="400050" lvl="1" indent="0">
              <a:buNone/>
            </a:pPr>
            <a:r>
              <a:rPr lang="en-US" dirty="0">
                <a:latin typeface="Arial" panose="020B0604020202020204" pitchFamily="34" charset="0"/>
                <a:cs typeface="Arial" panose="020B0604020202020204" pitchFamily="34" charset="0"/>
              </a:rPr>
              <a:t>&lt;/child-</a:t>
            </a:r>
            <a:r>
              <a:rPr lang="en-US" dirty="0" err="1">
                <a:latin typeface="Arial" panose="020B0604020202020204" pitchFamily="34" charset="0"/>
                <a:cs typeface="Arial" panose="020B0604020202020204" pitchFamily="34" charset="0"/>
              </a:rPr>
              <a:t>cmp</a:t>
            </a:r>
            <a:r>
              <a:rPr lang="en-US" dirty="0">
                <a:latin typeface="Arial" panose="020B0604020202020204" pitchFamily="34" charset="0"/>
                <a:cs typeface="Arial" panose="020B0604020202020204" pitchFamily="34" charset="0"/>
              </a:rPr>
              <a:t>&gt;</a:t>
            </a:r>
          </a:p>
          <a:p>
            <a:endParaRPr lang="sr-Latn-RS" dirty="0"/>
          </a:p>
        </p:txBody>
      </p:sp>
      <p:sp>
        <p:nvSpPr>
          <p:cNvPr id="3" name="Text Placeholder 2">
            <a:extLst>
              <a:ext uri="{FF2B5EF4-FFF2-40B4-BE49-F238E27FC236}">
                <a16:creationId xmlns:a16="http://schemas.microsoft.com/office/drawing/2014/main" id="{47D96750-B678-4C34-B614-F1A977540E72}"/>
              </a:ext>
            </a:extLst>
          </p:cNvPr>
          <p:cNvSpPr>
            <a:spLocks noGrp="1"/>
          </p:cNvSpPr>
          <p:nvPr>
            <p:ph type="body" sz="quarter" idx="19"/>
          </p:nvPr>
        </p:nvSpPr>
        <p:spPr/>
        <p:txBody>
          <a:bodyPr/>
          <a:lstStyle/>
          <a:p>
            <a:r>
              <a:rPr lang="en-US" dirty="0">
                <a:solidFill>
                  <a:srgbClr val="B32E31"/>
                </a:solidFill>
              </a:rPr>
              <a:t>Components </a:t>
            </a:r>
            <a:r>
              <a:rPr lang="en-US" dirty="0"/>
              <a:t>Nested component</a:t>
            </a:r>
            <a:endParaRPr lang="sr-Latn-RS" dirty="0"/>
          </a:p>
        </p:txBody>
      </p:sp>
      <p:pic>
        <p:nvPicPr>
          <p:cNvPr id="4" name="Picture 5" descr="Two way Data Binding vis-a-vis Parent Child Component Relationship">
            <a:extLst>
              <a:ext uri="{FF2B5EF4-FFF2-40B4-BE49-F238E27FC236}">
                <a16:creationId xmlns:a16="http://schemas.microsoft.com/office/drawing/2014/main" id="{245B17B4-ADB1-40D0-B675-CEAA1B64D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5042" y="1003965"/>
            <a:ext cx="4025900" cy="203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609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411510"/>
            <a:ext cx="6768752" cy="523220"/>
          </a:xfrm>
          <a:prstGeom prst="rect">
            <a:avLst/>
          </a:prstGeom>
          <a:noFill/>
        </p:spPr>
        <p:txBody>
          <a:bodyPr wrap="square" rtlCol="0">
            <a:spAutoFit/>
          </a:bodyPr>
          <a:lstStyle/>
          <a:p>
            <a:r>
              <a:rPr lang="sr-Latn-RS" sz="2800" b="1" dirty="0">
                <a:solidFill>
                  <a:srgbClr val="B32E31"/>
                </a:solidFill>
              </a:rPr>
              <a:t>A</a:t>
            </a:r>
            <a:r>
              <a:rPr lang="en-US" sz="2800" b="1" dirty="0" err="1">
                <a:solidFill>
                  <a:srgbClr val="B32E31"/>
                </a:solidFill>
              </a:rPr>
              <a:t>ngular</a:t>
            </a:r>
            <a:r>
              <a:rPr lang="en-US" sz="2800" b="1" dirty="0">
                <a:solidFill>
                  <a:srgbClr val="B32E31"/>
                </a:solidFill>
              </a:rPr>
              <a:t> </a:t>
            </a:r>
            <a:r>
              <a:rPr lang="en-US" sz="2800" b="1" dirty="0"/>
              <a:t>Features</a:t>
            </a:r>
            <a:endParaRPr lang="en-US" sz="2800" b="1" dirty="0">
              <a:solidFill>
                <a:srgbClr val="B32E31"/>
              </a:solidFill>
            </a:endParaRPr>
          </a:p>
        </p:txBody>
      </p:sp>
      <p:sp>
        <p:nvSpPr>
          <p:cNvPr id="8" name="TextBox 7"/>
          <p:cNvSpPr txBox="1"/>
          <p:nvPr/>
        </p:nvSpPr>
        <p:spPr>
          <a:xfrm>
            <a:off x="611560" y="1035425"/>
            <a:ext cx="2209794" cy="3293209"/>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sz="1600" dirty="0" err="1">
                <a:solidFill>
                  <a:schemeClr val="tx1">
                    <a:lumMod val="95000"/>
                    <a:lumOff val="5000"/>
                  </a:schemeClr>
                </a:solidFill>
                <a:latin typeface="Segoe" panose="020B0502040504020203" pitchFamily="34" charset="0"/>
              </a:rPr>
              <a:t>Typscript</a:t>
            </a:r>
            <a:endParaRPr lang="en-US" sz="1600" dirty="0">
              <a:solidFill>
                <a:schemeClr val="tx1">
                  <a:lumMod val="95000"/>
                  <a:lumOff val="5000"/>
                </a:schemeClr>
              </a:solidFill>
              <a:latin typeface="Segoe" panose="020B0502040504020203" pitchFamily="34" charset="0"/>
            </a:endParaRP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Modules</a:t>
            </a:r>
          </a:p>
          <a:p>
            <a:pPr marL="285750" indent="-285750">
              <a:buClr>
                <a:srgbClr val="FF0000"/>
              </a:buClr>
              <a:buFont typeface="Arial" panose="020B0604020202020204" pitchFamily="34" charset="0"/>
              <a:buChar char="»"/>
            </a:pPr>
            <a:r>
              <a:rPr lang="en-US" sz="1600" dirty="0">
                <a:latin typeface="Segoe" panose="020B0502040504020203" pitchFamily="34" charset="0"/>
              </a:rPr>
              <a:t>Components</a:t>
            </a:r>
          </a:p>
          <a:p>
            <a:pPr marL="285750" indent="-285750">
              <a:buClr>
                <a:srgbClr val="FF0000"/>
              </a:buClr>
              <a:buFont typeface="Arial" panose="020B0604020202020204" pitchFamily="34" charset="0"/>
              <a:buChar char="»"/>
            </a:pPr>
            <a:r>
              <a:rPr lang="en-US" sz="1600" dirty="0">
                <a:latin typeface="Segoe" panose="020B0502040504020203" pitchFamily="34" charset="0"/>
              </a:rPr>
              <a:t>Data binding</a:t>
            </a:r>
          </a:p>
          <a:p>
            <a:pPr marL="285750" indent="-285750">
              <a:buClr>
                <a:srgbClr val="FF0000"/>
              </a:buClr>
              <a:buFont typeface="Arial" panose="020B0604020202020204" pitchFamily="34" charset="0"/>
              <a:buChar char="»"/>
            </a:pPr>
            <a:r>
              <a:rPr lang="en-US" sz="1600" dirty="0">
                <a:solidFill>
                  <a:schemeClr val="accent4"/>
                </a:solidFill>
                <a:latin typeface="Segoe" panose="020B0502040504020203" pitchFamily="34" charset="0"/>
              </a:rPr>
              <a:t>Directive</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Pipes</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Services</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Observables</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Dependency </a:t>
            </a:r>
          </a:p>
          <a:p>
            <a:pPr>
              <a:buClr>
                <a:srgbClr val="FF0000"/>
              </a:buClr>
            </a:pPr>
            <a:r>
              <a:rPr lang="en-US" sz="1600" dirty="0">
                <a:solidFill>
                  <a:schemeClr val="tx1">
                    <a:lumMod val="95000"/>
                    <a:lumOff val="5000"/>
                  </a:schemeClr>
                </a:solidFill>
                <a:latin typeface="Segoe" panose="020B0502040504020203" pitchFamily="34" charset="0"/>
              </a:rPr>
              <a:t>    Injection</a:t>
            </a:r>
          </a:p>
          <a:p>
            <a:pPr marL="285750" indent="-285750">
              <a:buClr>
                <a:srgbClr val="FF0000"/>
              </a:buClr>
              <a:buFont typeface="Arial" panose="020B0604020202020204" pitchFamily="34" charset="0"/>
              <a:buChar char="»"/>
            </a:pPr>
            <a:r>
              <a:rPr lang="en-US" sz="1600" dirty="0">
                <a:latin typeface="Segoe" panose="020B0502040504020203" pitchFamily="34" charset="0"/>
              </a:rPr>
              <a:t>Honorable mentions</a:t>
            </a:r>
          </a:p>
          <a:p>
            <a:pPr marL="285750" indent="-285750">
              <a:buClr>
                <a:srgbClr val="FF0000"/>
              </a:buClr>
              <a:buFont typeface="Arial" panose="020B0604020202020204" pitchFamily="34" charset="0"/>
              <a:buChar char="»"/>
            </a:pPr>
            <a:endParaRPr lang="en-US" sz="1600" dirty="0">
              <a:solidFill>
                <a:schemeClr val="tx1">
                  <a:lumMod val="95000"/>
                  <a:lumOff val="5000"/>
                </a:schemeClr>
              </a:solidFill>
              <a:latin typeface="Segoe" panose="020B0502040504020203" pitchFamily="34" charset="0"/>
            </a:endParaRPr>
          </a:p>
        </p:txBody>
      </p:sp>
      <p:pic>
        <p:nvPicPr>
          <p:cNvPr id="6" name="Picture 5">
            <a:extLst>
              <a:ext uri="{FF2B5EF4-FFF2-40B4-BE49-F238E27FC236}">
                <a16:creationId xmlns:a16="http://schemas.microsoft.com/office/drawing/2014/main" id="{8C8D2761-E329-419F-955E-FBAFF3F0CD65}"/>
              </a:ext>
            </a:extLst>
          </p:cNvPr>
          <p:cNvPicPr>
            <a:picLocks noChangeAspect="1"/>
          </p:cNvPicPr>
          <p:nvPr/>
        </p:nvPicPr>
        <p:blipFill>
          <a:blip r:embed="rId2"/>
          <a:stretch>
            <a:fillRect/>
          </a:stretch>
        </p:blipFill>
        <p:spPr>
          <a:xfrm>
            <a:off x="3025588" y="1035425"/>
            <a:ext cx="5948378" cy="3402104"/>
          </a:xfrm>
          <a:prstGeom prst="rect">
            <a:avLst/>
          </a:prstGeom>
        </p:spPr>
      </p:pic>
    </p:spTree>
    <p:extLst>
      <p:ext uri="{BB962C8B-B14F-4D97-AF65-F5344CB8AC3E}">
        <p14:creationId xmlns:p14="http://schemas.microsoft.com/office/powerpoint/2010/main" val="142557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0-#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57B3A35-F418-4A8D-989B-96550B0197AF}"/>
              </a:ext>
            </a:extLst>
          </p:cNvPr>
          <p:cNvSpPr>
            <a:spLocks noGrp="1"/>
          </p:cNvSpPr>
          <p:nvPr>
            <p:ph type="body" sz="quarter" idx="11"/>
          </p:nvPr>
        </p:nvSpPr>
        <p:spPr>
          <a:xfrm>
            <a:off x="719136" y="1404015"/>
            <a:ext cx="5943882" cy="2905767"/>
          </a:xfrm>
        </p:spPr>
        <p:txBody>
          <a:bodyPr/>
          <a:lstStyle/>
          <a:p>
            <a:r>
              <a:rPr lang="en-US" dirty="0"/>
              <a:t>Components </a:t>
            </a:r>
            <a:r>
              <a:rPr lang="en-US" dirty="0">
                <a:sym typeface="Wingdings" panose="05000000000000000000" pitchFamily="2" charset="2"/>
              </a:rPr>
              <a:t></a:t>
            </a:r>
            <a:r>
              <a:rPr lang="en-US" dirty="0"/>
              <a:t> – directive with a template</a:t>
            </a:r>
          </a:p>
          <a:p>
            <a:pPr marL="0" indent="0">
              <a:buNone/>
            </a:pPr>
            <a:r>
              <a:rPr lang="en-US" dirty="0">
                <a:solidFill>
                  <a:schemeClr val="accent4"/>
                </a:solidFill>
              </a:rPr>
              <a:t>	&lt;app-new-comp&gt;&lt;/app-new-comp&gt;</a:t>
            </a:r>
          </a:p>
          <a:p>
            <a:r>
              <a:rPr lang="en-US" dirty="0"/>
              <a:t>Structural directives – changes structure of the view</a:t>
            </a:r>
          </a:p>
          <a:p>
            <a:pPr marL="0" indent="0">
              <a:buNone/>
            </a:pPr>
            <a:r>
              <a:rPr lang="en-US" dirty="0"/>
              <a:t>	</a:t>
            </a:r>
            <a:r>
              <a:rPr lang="en-US" dirty="0" err="1"/>
              <a:t>NgFor</a:t>
            </a:r>
            <a:r>
              <a:rPr lang="en-US" dirty="0"/>
              <a:t>, </a:t>
            </a:r>
            <a:r>
              <a:rPr lang="en-US" dirty="0" err="1"/>
              <a:t>NgIf</a:t>
            </a:r>
            <a:r>
              <a:rPr lang="en-US" dirty="0"/>
              <a:t>, </a:t>
            </a:r>
            <a:r>
              <a:rPr lang="en-US" dirty="0" err="1"/>
              <a:t>NgClass</a:t>
            </a:r>
            <a:endParaRPr lang="en-US" dirty="0"/>
          </a:p>
          <a:p>
            <a:pPr marL="0" indent="0">
              <a:buNone/>
            </a:pPr>
            <a:r>
              <a:rPr lang="en-US" dirty="0"/>
              <a:t>	&lt;div </a:t>
            </a:r>
            <a:r>
              <a:rPr lang="en-US" dirty="0">
                <a:solidFill>
                  <a:schemeClr val="accent4"/>
                </a:solidFill>
              </a:rPr>
              <a:t>*</a:t>
            </a:r>
            <a:r>
              <a:rPr lang="en-US" dirty="0" err="1">
                <a:solidFill>
                  <a:schemeClr val="accent4"/>
                </a:solidFill>
              </a:rPr>
              <a:t>ngIf</a:t>
            </a:r>
            <a:r>
              <a:rPr lang="en-US" dirty="0">
                <a:solidFill>
                  <a:schemeClr val="accent4"/>
                </a:solidFill>
              </a:rPr>
              <a:t>="</a:t>
            </a:r>
            <a:r>
              <a:rPr lang="en-US" dirty="0" err="1">
                <a:solidFill>
                  <a:schemeClr val="accent4"/>
                </a:solidFill>
              </a:rPr>
              <a:t>someExperssion</a:t>
            </a:r>
            <a:r>
              <a:rPr lang="en-US" dirty="0">
                <a:solidFill>
                  <a:schemeClr val="accent4"/>
                </a:solidFill>
              </a:rPr>
              <a:t>"</a:t>
            </a:r>
            <a:r>
              <a:rPr lang="en-US" dirty="0"/>
              <a:t>&gt;&lt;/div&gt;</a:t>
            </a:r>
          </a:p>
          <a:p>
            <a:endParaRPr lang="en-US" dirty="0"/>
          </a:p>
          <a:p>
            <a:r>
              <a:rPr lang="en-US" dirty="0"/>
              <a:t>Attribute directives – modifies the behavior of an element</a:t>
            </a:r>
          </a:p>
          <a:p>
            <a:pPr marL="0" indent="0">
              <a:buNone/>
            </a:pPr>
            <a:r>
              <a:rPr lang="en-US" dirty="0"/>
              <a:t>	&lt;div </a:t>
            </a:r>
            <a:r>
              <a:rPr lang="en-US" dirty="0" err="1">
                <a:solidFill>
                  <a:schemeClr val="accent4"/>
                </a:solidFill>
              </a:rPr>
              <a:t>myHighlight</a:t>
            </a:r>
            <a:r>
              <a:rPr lang="en-US" dirty="0"/>
              <a:t>&gt;&lt;/div&gt;</a:t>
            </a:r>
          </a:p>
          <a:p>
            <a:endParaRPr lang="en-US" dirty="0"/>
          </a:p>
          <a:p>
            <a:endParaRPr lang="sr-Latn-RS" dirty="0"/>
          </a:p>
        </p:txBody>
      </p:sp>
      <p:sp>
        <p:nvSpPr>
          <p:cNvPr id="10" name="Text Placeholder 9">
            <a:extLst>
              <a:ext uri="{FF2B5EF4-FFF2-40B4-BE49-F238E27FC236}">
                <a16:creationId xmlns:a16="http://schemas.microsoft.com/office/drawing/2014/main" id="{8FF55C3B-42E4-42A9-82F8-AE3D1034D69C}"/>
              </a:ext>
            </a:extLst>
          </p:cNvPr>
          <p:cNvSpPr>
            <a:spLocks noGrp="1"/>
          </p:cNvSpPr>
          <p:nvPr>
            <p:ph type="body" sz="quarter" idx="19"/>
          </p:nvPr>
        </p:nvSpPr>
        <p:spPr/>
        <p:txBody>
          <a:bodyPr/>
          <a:lstStyle/>
          <a:p>
            <a:r>
              <a:rPr lang="en-US" dirty="0">
                <a:solidFill>
                  <a:srgbClr val="B32E31"/>
                </a:solidFill>
              </a:rPr>
              <a:t>Directives</a:t>
            </a:r>
            <a:endParaRPr lang="sr-Latn-RS" dirty="0"/>
          </a:p>
        </p:txBody>
      </p:sp>
      <p:sp>
        <p:nvSpPr>
          <p:cNvPr id="12" name="Rectangle 11">
            <a:extLst>
              <a:ext uri="{FF2B5EF4-FFF2-40B4-BE49-F238E27FC236}">
                <a16:creationId xmlns:a16="http://schemas.microsoft.com/office/drawing/2014/main" id="{84C0A003-AE75-414F-982A-E3FC9129613A}"/>
              </a:ext>
            </a:extLst>
          </p:cNvPr>
          <p:cNvSpPr/>
          <p:nvPr/>
        </p:nvSpPr>
        <p:spPr>
          <a:xfrm>
            <a:off x="174531" y="957349"/>
            <a:ext cx="7637184" cy="307777"/>
          </a:xfrm>
          <a:prstGeom prst="rect">
            <a:avLst/>
          </a:prstGeom>
        </p:spPr>
        <p:txBody>
          <a:bodyPr wrap="square">
            <a:spAutoFit/>
          </a:bodyPr>
          <a:lstStyle/>
          <a:p>
            <a:pPr lvl="1"/>
            <a:r>
              <a:rPr lang="en-US" sz="1400" b="1" dirty="0"/>
              <a:t>An HTML element or attribute that is used to enhance and extend standard HTML </a:t>
            </a:r>
          </a:p>
        </p:txBody>
      </p:sp>
    </p:spTree>
    <p:extLst>
      <p:ext uri="{BB962C8B-B14F-4D97-AF65-F5344CB8AC3E}">
        <p14:creationId xmlns:p14="http://schemas.microsoft.com/office/powerpoint/2010/main" val="3443078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411510"/>
            <a:ext cx="6768752" cy="523220"/>
          </a:xfrm>
          <a:prstGeom prst="rect">
            <a:avLst/>
          </a:prstGeom>
          <a:noFill/>
        </p:spPr>
        <p:txBody>
          <a:bodyPr wrap="square" rtlCol="0">
            <a:spAutoFit/>
          </a:bodyPr>
          <a:lstStyle/>
          <a:p>
            <a:r>
              <a:rPr lang="sr-Latn-RS" sz="2800" b="1" dirty="0">
                <a:solidFill>
                  <a:srgbClr val="B32E31"/>
                </a:solidFill>
              </a:rPr>
              <a:t>A</a:t>
            </a:r>
            <a:r>
              <a:rPr lang="en-US" sz="2800" b="1" dirty="0" err="1">
                <a:solidFill>
                  <a:srgbClr val="B32E31"/>
                </a:solidFill>
              </a:rPr>
              <a:t>ngular</a:t>
            </a:r>
            <a:r>
              <a:rPr lang="en-US" sz="2800" b="1" dirty="0">
                <a:solidFill>
                  <a:srgbClr val="B32E31"/>
                </a:solidFill>
              </a:rPr>
              <a:t> </a:t>
            </a:r>
            <a:r>
              <a:rPr lang="en-US" sz="2800" b="1" dirty="0"/>
              <a:t>Features</a:t>
            </a:r>
            <a:endParaRPr lang="en-US" sz="2800" b="1" dirty="0">
              <a:solidFill>
                <a:srgbClr val="B32E31"/>
              </a:solidFill>
            </a:endParaRPr>
          </a:p>
        </p:txBody>
      </p:sp>
      <p:sp>
        <p:nvSpPr>
          <p:cNvPr id="8" name="TextBox 7"/>
          <p:cNvSpPr txBox="1"/>
          <p:nvPr/>
        </p:nvSpPr>
        <p:spPr>
          <a:xfrm>
            <a:off x="611560" y="1035425"/>
            <a:ext cx="2147271" cy="3539430"/>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sz="1600" dirty="0" err="1">
                <a:solidFill>
                  <a:schemeClr val="tx1">
                    <a:lumMod val="95000"/>
                    <a:lumOff val="5000"/>
                  </a:schemeClr>
                </a:solidFill>
                <a:latin typeface="Segoe" panose="020B0502040504020203" pitchFamily="34" charset="0"/>
              </a:rPr>
              <a:t>Typscript</a:t>
            </a:r>
            <a:endParaRPr lang="en-US" sz="1600" dirty="0">
              <a:solidFill>
                <a:schemeClr val="tx1">
                  <a:lumMod val="95000"/>
                  <a:lumOff val="5000"/>
                </a:schemeClr>
              </a:solidFill>
              <a:latin typeface="Segoe" panose="020B0502040504020203" pitchFamily="34" charset="0"/>
            </a:endParaRP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Modules</a:t>
            </a:r>
          </a:p>
          <a:p>
            <a:pPr marL="285750" indent="-285750">
              <a:buClr>
                <a:srgbClr val="FF0000"/>
              </a:buClr>
              <a:buFont typeface="Arial" panose="020B0604020202020204" pitchFamily="34" charset="0"/>
              <a:buChar char="»"/>
            </a:pPr>
            <a:r>
              <a:rPr lang="en-US" sz="1600" dirty="0">
                <a:latin typeface="Segoe" panose="020B0502040504020203" pitchFamily="34" charset="0"/>
              </a:rPr>
              <a:t>Components</a:t>
            </a:r>
          </a:p>
          <a:p>
            <a:pPr marL="285750" indent="-285750">
              <a:buClr>
                <a:srgbClr val="FF0000"/>
              </a:buClr>
              <a:buFont typeface="Arial" panose="020B0604020202020204" pitchFamily="34" charset="0"/>
              <a:buChar char="»"/>
            </a:pPr>
            <a:r>
              <a:rPr lang="en-US" sz="1600" dirty="0">
                <a:latin typeface="Segoe" panose="020B0502040504020203" pitchFamily="34" charset="0"/>
              </a:rPr>
              <a:t>Data binding</a:t>
            </a:r>
          </a:p>
          <a:p>
            <a:pPr marL="285750" indent="-285750">
              <a:buClr>
                <a:srgbClr val="FF0000"/>
              </a:buClr>
              <a:buFont typeface="Arial" panose="020B0604020202020204" pitchFamily="34" charset="0"/>
              <a:buChar char="»"/>
            </a:pPr>
            <a:r>
              <a:rPr lang="en-US" sz="1600" dirty="0">
                <a:latin typeface="Segoe" panose="020B0502040504020203" pitchFamily="34" charset="0"/>
              </a:rPr>
              <a:t>Directive</a:t>
            </a:r>
          </a:p>
          <a:p>
            <a:pPr marL="285750" indent="-285750">
              <a:buClr>
                <a:srgbClr val="FF0000"/>
              </a:buClr>
              <a:buFont typeface="Arial" panose="020B0604020202020204" pitchFamily="34" charset="0"/>
              <a:buChar char="»"/>
            </a:pPr>
            <a:r>
              <a:rPr lang="en-US" sz="1600" dirty="0">
                <a:solidFill>
                  <a:srgbClr val="C00000"/>
                </a:solidFill>
                <a:latin typeface="Segoe" panose="020B0502040504020203" pitchFamily="34" charset="0"/>
              </a:rPr>
              <a:t>Pipes</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Services</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Observables</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Dependency </a:t>
            </a:r>
          </a:p>
          <a:p>
            <a:pPr>
              <a:buClr>
                <a:srgbClr val="FF0000"/>
              </a:buClr>
            </a:pPr>
            <a:r>
              <a:rPr lang="en-US" sz="1600" dirty="0">
                <a:solidFill>
                  <a:schemeClr val="tx1">
                    <a:lumMod val="95000"/>
                    <a:lumOff val="5000"/>
                  </a:schemeClr>
                </a:solidFill>
                <a:latin typeface="Segoe" panose="020B0502040504020203" pitchFamily="34" charset="0"/>
              </a:rPr>
              <a:t>    Injection</a:t>
            </a:r>
          </a:p>
          <a:p>
            <a:pPr marL="285750" lvl="0" indent="-285750">
              <a:buClr>
                <a:srgbClr val="FF0000"/>
              </a:buClr>
              <a:buFont typeface="Arial" panose="020B0604020202020204" pitchFamily="34" charset="0"/>
              <a:buChar char="»"/>
            </a:pPr>
            <a:r>
              <a:rPr lang="en-US" sz="1600" dirty="0">
                <a:solidFill>
                  <a:prstClr val="black"/>
                </a:solidFill>
                <a:latin typeface="Segoe" panose="020B0502040504020203" pitchFamily="34" charset="0"/>
              </a:rPr>
              <a:t>Honorable mentions</a:t>
            </a:r>
          </a:p>
          <a:p>
            <a:pPr>
              <a:buClr>
                <a:srgbClr val="FF0000"/>
              </a:buClr>
            </a:pPr>
            <a:endParaRPr lang="en-US" sz="1600" dirty="0">
              <a:solidFill>
                <a:schemeClr val="tx1">
                  <a:lumMod val="95000"/>
                  <a:lumOff val="5000"/>
                </a:schemeClr>
              </a:solidFill>
              <a:latin typeface="Segoe" panose="020B0502040504020203" pitchFamily="34" charset="0"/>
            </a:endParaRPr>
          </a:p>
          <a:p>
            <a:pPr marL="285750" indent="-285750">
              <a:buClr>
                <a:srgbClr val="FF0000"/>
              </a:buClr>
              <a:buFont typeface="Arial" panose="020B0604020202020204" pitchFamily="34" charset="0"/>
              <a:buChar char="»"/>
            </a:pPr>
            <a:endParaRPr lang="en-US" sz="1600" dirty="0">
              <a:solidFill>
                <a:schemeClr val="tx1">
                  <a:lumMod val="95000"/>
                  <a:lumOff val="5000"/>
                </a:schemeClr>
              </a:solidFill>
              <a:latin typeface="Segoe" panose="020B0502040504020203" pitchFamily="34" charset="0"/>
            </a:endParaRPr>
          </a:p>
        </p:txBody>
      </p:sp>
      <p:pic>
        <p:nvPicPr>
          <p:cNvPr id="6" name="Picture 5">
            <a:extLst>
              <a:ext uri="{FF2B5EF4-FFF2-40B4-BE49-F238E27FC236}">
                <a16:creationId xmlns:a16="http://schemas.microsoft.com/office/drawing/2014/main" id="{8C8D2761-E329-419F-955E-FBAFF3F0CD65}"/>
              </a:ext>
            </a:extLst>
          </p:cNvPr>
          <p:cNvPicPr>
            <a:picLocks noChangeAspect="1"/>
          </p:cNvPicPr>
          <p:nvPr/>
        </p:nvPicPr>
        <p:blipFill>
          <a:blip r:embed="rId2"/>
          <a:stretch>
            <a:fillRect/>
          </a:stretch>
        </p:blipFill>
        <p:spPr>
          <a:xfrm>
            <a:off x="3025588" y="1035425"/>
            <a:ext cx="5948378" cy="3402104"/>
          </a:xfrm>
          <a:prstGeom prst="rect">
            <a:avLst/>
          </a:prstGeom>
        </p:spPr>
      </p:pic>
    </p:spTree>
    <p:extLst>
      <p:ext uri="{BB962C8B-B14F-4D97-AF65-F5344CB8AC3E}">
        <p14:creationId xmlns:p14="http://schemas.microsoft.com/office/powerpoint/2010/main" val="335522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0-#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271A0F1D-41C5-4499-A9DE-1336C5CC52CE}"/>
              </a:ext>
            </a:extLst>
          </p:cNvPr>
          <p:cNvSpPr>
            <a:spLocks noGrp="1"/>
          </p:cNvSpPr>
          <p:nvPr>
            <p:ph type="body" sz="quarter" idx="11"/>
          </p:nvPr>
        </p:nvSpPr>
        <p:spPr>
          <a:xfrm>
            <a:off x="611560" y="1420292"/>
            <a:ext cx="5399956" cy="2515802"/>
          </a:xfrm>
        </p:spPr>
        <p:txBody>
          <a:bodyPr/>
          <a:lstStyle/>
          <a:p>
            <a:r>
              <a:rPr lang="sr-Latn-RS" dirty="0"/>
              <a:t>Build in </a:t>
            </a:r>
          </a:p>
          <a:p>
            <a:pPr marL="0" indent="0">
              <a:buNone/>
            </a:pPr>
            <a:r>
              <a:rPr lang="en-US" dirty="0"/>
              <a:t>	</a:t>
            </a:r>
            <a:r>
              <a:rPr lang="sr-Latn-RS" dirty="0"/>
              <a:t>DatePipe, UpperCasePipe, LowerCasePipe, </a:t>
            </a:r>
            <a:r>
              <a:rPr lang="en-US" dirty="0"/>
              <a:t>	</a:t>
            </a:r>
            <a:r>
              <a:rPr lang="sr-Latn-RS" dirty="0"/>
              <a:t>CurrencyPipe, and PercentPipe </a:t>
            </a:r>
          </a:p>
          <a:p>
            <a:endParaRPr lang="sr-Latn-RS" dirty="0"/>
          </a:p>
          <a:p>
            <a:pPr marL="0" indent="0">
              <a:buNone/>
            </a:pPr>
            <a:r>
              <a:rPr lang="sr-Latn-RS" dirty="0"/>
              <a:t>	&lt;p&gt;Today is {{ currentDate </a:t>
            </a:r>
            <a:r>
              <a:rPr lang="sr-Latn-RS" dirty="0">
                <a:solidFill>
                  <a:srgbClr val="C00000"/>
                </a:solidFill>
              </a:rPr>
              <a:t>| date:“dd.MM.yy"</a:t>
            </a:r>
            <a:r>
              <a:rPr lang="sr-Latn-RS" dirty="0"/>
              <a:t> }} &lt;/p&gt;</a:t>
            </a:r>
          </a:p>
          <a:p>
            <a:pPr marL="0" indent="0">
              <a:buNone/>
            </a:pPr>
            <a:r>
              <a:rPr lang="sr-Latn-RS" dirty="0"/>
              <a:t>	&lt;p&gt;Today is {{ </a:t>
            </a:r>
            <a:r>
              <a:rPr lang="en-US" dirty="0" err="1"/>
              <a:t>someString</a:t>
            </a:r>
            <a:r>
              <a:rPr lang="sr-Latn-RS" dirty="0"/>
              <a:t> </a:t>
            </a:r>
            <a:r>
              <a:rPr lang="sr-Latn-RS" dirty="0">
                <a:solidFill>
                  <a:srgbClr val="C00000"/>
                </a:solidFill>
              </a:rPr>
              <a:t>| uppercase </a:t>
            </a:r>
            <a:r>
              <a:rPr lang="sr-Latn-RS" dirty="0"/>
              <a:t>}} &lt;/p&gt;</a:t>
            </a:r>
          </a:p>
          <a:p>
            <a:endParaRPr lang="sr-Latn-RS" dirty="0"/>
          </a:p>
          <a:p>
            <a:r>
              <a:rPr lang="sr-Latn-RS" dirty="0"/>
              <a:t>Custom</a:t>
            </a:r>
          </a:p>
          <a:p>
            <a:endParaRPr lang="sr-Latn-RS" dirty="0"/>
          </a:p>
          <a:p>
            <a:endParaRPr lang="sr-Latn-RS" dirty="0"/>
          </a:p>
        </p:txBody>
      </p:sp>
      <p:sp>
        <p:nvSpPr>
          <p:cNvPr id="10" name="Text Placeholder 9">
            <a:extLst>
              <a:ext uri="{FF2B5EF4-FFF2-40B4-BE49-F238E27FC236}">
                <a16:creationId xmlns:a16="http://schemas.microsoft.com/office/drawing/2014/main" id="{56589C00-A3AA-4736-BEC7-6A883559E3CE}"/>
              </a:ext>
            </a:extLst>
          </p:cNvPr>
          <p:cNvSpPr>
            <a:spLocks noGrp="1"/>
          </p:cNvSpPr>
          <p:nvPr>
            <p:ph type="body" sz="quarter" idx="19"/>
          </p:nvPr>
        </p:nvSpPr>
        <p:spPr/>
        <p:txBody>
          <a:bodyPr/>
          <a:lstStyle/>
          <a:p>
            <a:r>
              <a:rPr lang="en-US" dirty="0">
                <a:solidFill>
                  <a:srgbClr val="B32E31"/>
                </a:solidFill>
              </a:rPr>
              <a:t>PIPES</a:t>
            </a:r>
            <a:endParaRPr lang="en-US" dirty="0"/>
          </a:p>
          <a:p>
            <a:endParaRPr lang="sr-Latn-RS" dirty="0"/>
          </a:p>
        </p:txBody>
      </p:sp>
      <p:sp>
        <p:nvSpPr>
          <p:cNvPr id="11" name="Rectangle 10">
            <a:extLst>
              <a:ext uri="{FF2B5EF4-FFF2-40B4-BE49-F238E27FC236}">
                <a16:creationId xmlns:a16="http://schemas.microsoft.com/office/drawing/2014/main" id="{DB0F6355-AA8A-46E0-A13C-87944B8E018F}"/>
              </a:ext>
            </a:extLst>
          </p:cNvPr>
          <p:cNvSpPr/>
          <p:nvPr/>
        </p:nvSpPr>
        <p:spPr>
          <a:xfrm>
            <a:off x="167948" y="901383"/>
            <a:ext cx="10687974" cy="338554"/>
          </a:xfrm>
          <a:prstGeom prst="rect">
            <a:avLst/>
          </a:prstGeom>
        </p:spPr>
        <p:txBody>
          <a:bodyPr wrap="square">
            <a:spAutoFit/>
          </a:bodyPr>
          <a:lstStyle/>
          <a:p>
            <a:pPr lvl="1"/>
            <a:r>
              <a:rPr lang="en-US" sz="1600" b="1" dirty="0">
                <a:solidFill>
                  <a:srgbClr val="C00000"/>
                </a:solidFill>
              </a:rPr>
              <a:t>Give us possibility to transform data</a:t>
            </a:r>
          </a:p>
        </p:txBody>
      </p:sp>
    </p:spTree>
    <p:extLst>
      <p:ext uri="{BB962C8B-B14F-4D97-AF65-F5344CB8AC3E}">
        <p14:creationId xmlns:p14="http://schemas.microsoft.com/office/powerpoint/2010/main" val="2214033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411510"/>
            <a:ext cx="6768752" cy="523220"/>
          </a:xfrm>
          <a:prstGeom prst="rect">
            <a:avLst/>
          </a:prstGeom>
          <a:noFill/>
        </p:spPr>
        <p:txBody>
          <a:bodyPr wrap="square" rtlCol="0">
            <a:spAutoFit/>
          </a:bodyPr>
          <a:lstStyle/>
          <a:p>
            <a:r>
              <a:rPr lang="sr-Latn-RS" sz="2800" b="1" dirty="0">
                <a:solidFill>
                  <a:srgbClr val="B32E31"/>
                </a:solidFill>
              </a:rPr>
              <a:t>A</a:t>
            </a:r>
            <a:r>
              <a:rPr lang="en-US" sz="2800" b="1" dirty="0" err="1">
                <a:solidFill>
                  <a:srgbClr val="B32E31"/>
                </a:solidFill>
              </a:rPr>
              <a:t>ngular</a:t>
            </a:r>
            <a:r>
              <a:rPr lang="en-US" sz="2800" b="1" dirty="0">
                <a:solidFill>
                  <a:srgbClr val="B32E31"/>
                </a:solidFill>
              </a:rPr>
              <a:t> </a:t>
            </a:r>
            <a:r>
              <a:rPr lang="en-US" sz="2800" b="1" dirty="0"/>
              <a:t>Features</a:t>
            </a:r>
            <a:endParaRPr lang="en-US" sz="2800" b="1" dirty="0">
              <a:solidFill>
                <a:srgbClr val="B32E31"/>
              </a:solidFill>
            </a:endParaRPr>
          </a:p>
        </p:txBody>
      </p:sp>
      <p:sp>
        <p:nvSpPr>
          <p:cNvPr id="8" name="TextBox 7"/>
          <p:cNvSpPr txBox="1"/>
          <p:nvPr/>
        </p:nvSpPr>
        <p:spPr>
          <a:xfrm>
            <a:off x="611560" y="1035425"/>
            <a:ext cx="2257764" cy="4031873"/>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sz="1600" dirty="0" err="1">
                <a:solidFill>
                  <a:schemeClr val="tx1">
                    <a:lumMod val="95000"/>
                    <a:lumOff val="5000"/>
                  </a:schemeClr>
                </a:solidFill>
                <a:latin typeface="Segoe" panose="020B0502040504020203" pitchFamily="34" charset="0"/>
              </a:rPr>
              <a:t>Typscript</a:t>
            </a:r>
            <a:endParaRPr lang="en-US" sz="1600" dirty="0">
              <a:solidFill>
                <a:schemeClr val="tx1">
                  <a:lumMod val="95000"/>
                  <a:lumOff val="5000"/>
                </a:schemeClr>
              </a:solidFill>
              <a:latin typeface="Segoe" panose="020B0502040504020203" pitchFamily="34" charset="0"/>
            </a:endParaRP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Modules</a:t>
            </a:r>
          </a:p>
          <a:p>
            <a:pPr marL="285750" indent="-285750">
              <a:buClr>
                <a:srgbClr val="FF0000"/>
              </a:buClr>
              <a:buFont typeface="Arial" panose="020B0604020202020204" pitchFamily="34" charset="0"/>
              <a:buChar char="»"/>
            </a:pPr>
            <a:r>
              <a:rPr lang="en-US" sz="1600" dirty="0">
                <a:latin typeface="Segoe" panose="020B0502040504020203" pitchFamily="34" charset="0"/>
              </a:rPr>
              <a:t>Components</a:t>
            </a:r>
          </a:p>
          <a:p>
            <a:pPr marL="285750" indent="-285750">
              <a:buClr>
                <a:srgbClr val="FF0000"/>
              </a:buClr>
              <a:buFont typeface="Arial" panose="020B0604020202020204" pitchFamily="34" charset="0"/>
              <a:buChar char="»"/>
            </a:pPr>
            <a:r>
              <a:rPr lang="en-US" sz="1600" dirty="0">
                <a:latin typeface="Segoe" panose="020B0502040504020203" pitchFamily="34" charset="0"/>
              </a:rPr>
              <a:t>Data binding</a:t>
            </a:r>
          </a:p>
          <a:p>
            <a:pPr marL="285750" indent="-285750">
              <a:buClr>
                <a:srgbClr val="FF0000"/>
              </a:buClr>
              <a:buFont typeface="Arial" panose="020B0604020202020204" pitchFamily="34" charset="0"/>
              <a:buChar char="»"/>
            </a:pPr>
            <a:r>
              <a:rPr lang="en-US" sz="1600" dirty="0">
                <a:latin typeface="Segoe" panose="020B0502040504020203" pitchFamily="34" charset="0"/>
              </a:rPr>
              <a:t>Directive</a:t>
            </a:r>
          </a:p>
          <a:p>
            <a:pPr marL="285750" indent="-285750">
              <a:buClr>
                <a:srgbClr val="FF0000"/>
              </a:buClr>
              <a:buFont typeface="Arial" panose="020B0604020202020204" pitchFamily="34" charset="0"/>
              <a:buChar char="»"/>
            </a:pPr>
            <a:r>
              <a:rPr lang="en-US" sz="1600" dirty="0">
                <a:latin typeface="Segoe" panose="020B0502040504020203" pitchFamily="34" charset="0"/>
              </a:rPr>
              <a:t>Pipes</a:t>
            </a:r>
          </a:p>
          <a:p>
            <a:pPr marL="285750" indent="-285750">
              <a:buClr>
                <a:srgbClr val="FF0000"/>
              </a:buClr>
              <a:buFont typeface="Arial" panose="020B0604020202020204" pitchFamily="34" charset="0"/>
              <a:buChar char="»"/>
            </a:pPr>
            <a:r>
              <a:rPr lang="en-US" sz="1600" dirty="0">
                <a:solidFill>
                  <a:srgbClr val="C00000"/>
                </a:solidFill>
                <a:latin typeface="Segoe" panose="020B0502040504020203" pitchFamily="34" charset="0"/>
              </a:rPr>
              <a:t>Services</a:t>
            </a:r>
          </a:p>
          <a:p>
            <a:pPr marL="285750" indent="-285750">
              <a:buClr>
                <a:srgbClr val="FF0000"/>
              </a:buClr>
              <a:buFont typeface="Arial" panose="020B0604020202020204" pitchFamily="34" charset="0"/>
              <a:buChar char="»"/>
            </a:pPr>
            <a:r>
              <a:rPr lang="en-US" sz="1600" dirty="0">
                <a:solidFill>
                  <a:srgbClr val="C00000"/>
                </a:solidFill>
                <a:latin typeface="Segoe" panose="020B0502040504020203" pitchFamily="34" charset="0"/>
              </a:rPr>
              <a:t>Observables</a:t>
            </a:r>
          </a:p>
          <a:p>
            <a:pPr marL="285750" indent="-285750">
              <a:buClr>
                <a:srgbClr val="FF0000"/>
              </a:buClr>
              <a:buFont typeface="Arial" panose="020B0604020202020204" pitchFamily="34" charset="0"/>
              <a:buChar char="»"/>
            </a:pPr>
            <a:r>
              <a:rPr lang="en-US" sz="1600" dirty="0">
                <a:solidFill>
                  <a:srgbClr val="C00000"/>
                </a:solidFill>
                <a:latin typeface="Segoe" panose="020B0502040504020203" pitchFamily="34" charset="0"/>
              </a:rPr>
              <a:t>Dependency </a:t>
            </a:r>
          </a:p>
          <a:p>
            <a:pPr>
              <a:buClr>
                <a:srgbClr val="FF0000"/>
              </a:buClr>
            </a:pPr>
            <a:r>
              <a:rPr lang="en-US" sz="1600" dirty="0">
                <a:solidFill>
                  <a:srgbClr val="C00000"/>
                </a:solidFill>
                <a:latin typeface="Segoe" panose="020B0502040504020203" pitchFamily="34" charset="0"/>
              </a:rPr>
              <a:t>     Injection</a:t>
            </a:r>
          </a:p>
          <a:p>
            <a:pPr marL="285750" lvl="0" indent="-285750">
              <a:buClr>
                <a:srgbClr val="FF0000"/>
              </a:buClr>
              <a:buFont typeface="Arial" panose="020B0604020202020204" pitchFamily="34" charset="0"/>
              <a:buChar char="»"/>
            </a:pPr>
            <a:r>
              <a:rPr lang="en-US" sz="1600" dirty="0">
                <a:latin typeface="Segoe" panose="020B0502040504020203" pitchFamily="34" charset="0"/>
              </a:rPr>
              <a:t>Honorable mentions</a:t>
            </a:r>
          </a:p>
          <a:p>
            <a:pPr>
              <a:buClr>
                <a:srgbClr val="FF0000"/>
              </a:buClr>
            </a:pPr>
            <a:endParaRPr lang="en-US" sz="1600" dirty="0">
              <a:solidFill>
                <a:srgbClr val="C00000"/>
              </a:solidFill>
              <a:latin typeface="Segoe" panose="020B0502040504020203" pitchFamily="34" charset="0"/>
            </a:endParaRPr>
          </a:p>
          <a:p>
            <a:pPr>
              <a:buClr>
                <a:srgbClr val="FF0000"/>
              </a:buClr>
            </a:pPr>
            <a:endParaRPr lang="en-US" sz="1600" dirty="0">
              <a:solidFill>
                <a:srgbClr val="C00000"/>
              </a:solidFill>
              <a:latin typeface="Segoe" panose="020B0502040504020203" pitchFamily="34" charset="0"/>
            </a:endParaRPr>
          </a:p>
          <a:p>
            <a:pPr>
              <a:buClr>
                <a:srgbClr val="FF0000"/>
              </a:buClr>
            </a:pPr>
            <a:endParaRPr lang="en-US" sz="1600" dirty="0">
              <a:solidFill>
                <a:srgbClr val="C00000"/>
              </a:solidFill>
              <a:latin typeface="Segoe" panose="020B0502040504020203" pitchFamily="34" charset="0"/>
            </a:endParaRPr>
          </a:p>
          <a:p>
            <a:pPr marL="285750" indent="-285750">
              <a:buClr>
                <a:srgbClr val="FF0000"/>
              </a:buClr>
              <a:buFont typeface="Arial" panose="020B0604020202020204" pitchFamily="34" charset="0"/>
              <a:buChar char="»"/>
            </a:pPr>
            <a:endParaRPr lang="en-US" sz="1600" dirty="0">
              <a:solidFill>
                <a:schemeClr val="tx1">
                  <a:lumMod val="95000"/>
                  <a:lumOff val="5000"/>
                </a:schemeClr>
              </a:solidFill>
              <a:latin typeface="Segoe" panose="020B0502040504020203" pitchFamily="34" charset="0"/>
            </a:endParaRPr>
          </a:p>
        </p:txBody>
      </p:sp>
      <p:pic>
        <p:nvPicPr>
          <p:cNvPr id="6" name="Picture 5">
            <a:extLst>
              <a:ext uri="{FF2B5EF4-FFF2-40B4-BE49-F238E27FC236}">
                <a16:creationId xmlns:a16="http://schemas.microsoft.com/office/drawing/2014/main" id="{8C8D2761-E329-419F-955E-FBAFF3F0CD65}"/>
              </a:ext>
            </a:extLst>
          </p:cNvPr>
          <p:cNvPicPr>
            <a:picLocks noChangeAspect="1"/>
          </p:cNvPicPr>
          <p:nvPr/>
        </p:nvPicPr>
        <p:blipFill>
          <a:blip r:embed="rId2"/>
          <a:stretch>
            <a:fillRect/>
          </a:stretch>
        </p:blipFill>
        <p:spPr>
          <a:xfrm>
            <a:off x="3025588" y="1035425"/>
            <a:ext cx="5948378" cy="3402104"/>
          </a:xfrm>
          <a:prstGeom prst="rect">
            <a:avLst/>
          </a:prstGeom>
        </p:spPr>
      </p:pic>
    </p:spTree>
    <p:extLst>
      <p:ext uri="{BB962C8B-B14F-4D97-AF65-F5344CB8AC3E}">
        <p14:creationId xmlns:p14="http://schemas.microsoft.com/office/powerpoint/2010/main" val="242621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0-#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E6B0265-DD8C-42C0-985F-E0E4C6B9618B}"/>
              </a:ext>
            </a:extLst>
          </p:cNvPr>
          <p:cNvSpPr>
            <a:spLocks noGrp="1"/>
          </p:cNvSpPr>
          <p:nvPr>
            <p:ph type="body" sz="quarter" idx="19"/>
          </p:nvPr>
        </p:nvSpPr>
        <p:spPr/>
        <p:txBody>
          <a:bodyPr/>
          <a:lstStyle/>
          <a:p>
            <a:r>
              <a:rPr lang="en-US" dirty="0">
                <a:solidFill>
                  <a:schemeClr val="accent6"/>
                </a:solidFill>
              </a:rPr>
              <a:t>Introduction</a:t>
            </a:r>
            <a:endParaRPr lang="sr-Latn-RS" dirty="0"/>
          </a:p>
        </p:txBody>
      </p:sp>
      <p:sp>
        <p:nvSpPr>
          <p:cNvPr id="9" name="Text Placeholder 8">
            <a:extLst>
              <a:ext uri="{FF2B5EF4-FFF2-40B4-BE49-F238E27FC236}">
                <a16:creationId xmlns:a16="http://schemas.microsoft.com/office/drawing/2014/main" id="{7E654026-7463-4057-83F0-350DBE4811EF}"/>
              </a:ext>
            </a:extLst>
          </p:cNvPr>
          <p:cNvSpPr txBox="1">
            <a:spLocks noGrp="1"/>
          </p:cNvSpPr>
          <p:nvPr>
            <p:ph type="body" sz="quarter" idx="11"/>
          </p:nvPr>
        </p:nvSpPr>
        <p:spPr>
          <a:xfrm>
            <a:off x="664229" y="1283634"/>
            <a:ext cx="6919912" cy="3224216"/>
          </a:xfrm>
          <a:prstGeom prst="rect">
            <a:avLst/>
          </a:prstGeom>
          <a:noFill/>
        </p:spPr>
        <p:txBody>
          <a:bodyPr wrap="square" rtlCol="0">
            <a:spAutoFit/>
          </a:bodyPr>
          <a:lstStyle/>
          <a:p>
            <a:pPr marL="285750" indent="-285750">
              <a:lnSpc>
                <a:spcPts val="3900"/>
              </a:lnSpc>
              <a:buClr>
                <a:srgbClr val="FF0000"/>
              </a:buClr>
              <a:buFont typeface="Arial" panose="020B0604020202020204" pitchFamily="34" charset="0"/>
              <a:buChar char="»"/>
            </a:pPr>
            <a:r>
              <a:rPr lang="en-US" sz="1400" dirty="0">
                <a:latin typeface="Segoe" panose="020B0502040504020203" pitchFamily="34" charset="0"/>
              </a:rPr>
              <a:t>Single page</a:t>
            </a:r>
          </a:p>
          <a:p>
            <a:pPr marL="285750" indent="-285750">
              <a:lnSpc>
                <a:spcPts val="3900"/>
              </a:lnSpc>
              <a:buClr>
                <a:srgbClr val="FF0000"/>
              </a:buClr>
              <a:buFont typeface="Arial" panose="020B0604020202020204" pitchFamily="34" charset="0"/>
              <a:buChar char="»"/>
            </a:pPr>
            <a:r>
              <a:rPr lang="en-US" sz="1400" dirty="0">
                <a:latin typeface="Segoe" panose="020B0502040504020203" pitchFamily="34" charset="0"/>
              </a:rPr>
              <a:t>Second most popular</a:t>
            </a:r>
          </a:p>
          <a:p>
            <a:pPr marL="285750" indent="-285750">
              <a:lnSpc>
                <a:spcPts val="3900"/>
              </a:lnSpc>
              <a:buClr>
                <a:srgbClr val="FF0000"/>
              </a:buClr>
              <a:buFont typeface="Arial" panose="020B0604020202020204" pitchFamily="34" charset="0"/>
              <a:buChar char="»"/>
            </a:pPr>
            <a:r>
              <a:rPr lang="en-US" sz="1400" dirty="0">
                <a:latin typeface="Segoe" panose="020B0502040504020203" pitchFamily="34" charset="0"/>
              </a:rPr>
              <a:t>Deliver app-like experiences</a:t>
            </a:r>
          </a:p>
          <a:p>
            <a:pPr marL="285750" indent="-285750">
              <a:lnSpc>
                <a:spcPts val="3900"/>
              </a:lnSpc>
              <a:buClr>
                <a:srgbClr val="FF0000"/>
              </a:buClr>
              <a:buFont typeface="Arial" panose="020B0604020202020204" pitchFamily="34" charset="0"/>
              <a:buChar char="»"/>
            </a:pPr>
            <a:r>
              <a:rPr lang="en-US" sz="1400" dirty="0">
                <a:latin typeface="Segoe" panose="020B0502040504020203" pitchFamily="34" charset="0"/>
              </a:rPr>
              <a:t>Extends HTML vocabulary </a:t>
            </a:r>
          </a:p>
          <a:p>
            <a:pPr marL="285750" indent="-285750">
              <a:lnSpc>
                <a:spcPts val="3900"/>
              </a:lnSpc>
              <a:buClr>
                <a:srgbClr val="FF0000"/>
              </a:buClr>
              <a:buFont typeface="Arial" panose="020B0604020202020204" pitchFamily="34" charset="0"/>
              <a:buChar char="»"/>
            </a:pPr>
            <a:r>
              <a:rPr lang="en-US" sz="1400" dirty="0">
                <a:latin typeface="Segoe" panose="020B0502040504020203" pitchFamily="34" charset="0"/>
              </a:rPr>
              <a:t>Why to choose Angular for enterprise apps?</a:t>
            </a:r>
          </a:p>
          <a:p>
            <a:pPr marL="285750" indent="-285750">
              <a:lnSpc>
                <a:spcPts val="3900"/>
              </a:lnSpc>
              <a:buClr>
                <a:srgbClr val="FF0000"/>
              </a:buClr>
              <a:buFont typeface="Arial" panose="020B0604020202020204" pitchFamily="34" charset="0"/>
              <a:buChar char="»"/>
            </a:pPr>
            <a:endParaRPr lang="en-US" sz="1400" dirty="0">
              <a:latin typeface="Segoe" panose="020B0502040504020203" pitchFamily="34" charset="0"/>
            </a:endParaRPr>
          </a:p>
        </p:txBody>
      </p:sp>
    </p:spTree>
    <p:extLst>
      <p:ext uri="{BB962C8B-B14F-4D97-AF65-F5344CB8AC3E}">
        <p14:creationId xmlns:p14="http://schemas.microsoft.com/office/powerpoint/2010/main" val="385302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4B52B06-FE3E-48B8-8E64-DCA961C2345F}"/>
              </a:ext>
            </a:extLst>
          </p:cNvPr>
          <p:cNvSpPr>
            <a:spLocks noGrp="1"/>
          </p:cNvSpPr>
          <p:nvPr>
            <p:ph type="body" sz="quarter" idx="11"/>
          </p:nvPr>
        </p:nvSpPr>
        <p:spPr>
          <a:xfrm>
            <a:off x="611560" y="1121627"/>
            <a:ext cx="6501934" cy="1876857"/>
          </a:xfrm>
        </p:spPr>
        <p:txBody>
          <a:bodyPr/>
          <a:lstStyle/>
          <a:p>
            <a:r>
              <a:rPr lang="en-US" dirty="0"/>
              <a:t>Used to encapsulate logic that can be used across multiple components</a:t>
            </a:r>
          </a:p>
          <a:p>
            <a:r>
              <a:rPr lang="en-US" dirty="0"/>
              <a:t>Injector</a:t>
            </a:r>
          </a:p>
          <a:p>
            <a:r>
              <a:rPr lang="en-US" dirty="0"/>
              <a:t>Dependency injection</a:t>
            </a:r>
          </a:p>
          <a:p>
            <a:r>
              <a:rPr lang="en-US" dirty="0"/>
              <a:t>Component or application level injections</a:t>
            </a:r>
          </a:p>
          <a:p>
            <a:endParaRPr lang="en-US" dirty="0"/>
          </a:p>
          <a:p>
            <a:endParaRPr lang="sr-Latn-RS" dirty="0"/>
          </a:p>
        </p:txBody>
      </p:sp>
      <p:sp>
        <p:nvSpPr>
          <p:cNvPr id="10" name="Text Placeholder 9">
            <a:extLst>
              <a:ext uri="{FF2B5EF4-FFF2-40B4-BE49-F238E27FC236}">
                <a16:creationId xmlns:a16="http://schemas.microsoft.com/office/drawing/2014/main" id="{3AC80794-056F-4651-B857-9070B885EE56}"/>
              </a:ext>
            </a:extLst>
          </p:cNvPr>
          <p:cNvSpPr>
            <a:spLocks noGrp="1"/>
          </p:cNvSpPr>
          <p:nvPr>
            <p:ph type="body" sz="quarter" idx="19"/>
          </p:nvPr>
        </p:nvSpPr>
        <p:spPr/>
        <p:txBody>
          <a:bodyPr/>
          <a:lstStyle/>
          <a:p>
            <a:r>
              <a:rPr lang="en-US" dirty="0">
                <a:solidFill>
                  <a:srgbClr val="B32E31"/>
                </a:solidFill>
              </a:rPr>
              <a:t>Services</a:t>
            </a:r>
            <a:endParaRPr lang="sr-Latn-RS" dirty="0"/>
          </a:p>
        </p:txBody>
      </p:sp>
      <p:pic>
        <p:nvPicPr>
          <p:cNvPr id="11" name="Picture 10">
            <a:extLst>
              <a:ext uri="{FF2B5EF4-FFF2-40B4-BE49-F238E27FC236}">
                <a16:creationId xmlns:a16="http://schemas.microsoft.com/office/drawing/2014/main" id="{4886399C-0862-4A80-BA95-6E10618D6B98}"/>
              </a:ext>
            </a:extLst>
          </p:cNvPr>
          <p:cNvPicPr>
            <a:picLocks noChangeAspect="1"/>
          </p:cNvPicPr>
          <p:nvPr/>
        </p:nvPicPr>
        <p:blipFill>
          <a:blip r:embed="rId2"/>
          <a:stretch>
            <a:fillRect/>
          </a:stretch>
        </p:blipFill>
        <p:spPr>
          <a:xfrm>
            <a:off x="5868644" y="1413507"/>
            <a:ext cx="3128097" cy="1876858"/>
          </a:xfrm>
          <a:prstGeom prst="rect">
            <a:avLst/>
          </a:prstGeom>
        </p:spPr>
      </p:pic>
      <p:pic>
        <p:nvPicPr>
          <p:cNvPr id="12" name="Picture 2" descr="Service">
            <a:extLst>
              <a:ext uri="{FF2B5EF4-FFF2-40B4-BE49-F238E27FC236}">
                <a16:creationId xmlns:a16="http://schemas.microsoft.com/office/drawing/2014/main" id="{261D6826-2865-4A71-AFDC-6E24FB814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720" y="2571750"/>
            <a:ext cx="4239363" cy="1929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135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895EF9-F54E-4255-958B-F083B079CAA7}"/>
              </a:ext>
            </a:extLst>
          </p:cNvPr>
          <p:cNvSpPr>
            <a:spLocks noGrp="1"/>
          </p:cNvSpPr>
          <p:nvPr>
            <p:ph type="body" sz="quarter" idx="11"/>
          </p:nvPr>
        </p:nvSpPr>
        <p:spPr>
          <a:xfrm>
            <a:off x="611560" y="1059582"/>
            <a:ext cx="5399956" cy="1876857"/>
          </a:xfrm>
        </p:spPr>
        <p:txBody>
          <a:bodyPr/>
          <a:lstStyle/>
          <a:p>
            <a:r>
              <a:rPr lang="en-US" dirty="0"/>
              <a:t>Communication between Server and Front end app</a:t>
            </a:r>
          </a:p>
          <a:p>
            <a:r>
              <a:rPr lang="en-US" dirty="0"/>
              <a:t>Observable – async stream of data, allows subscription</a:t>
            </a:r>
          </a:p>
          <a:p>
            <a:pPr lvl="1"/>
            <a:r>
              <a:rPr lang="en-US" dirty="0"/>
              <a:t>Support multiple providers</a:t>
            </a:r>
          </a:p>
          <a:p>
            <a:pPr lvl="1"/>
            <a:r>
              <a:rPr lang="en-US" dirty="0"/>
              <a:t>Can be canceled</a:t>
            </a:r>
          </a:p>
          <a:p>
            <a:pPr lvl="1"/>
            <a:r>
              <a:rPr lang="en-US" dirty="0"/>
              <a:t>Can be mapped, filtered</a:t>
            </a:r>
          </a:p>
          <a:p>
            <a:endParaRPr lang="en-US" dirty="0"/>
          </a:p>
          <a:p>
            <a:endParaRPr lang="en-US" dirty="0"/>
          </a:p>
          <a:p>
            <a:endParaRPr lang="sr-Latn-RS" dirty="0"/>
          </a:p>
        </p:txBody>
      </p:sp>
      <p:sp>
        <p:nvSpPr>
          <p:cNvPr id="3" name="Text Placeholder 2">
            <a:extLst>
              <a:ext uri="{FF2B5EF4-FFF2-40B4-BE49-F238E27FC236}">
                <a16:creationId xmlns:a16="http://schemas.microsoft.com/office/drawing/2014/main" id="{781D897D-7ED5-466C-8D11-C745137F0481}"/>
              </a:ext>
            </a:extLst>
          </p:cNvPr>
          <p:cNvSpPr>
            <a:spLocks noGrp="1"/>
          </p:cNvSpPr>
          <p:nvPr>
            <p:ph type="body" sz="quarter" idx="19"/>
          </p:nvPr>
        </p:nvSpPr>
        <p:spPr/>
        <p:txBody>
          <a:bodyPr/>
          <a:lstStyle/>
          <a:p>
            <a:r>
              <a:rPr lang="en-US" dirty="0">
                <a:solidFill>
                  <a:srgbClr val="B32E31"/>
                </a:solidFill>
              </a:rPr>
              <a:t>Services </a:t>
            </a:r>
            <a:r>
              <a:rPr lang="en-US" dirty="0"/>
              <a:t>HTTP, Observables</a:t>
            </a:r>
          </a:p>
          <a:p>
            <a:endParaRPr lang="sr-Latn-RS" dirty="0"/>
          </a:p>
        </p:txBody>
      </p:sp>
      <p:grpSp>
        <p:nvGrpSpPr>
          <p:cNvPr id="8" name="Group 7">
            <a:extLst>
              <a:ext uri="{FF2B5EF4-FFF2-40B4-BE49-F238E27FC236}">
                <a16:creationId xmlns:a16="http://schemas.microsoft.com/office/drawing/2014/main" id="{01D8498A-F0C9-4571-A0E3-E06E7086F90A}"/>
              </a:ext>
            </a:extLst>
          </p:cNvPr>
          <p:cNvGrpSpPr/>
          <p:nvPr/>
        </p:nvGrpSpPr>
        <p:grpSpPr>
          <a:xfrm>
            <a:off x="4051738" y="1634976"/>
            <a:ext cx="4804140" cy="2149211"/>
            <a:chOff x="5960318" y="2067495"/>
            <a:chExt cx="5804298" cy="3098253"/>
          </a:xfrm>
        </p:grpSpPr>
        <p:sp>
          <p:nvSpPr>
            <p:cNvPr id="9" name="Cloud 8">
              <a:extLst>
                <a:ext uri="{FF2B5EF4-FFF2-40B4-BE49-F238E27FC236}">
                  <a16:creationId xmlns:a16="http://schemas.microsoft.com/office/drawing/2014/main" id="{3F742E92-F51B-43E2-9B47-6D05F1F5AC4C}"/>
                </a:ext>
              </a:extLst>
            </p:cNvPr>
            <p:cNvSpPr/>
            <p:nvPr/>
          </p:nvSpPr>
          <p:spPr>
            <a:xfrm>
              <a:off x="5960318" y="2920949"/>
              <a:ext cx="1826831" cy="1292294"/>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 server</a:t>
              </a:r>
            </a:p>
          </p:txBody>
        </p:sp>
        <p:sp>
          <p:nvSpPr>
            <p:cNvPr id="10" name="Curved Up Arrow 9">
              <a:extLst>
                <a:ext uri="{FF2B5EF4-FFF2-40B4-BE49-F238E27FC236}">
                  <a16:creationId xmlns:a16="http://schemas.microsoft.com/office/drawing/2014/main" id="{A93794E7-12BC-4177-BB9F-E8D3052E549C}"/>
                </a:ext>
              </a:extLst>
            </p:cNvPr>
            <p:cNvSpPr/>
            <p:nvPr/>
          </p:nvSpPr>
          <p:spPr>
            <a:xfrm>
              <a:off x="6928455" y="4295593"/>
              <a:ext cx="3996813" cy="870155"/>
            </a:xfrm>
            <a:prstGeom prst="curvedUpArrow">
              <a:avLst>
                <a:gd name="adj1" fmla="val 16658"/>
                <a:gd name="adj2" fmla="val 37206"/>
                <a:gd name="adj3" fmla="val 224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HTTP response as</a:t>
              </a:r>
            </a:p>
            <a:p>
              <a:pPr algn="ctr"/>
              <a:r>
                <a:rPr lang="en-US" dirty="0">
                  <a:solidFill>
                    <a:schemeClr val="accent1">
                      <a:lumMod val="75000"/>
                    </a:schemeClr>
                  </a:solidFill>
                </a:rPr>
                <a:t>Observable</a:t>
              </a:r>
            </a:p>
          </p:txBody>
        </p:sp>
        <p:sp>
          <p:nvSpPr>
            <p:cNvPr id="11" name="Curved Down Arrow 10">
              <a:extLst>
                <a:ext uri="{FF2B5EF4-FFF2-40B4-BE49-F238E27FC236}">
                  <a16:creationId xmlns:a16="http://schemas.microsoft.com/office/drawing/2014/main" id="{E28E247D-FB13-40A6-AEDD-F12A05681AF0}"/>
                </a:ext>
              </a:extLst>
            </p:cNvPr>
            <p:cNvSpPr/>
            <p:nvPr/>
          </p:nvSpPr>
          <p:spPr>
            <a:xfrm flipH="1">
              <a:off x="6795247" y="2067495"/>
              <a:ext cx="4080806" cy="812279"/>
            </a:xfrm>
            <a:prstGeom prst="curvedDownArrow">
              <a:avLst>
                <a:gd name="adj1" fmla="val 25000"/>
                <a:gd name="adj2" fmla="val 37229"/>
                <a:gd name="adj3" fmla="val 19553"/>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HTTP request</a:t>
              </a:r>
            </a:p>
          </p:txBody>
        </p:sp>
        <p:pic>
          <p:nvPicPr>
            <p:cNvPr id="12" name="Picture 11">
              <a:extLst>
                <a:ext uri="{FF2B5EF4-FFF2-40B4-BE49-F238E27FC236}">
                  <a16:creationId xmlns:a16="http://schemas.microsoft.com/office/drawing/2014/main" id="{F58B4908-285F-4094-A3B9-FAA5FE2296AA}"/>
                </a:ext>
              </a:extLst>
            </p:cNvPr>
            <p:cNvPicPr>
              <a:picLocks noChangeAspect="1"/>
            </p:cNvPicPr>
            <p:nvPr/>
          </p:nvPicPr>
          <p:blipFill>
            <a:blip r:embed="rId2"/>
            <a:stretch>
              <a:fillRect/>
            </a:stretch>
          </p:blipFill>
          <p:spPr>
            <a:xfrm>
              <a:off x="10085919" y="2899176"/>
              <a:ext cx="1678697" cy="1372582"/>
            </a:xfrm>
            <a:prstGeom prst="rect">
              <a:avLst/>
            </a:prstGeom>
          </p:spPr>
        </p:pic>
      </p:grpSp>
    </p:spTree>
    <p:extLst>
      <p:ext uri="{BB962C8B-B14F-4D97-AF65-F5344CB8AC3E}">
        <p14:creationId xmlns:p14="http://schemas.microsoft.com/office/powerpoint/2010/main" val="3409102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411510"/>
            <a:ext cx="6768752" cy="523220"/>
          </a:xfrm>
          <a:prstGeom prst="rect">
            <a:avLst/>
          </a:prstGeom>
          <a:noFill/>
        </p:spPr>
        <p:txBody>
          <a:bodyPr wrap="square" rtlCol="0">
            <a:spAutoFit/>
          </a:bodyPr>
          <a:lstStyle/>
          <a:p>
            <a:r>
              <a:rPr lang="sr-Latn-RS" sz="2800" b="1" dirty="0">
                <a:solidFill>
                  <a:srgbClr val="B32E31"/>
                </a:solidFill>
              </a:rPr>
              <a:t>A</a:t>
            </a:r>
            <a:r>
              <a:rPr lang="en-US" sz="2800" b="1" dirty="0" err="1">
                <a:solidFill>
                  <a:srgbClr val="B32E31"/>
                </a:solidFill>
              </a:rPr>
              <a:t>ngular</a:t>
            </a:r>
            <a:r>
              <a:rPr lang="en-US" sz="2800" b="1" dirty="0">
                <a:solidFill>
                  <a:srgbClr val="B32E31"/>
                </a:solidFill>
              </a:rPr>
              <a:t> </a:t>
            </a:r>
            <a:r>
              <a:rPr lang="en-US" sz="2800" b="1" dirty="0"/>
              <a:t>Features</a:t>
            </a:r>
            <a:endParaRPr lang="en-US" sz="2800" b="1" dirty="0">
              <a:solidFill>
                <a:srgbClr val="B32E31"/>
              </a:solidFill>
            </a:endParaRPr>
          </a:p>
        </p:txBody>
      </p:sp>
      <p:sp>
        <p:nvSpPr>
          <p:cNvPr id="8" name="TextBox 7"/>
          <p:cNvSpPr txBox="1"/>
          <p:nvPr/>
        </p:nvSpPr>
        <p:spPr>
          <a:xfrm>
            <a:off x="611560" y="1035425"/>
            <a:ext cx="2257764" cy="3785652"/>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sz="1600" dirty="0" err="1">
                <a:solidFill>
                  <a:schemeClr val="tx1">
                    <a:lumMod val="95000"/>
                    <a:lumOff val="5000"/>
                  </a:schemeClr>
                </a:solidFill>
                <a:latin typeface="Segoe" panose="020B0502040504020203" pitchFamily="34" charset="0"/>
              </a:rPr>
              <a:t>Typscript</a:t>
            </a:r>
            <a:endParaRPr lang="en-US" sz="1600" dirty="0">
              <a:solidFill>
                <a:schemeClr val="tx1">
                  <a:lumMod val="95000"/>
                  <a:lumOff val="5000"/>
                </a:schemeClr>
              </a:solidFill>
              <a:latin typeface="Segoe" panose="020B0502040504020203" pitchFamily="34" charset="0"/>
            </a:endParaRP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Modules</a:t>
            </a:r>
          </a:p>
          <a:p>
            <a:pPr marL="285750" indent="-285750">
              <a:buClr>
                <a:srgbClr val="FF0000"/>
              </a:buClr>
              <a:buFont typeface="Arial" panose="020B0604020202020204" pitchFamily="34" charset="0"/>
              <a:buChar char="»"/>
            </a:pPr>
            <a:r>
              <a:rPr lang="en-US" sz="1600" dirty="0">
                <a:latin typeface="Segoe" panose="020B0502040504020203" pitchFamily="34" charset="0"/>
              </a:rPr>
              <a:t>Components</a:t>
            </a:r>
          </a:p>
          <a:p>
            <a:pPr marL="285750" indent="-285750">
              <a:buClr>
                <a:srgbClr val="FF0000"/>
              </a:buClr>
              <a:buFont typeface="Arial" panose="020B0604020202020204" pitchFamily="34" charset="0"/>
              <a:buChar char="»"/>
            </a:pPr>
            <a:r>
              <a:rPr lang="en-US" sz="1600" dirty="0">
                <a:latin typeface="Segoe" panose="020B0502040504020203" pitchFamily="34" charset="0"/>
              </a:rPr>
              <a:t>Data binding</a:t>
            </a:r>
          </a:p>
          <a:p>
            <a:pPr marL="285750" indent="-285750">
              <a:buClr>
                <a:srgbClr val="FF0000"/>
              </a:buClr>
              <a:buFont typeface="Arial" panose="020B0604020202020204" pitchFamily="34" charset="0"/>
              <a:buChar char="»"/>
            </a:pPr>
            <a:r>
              <a:rPr lang="en-US" sz="1600" dirty="0">
                <a:latin typeface="Segoe" panose="020B0502040504020203" pitchFamily="34" charset="0"/>
              </a:rPr>
              <a:t>Directive</a:t>
            </a:r>
          </a:p>
          <a:p>
            <a:pPr marL="285750" indent="-285750">
              <a:buClr>
                <a:srgbClr val="FF0000"/>
              </a:buClr>
              <a:buFont typeface="Arial" panose="020B0604020202020204" pitchFamily="34" charset="0"/>
              <a:buChar char="»"/>
            </a:pPr>
            <a:r>
              <a:rPr lang="en-US" sz="1600" dirty="0">
                <a:latin typeface="Segoe" panose="020B0502040504020203" pitchFamily="34" charset="0"/>
              </a:rPr>
              <a:t>Pipes</a:t>
            </a:r>
          </a:p>
          <a:p>
            <a:pPr marL="285750" indent="-285750">
              <a:buClr>
                <a:srgbClr val="FF0000"/>
              </a:buClr>
              <a:buFont typeface="Arial" panose="020B0604020202020204" pitchFamily="34" charset="0"/>
              <a:buChar char="»"/>
            </a:pPr>
            <a:r>
              <a:rPr lang="en-US" sz="1600" dirty="0">
                <a:latin typeface="Segoe" panose="020B0502040504020203" pitchFamily="34" charset="0"/>
              </a:rPr>
              <a:t>Services</a:t>
            </a:r>
          </a:p>
          <a:p>
            <a:pPr marL="285750" indent="-285750">
              <a:buClr>
                <a:srgbClr val="FF0000"/>
              </a:buClr>
              <a:buFont typeface="Arial" panose="020B0604020202020204" pitchFamily="34" charset="0"/>
              <a:buChar char="»"/>
            </a:pPr>
            <a:r>
              <a:rPr lang="en-US" sz="1600" dirty="0">
                <a:latin typeface="Segoe" panose="020B0502040504020203" pitchFamily="34" charset="0"/>
              </a:rPr>
              <a:t>Observables</a:t>
            </a:r>
          </a:p>
          <a:p>
            <a:pPr marL="285750" indent="-285750">
              <a:buClr>
                <a:srgbClr val="FF0000"/>
              </a:buClr>
              <a:buFont typeface="Arial" panose="020B0604020202020204" pitchFamily="34" charset="0"/>
              <a:buChar char="»"/>
            </a:pPr>
            <a:r>
              <a:rPr lang="en-US" sz="1600" dirty="0">
                <a:latin typeface="Segoe" panose="020B0502040504020203" pitchFamily="34" charset="0"/>
              </a:rPr>
              <a:t>Dependency </a:t>
            </a:r>
          </a:p>
          <a:p>
            <a:pPr>
              <a:buClr>
                <a:srgbClr val="FF0000"/>
              </a:buClr>
            </a:pPr>
            <a:r>
              <a:rPr lang="en-US" sz="1600" dirty="0">
                <a:latin typeface="Segoe" panose="020B0502040504020203" pitchFamily="34" charset="0"/>
              </a:rPr>
              <a:t>     Injection</a:t>
            </a:r>
          </a:p>
          <a:p>
            <a:pPr marL="285750" lvl="0" indent="-285750">
              <a:buClr>
                <a:srgbClr val="FF0000"/>
              </a:buClr>
              <a:buFont typeface="Arial" panose="020B0604020202020204" pitchFamily="34" charset="0"/>
              <a:buChar char="»"/>
            </a:pPr>
            <a:r>
              <a:rPr lang="en-US" sz="1600" dirty="0">
                <a:solidFill>
                  <a:srgbClr val="C00000"/>
                </a:solidFill>
                <a:latin typeface="Segoe" panose="020B0502040504020203" pitchFamily="34" charset="0"/>
              </a:rPr>
              <a:t>Honorable mentions</a:t>
            </a:r>
          </a:p>
          <a:p>
            <a:pPr>
              <a:buClr>
                <a:srgbClr val="FF0000"/>
              </a:buClr>
            </a:pPr>
            <a:endParaRPr lang="en-US" sz="1600" dirty="0">
              <a:solidFill>
                <a:srgbClr val="C00000"/>
              </a:solidFill>
              <a:latin typeface="Segoe" panose="020B0502040504020203" pitchFamily="34" charset="0"/>
            </a:endParaRPr>
          </a:p>
          <a:p>
            <a:pPr>
              <a:buClr>
                <a:srgbClr val="FF0000"/>
              </a:buClr>
            </a:pPr>
            <a:endParaRPr lang="en-US" sz="1600" dirty="0">
              <a:solidFill>
                <a:srgbClr val="C00000"/>
              </a:solidFill>
              <a:latin typeface="Segoe" panose="020B0502040504020203" pitchFamily="34" charset="0"/>
            </a:endParaRPr>
          </a:p>
          <a:p>
            <a:pPr marL="285750" indent="-285750">
              <a:buClr>
                <a:srgbClr val="FF0000"/>
              </a:buClr>
              <a:buFont typeface="Arial" panose="020B0604020202020204" pitchFamily="34" charset="0"/>
              <a:buChar char="»"/>
            </a:pPr>
            <a:endParaRPr lang="en-US" sz="1600" dirty="0">
              <a:solidFill>
                <a:schemeClr val="tx1">
                  <a:lumMod val="95000"/>
                  <a:lumOff val="5000"/>
                </a:schemeClr>
              </a:solidFill>
              <a:latin typeface="Segoe" panose="020B0502040504020203" pitchFamily="34" charset="0"/>
            </a:endParaRPr>
          </a:p>
        </p:txBody>
      </p:sp>
      <p:pic>
        <p:nvPicPr>
          <p:cNvPr id="6" name="Picture 5">
            <a:extLst>
              <a:ext uri="{FF2B5EF4-FFF2-40B4-BE49-F238E27FC236}">
                <a16:creationId xmlns:a16="http://schemas.microsoft.com/office/drawing/2014/main" id="{8C8D2761-E329-419F-955E-FBAFF3F0CD65}"/>
              </a:ext>
            </a:extLst>
          </p:cNvPr>
          <p:cNvPicPr>
            <a:picLocks noChangeAspect="1"/>
          </p:cNvPicPr>
          <p:nvPr/>
        </p:nvPicPr>
        <p:blipFill>
          <a:blip r:embed="rId2"/>
          <a:stretch>
            <a:fillRect/>
          </a:stretch>
        </p:blipFill>
        <p:spPr>
          <a:xfrm>
            <a:off x="3025588" y="1035425"/>
            <a:ext cx="5948378" cy="3402104"/>
          </a:xfrm>
          <a:prstGeom prst="rect">
            <a:avLst/>
          </a:prstGeom>
        </p:spPr>
      </p:pic>
    </p:spTree>
    <p:extLst>
      <p:ext uri="{BB962C8B-B14F-4D97-AF65-F5344CB8AC3E}">
        <p14:creationId xmlns:p14="http://schemas.microsoft.com/office/powerpoint/2010/main" val="46604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0-#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DEB3D8-87F0-4EB0-AD6C-511B12095C3D}"/>
              </a:ext>
            </a:extLst>
          </p:cNvPr>
          <p:cNvSpPr>
            <a:spLocks noGrp="1"/>
          </p:cNvSpPr>
          <p:nvPr>
            <p:ph type="body" sz="quarter" idx="11"/>
          </p:nvPr>
        </p:nvSpPr>
        <p:spPr>
          <a:xfrm>
            <a:off x="611560" y="1059582"/>
            <a:ext cx="4504350" cy="1876857"/>
          </a:xfrm>
        </p:spPr>
        <p:txBody>
          <a:bodyPr/>
          <a:lstStyle/>
          <a:p>
            <a:r>
              <a:rPr lang="en-US" dirty="0"/>
              <a:t>Router service – injected on application level</a:t>
            </a:r>
          </a:p>
          <a:p>
            <a:pPr marL="0" indent="0">
              <a:buNone/>
            </a:pPr>
            <a:r>
              <a:rPr lang="en-US" dirty="0"/>
              <a:t>	</a:t>
            </a:r>
            <a:r>
              <a:rPr lang="en-US" dirty="0">
                <a:solidFill>
                  <a:srgbClr val="C00000"/>
                </a:solidFill>
              </a:rPr>
              <a:t>&lt;base </a:t>
            </a:r>
            <a:r>
              <a:rPr lang="en-US" dirty="0" err="1">
                <a:solidFill>
                  <a:srgbClr val="C00000"/>
                </a:solidFill>
              </a:rPr>
              <a:t>href</a:t>
            </a:r>
            <a:r>
              <a:rPr lang="en-US" dirty="0">
                <a:solidFill>
                  <a:srgbClr val="C00000"/>
                </a:solidFill>
              </a:rPr>
              <a:t>=“/”&gt; </a:t>
            </a:r>
            <a:r>
              <a:rPr lang="en-US" dirty="0"/>
              <a:t>add it into index.html</a:t>
            </a:r>
          </a:p>
          <a:p>
            <a:r>
              <a:rPr lang="en-US" dirty="0" err="1"/>
              <a:t>RouterModule</a:t>
            </a:r>
            <a:endParaRPr lang="en-US" dirty="0"/>
          </a:p>
          <a:p>
            <a:pPr marL="0" indent="0">
              <a:buNone/>
            </a:pPr>
            <a:r>
              <a:rPr lang="en-US" dirty="0"/>
              <a:t>	</a:t>
            </a:r>
            <a:r>
              <a:rPr lang="en-US" dirty="0">
                <a:solidFill>
                  <a:srgbClr val="C00000"/>
                </a:solidFill>
              </a:rPr>
              <a:t>&lt;router-outlet&gt;&lt;/router-outlet&gt;</a:t>
            </a:r>
          </a:p>
          <a:p>
            <a:r>
              <a:rPr lang="en-US" dirty="0"/>
              <a:t>Any component can be showed at specific route</a:t>
            </a:r>
          </a:p>
          <a:p>
            <a:endParaRPr lang="en-US" dirty="0"/>
          </a:p>
          <a:p>
            <a:endParaRPr lang="en-US" dirty="0"/>
          </a:p>
          <a:p>
            <a:endParaRPr lang="sr-Latn-RS" dirty="0"/>
          </a:p>
        </p:txBody>
      </p:sp>
      <p:sp>
        <p:nvSpPr>
          <p:cNvPr id="3" name="Text Placeholder 2">
            <a:extLst>
              <a:ext uri="{FF2B5EF4-FFF2-40B4-BE49-F238E27FC236}">
                <a16:creationId xmlns:a16="http://schemas.microsoft.com/office/drawing/2014/main" id="{4C0872FD-F3B1-4CBD-A8CE-E3B205A08B0D}"/>
              </a:ext>
            </a:extLst>
          </p:cNvPr>
          <p:cNvSpPr>
            <a:spLocks noGrp="1"/>
          </p:cNvSpPr>
          <p:nvPr>
            <p:ph type="body" sz="quarter" idx="19"/>
          </p:nvPr>
        </p:nvSpPr>
        <p:spPr/>
        <p:txBody>
          <a:bodyPr/>
          <a:lstStyle/>
          <a:p>
            <a:r>
              <a:rPr lang="en-US" dirty="0">
                <a:solidFill>
                  <a:srgbClr val="B32E31"/>
                </a:solidFill>
              </a:rPr>
              <a:t>Routing</a:t>
            </a:r>
            <a:endParaRPr lang="sr-Latn-RS" dirty="0"/>
          </a:p>
        </p:txBody>
      </p:sp>
      <p:pic>
        <p:nvPicPr>
          <p:cNvPr id="4" name="Picture 2" descr="Резултат слика за angular 2 routing">
            <a:extLst>
              <a:ext uri="{FF2B5EF4-FFF2-40B4-BE49-F238E27FC236}">
                <a16:creationId xmlns:a16="http://schemas.microsoft.com/office/drawing/2014/main" id="{6E52D880-DACA-4CC4-9B53-A63A720154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1627" y="2481672"/>
            <a:ext cx="2226464" cy="22264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315B0A7-E924-4254-9ECD-048D8E1768D9}"/>
              </a:ext>
            </a:extLst>
          </p:cNvPr>
          <p:cNvPicPr>
            <a:picLocks noChangeAspect="1"/>
          </p:cNvPicPr>
          <p:nvPr/>
        </p:nvPicPr>
        <p:blipFill>
          <a:blip r:embed="rId3"/>
          <a:stretch>
            <a:fillRect/>
          </a:stretch>
        </p:blipFill>
        <p:spPr>
          <a:xfrm>
            <a:off x="5316364" y="194666"/>
            <a:ext cx="3685418" cy="4093555"/>
          </a:xfrm>
          <a:prstGeom prst="rect">
            <a:avLst/>
          </a:prstGeom>
        </p:spPr>
      </p:pic>
    </p:spTree>
    <p:extLst>
      <p:ext uri="{BB962C8B-B14F-4D97-AF65-F5344CB8AC3E}">
        <p14:creationId xmlns:p14="http://schemas.microsoft.com/office/powerpoint/2010/main" val="417361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95702-3BC4-4DF1-81E1-85CB70B01CE2}"/>
              </a:ext>
            </a:extLst>
          </p:cNvPr>
          <p:cNvSpPr>
            <a:spLocks noGrp="1"/>
          </p:cNvSpPr>
          <p:nvPr>
            <p:ph type="body" sz="quarter" idx="11"/>
          </p:nvPr>
        </p:nvSpPr>
        <p:spPr>
          <a:xfrm>
            <a:off x="3707797" y="1059582"/>
            <a:ext cx="4592169" cy="1876857"/>
          </a:xfrm>
        </p:spPr>
        <p:txBody>
          <a:bodyPr/>
          <a:lstStyle/>
          <a:p>
            <a:r>
              <a:rPr lang="en-US" dirty="0"/>
              <a:t>Lifecycle is managed by Angular</a:t>
            </a:r>
          </a:p>
          <a:p>
            <a:r>
              <a:rPr lang="en-US" dirty="0"/>
              <a:t>Lifecycle hooks</a:t>
            </a:r>
          </a:p>
          <a:p>
            <a:r>
              <a:rPr lang="en-US" dirty="0"/>
              <a:t>Directive has the same set of lifecycle hooks, minus the hooks that are specific to component content and views. </a:t>
            </a:r>
          </a:p>
          <a:p>
            <a:endParaRPr lang="sr-Latn-RS" dirty="0"/>
          </a:p>
        </p:txBody>
      </p:sp>
      <p:sp>
        <p:nvSpPr>
          <p:cNvPr id="3" name="Text Placeholder 2">
            <a:extLst>
              <a:ext uri="{FF2B5EF4-FFF2-40B4-BE49-F238E27FC236}">
                <a16:creationId xmlns:a16="http://schemas.microsoft.com/office/drawing/2014/main" id="{95233082-A279-45D1-AEF6-37D0E7D7E1F0}"/>
              </a:ext>
            </a:extLst>
          </p:cNvPr>
          <p:cNvSpPr>
            <a:spLocks noGrp="1"/>
          </p:cNvSpPr>
          <p:nvPr>
            <p:ph type="body" sz="quarter" idx="19"/>
          </p:nvPr>
        </p:nvSpPr>
        <p:spPr/>
        <p:txBody>
          <a:bodyPr/>
          <a:lstStyle/>
          <a:p>
            <a:r>
              <a:rPr lang="en-US" dirty="0">
                <a:solidFill>
                  <a:srgbClr val="B32E31"/>
                </a:solidFill>
              </a:rPr>
              <a:t>Lifecycle Hooks</a:t>
            </a:r>
          </a:p>
          <a:p>
            <a:endParaRPr lang="sr-Latn-RS" dirty="0"/>
          </a:p>
        </p:txBody>
      </p:sp>
      <p:pic>
        <p:nvPicPr>
          <p:cNvPr id="4" name="Picture 3">
            <a:extLst>
              <a:ext uri="{FF2B5EF4-FFF2-40B4-BE49-F238E27FC236}">
                <a16:creationId xmlns:a16="http://schemas.microsoft.com/office/drawing/2014/main" id="{CE21A3E0-2DDA-455C-9E96-99F476E02808}"/>
              </a:ext>
            </a:extLst>
          </p:cNvPr>
          <p:cNvPicPr>
            <a:picLocks noChangeAspect="1"/>
          </p:cNvPicPr>
          <p:nvPr/>
        </p:nvPicPr>
        <p:blipFill>
          <a:blip r:embed="rId2"/>
          <a:stretch>
            <a:fillRect/>
          </a:stretch>
        </p:blipFill>
        <p:spPr>
          <a:xfrm>
            <a:off x="844034" y="1367614"/>
            <a:ext cx="2215172" cy="3139253"/>
          </a:xfrm>
          <a:prstGeom prst="rect">
            <a:avLst/>
          </a:prstGeom>
        </p:spPr>
      </p:pic>
      <p:pic>
        <p:nvPicPr>
          <p:cNvPr id="5" name="Picture 4">
            <a:extLst>
              <a:ext uri="{FF2B5EF4-FFF2-40B4-BE49-F238E27FC236}">
                <a16:creationId xmlns:a16="http://schemas.microsoft.com/office/drawing/2014/main" id="{0E82FAEE-773B-4430-932E-574B0E0779C4}"/>
              </a:ext>
            </a:extLst>
          </p:cNvPr>
          <p:cNvPicPr>
            <a:picLocks noChangeAspect="1"/>
          </p:cNvPicPr>
          <p:nvPr/>
        </p:nvPicPr>
        <p:blipFill>
          <a:blip r:embed="rId3"/>
          <a:stretch>
            <a:fillRect/>
          </a:stretch>
        </p:blipFill>
        <p:spPr>
          <a:xfrm>
            <a:off x="3707797" y="2327911"/>
            <a:ext cx="3682207" cy="2178956"/>
          </a:xfrm>
          <a:prstGeom prst="rect">
            <a:avLst/>
          </a:prstGeom>
        </p:spPr>
      </p:pic>
    </p:spTree>
    <p:extLst>
      <p:ext uri="{BB962C8B-B14F-4D97-AF65-F5344CB8AC3E}">
        <p14:creationId xmlns:p14="http://schemas.microsoft.com/office/powerpoint/2010/main" val="43894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56BB02-E647-47AB-8F57-A190370A5CDE}"/>
              </a:ext>
            </a:extLst>
          </p:cNvPr>
          <p:cNvSpPr>
            <a:spLocks noGrp="1"/>
          </p:cNvSpPr>
          <p:nvPr>
            <p:ph type="body" sz="quarter" idx="11"/>
          </p:nvPr>
        </p:nvSpPr>
        <p:spPr>
          <a:xfrm>
            <a:off x="611559" y="1262589"/>
            <a:ext cx="5399956" cy="652921"/>
          </a:xfrm>
        </p:spPr>
        <p:txBody>
          <a:bodyPr/>
          <a:lstStyle/>
          <a:p>
            <a:r>
              <a:rPr lang="sr-Latn-RS" dirty="0"/>
              <a:t>Choose IDE (</a:t>
            </a:r>
            <a:r>
              <a:rPr lang="sr-Latn-RS" dirty="0">
                <a:solidFill>
                  <a:srgbClr val="C00000"/>
                </a:solidFill>
              </a:rPr>
              <a:t>Visual Studio Code</a:t>
            </a:r>
            <a:r>
              <a:rPr lang="sr-Latn-RS" dirty="0"/>
              <a:t>, WebStorm, Atom…)</a:t>
            </a:r>
          </a:p>
          <a:p>
            <a:r>
              <a:rPr lang="sr-Latn-RS" dirty="0"/>
              <a:t>Install Node.js</a:t>
            </a:r>
          </a:p>
          <a:p>
            <a:endParaRPr lang="sr-Latn-RS" dirty="0"/>
          </a:p>
        </p:txBody>
      </p:sp>
      <p:sp>
        <p:nvSpPr>
          <p:cNvPr id="3" name="Text Placeholder 2">
            <a:extLst>
              <a:ext uri="{FF2B5EF4-FFF2-40B4-BE49-F238E27FC236}">
                <a16:creationId xmlns:a16="http://schemas.microsoft.com/office/drawing/2014/main" id="{2166F3F3-778B-4867-B948-FFEE6E05551C}"/>
              </a:ext>
            </a:extLst>
          </p:cNvPr>
          <p:cNvSpPr>
            <a:spLocks noGrp="1"/>
          </p:cNvSpPr>
          <p:nvPr>
            <p:ph type="body" sz="quarter" idx="19"/>
          </p:nvPr>
        </p:nvSpPr>
        <p:spPr/>
        <p:txBody>
          <a:bodyPr/>
          <a:lstStyle/>
          <a:p>
            <a:r>
              <a:rPr lang="en-US" dirty="0">
                <a:solidFill>
                  <a:srgbClr val="B32E31"/>
                </a:solidFill>
              </a:rPr>
              <a:t>Angular </a:t>
            </a:r>
            <a:r>
              <a:rPr lang="en-US" dirty="0"/>
              <a:t>Initial Setup</a:t>
            </a:r>
            <a:endParaRPr lang="en-US" dirty="0">
              <a:solidFill>
                <a:srgbClr val="B32E31"/>
              </a:solidFill>
            </a:endParaRPr>
          </a:p>
        </p:txBody>
      </p:sp>
      <p:sp>
        <p:nvSpPr>
          <p:cNvPr id="4" name="Text Placeholder 2">
            <a:extLst>
              <a:ext uri="{FF2B5EF4-FFF2-40B4-BE49-F238E27FC236}">
                <a16:creationId xmlns:a16="http://schemas.microsoft.com/office/drawing/2014/main" id="{E0C56A5D-6385-401C-ABCB-4EFF58E8DA87}"/>
              </a:ext>
            </a:extLst>
          </p:cNvPr>
          <p:cNvSpPr txBox="1">
            <a:spLocks/>
          </p:cNvSpPr>
          <p:nvPr/>
        </p:nvSpPr>
        <p:spPr>
          <a:xfrm>
            <a:off x="611559" y="2354999"/>
            <a:ext cx="7200155" cy="575394"/>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28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B32E31"/>
                </a:solidFill>
              </a:rPr>
              <a:t>Angular </a:t>
            </a:r>
            <a:r>
              <a:rPr lang="en-US" dirty="0"/>
              <a:t>Starting up</a:t>
            </a:r>
            <a:endParaRPr lang="en-US" dirty="0">
              <a:solidFill>
                <a:srgbClr val="B32E31"/>
              </a:solidFill>
            </a:endParaRPr>
          </a:p>
        </p:txBody>
      </p:sp>
      <p:sp>
        <p:nvSpPr>
          <p:cNvPr id="5" name="Text Placeholder 1">
            <a:extLst>
              <a:ext uri="{FF2B5EF4-FFF2-40B4-BE49-F238E27FC236}">
                <a16:creationId xmlns:a16="http://schemas.microsoft.com/office/drawing/2014/main" id="{8B0D7357-AA2D-46D5-8278-4A5DF4D55BEE}"/>
              </a:ext>
            </a:extLst>
          </p:cNvPr>
          <p:cNvSpPr txBox="1">
            <a:spLocks/>
          </p:cNvSpPr>
          <p:nvPr/>
        </p:nvSpPr>
        <p:spPr>
          <a:xfrm>
            <a:off x="611559" y="3099925"/>
            <a:ext cx="5399956" cy="1125885"/>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
                <a:srgbClr val="FF4861"/>
              </a:buClr>
              <a:buSzTx/>
              <a:buFont typeface="Arial" panose="020B0604020202020204" pitchFamily="34" charset="0"/>
              <a:buChar char="»"/>
              <a:tabLst/>
              <a:defRPr sz="1400" kern="1200" baseline="0">
                <a:solidFill>
                  <a:schemeClr val="tx1"/>
                </a:solidFill>
                <a:latin typeface="+mn-lt"/>
                <a:ea typeface="+mn-ea"/>
                <a:cs typeface="+mn-cs"/>
              </a:defRPr>
            </a:lvl1pPr>
            <a:lvl2pPr marL="742950" indent="-285750" algn="l" defTabSz="914400" rtl="0" eaLnBrk="1" latinLnBrk="0" hangingPunct="1">
              <a:spcBef>
                <a:spcPct val="20000"/>
              </a:spcBef>
              <a:buClr>
                <a:srgbClr val="E22653"/>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rgbClr val="E22653"/>
              </a:buClr>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rgbClr val="E22653"/>
              </a:buClr>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Clr>
                <a:srgbClr val="E22653"/>
              </a:buClr>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angular.io</a:t>
            </a:r>
          </a:p>
          <a:p>
            <a:r>
              <a:rPr lang="en-US" dirty="0"/>
              <a:t>Angular CLI – Front end only</a:t>
            </a:r>
          </a:p>
          <a:p>
            <a:r>
              <a:rPr lang="en-US" dirty="0" err="1"/>
              <a:t>Nx</a:t>
            </a:r>
            <a:r>
              <a:rPr lang="en-US" dirty="0"/>
              <a:t> - </a:t>
            </a:r>
            <a:r>
              <a:rPr lang="en-US" dirty="0" err="1"/>
              <a:t>monorepo</a:t>
            </a:r>
            <a:endParaRPr lang="en-US" dirty="0"/>
          </a:p>
          <a:p>
            <a:endParaRPr lang="en-US" dirty="0"/>
          </a:p>
          <a:p>
            <a:endParaRPr lang="sr-Latn-RS" dirty="0"/>
          </a:p>
        </p:txBody>
      </p:sp>
    </p:spTree>
    <p:extLst>
      <p:ext uri="{BB962C8B-B14F-4D97-AF65-F5344CB8AC3E}">
        <p14:creationId xmlns:p14="http://schemas.microsoft.com/office/powerpoint/2010/main" val="412286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lh5.googleusercontent.com/-rcOOyxZszOw/VIdTCBTMHeI/AAAAAAAACp4/Z9QR4R1C89M/template-minion2.gif">
            <a:extLst>
              <a:ext uri="{FF2B5EF4-FFF2-40B4-BE49-F238E27FC236}">
                <a16:creationId xmlns:a16="http://schemas.microsoft.com/office/drawing/2014/main" id="{64E95CF8-FBFD-4696-B9AF-D5F4AE0B612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6513" y="592500"/>
            <a:ext cx="7510973" cy="339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410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886649-F197-43CC-B26A-303AF3D92F9D}"/>
              </a:ext>
            </a:extLst>
          </p:cNvPr>
          <p:cNvSpPr>
            <a:spLocks noGrp="1"/>
          </p:cNvSpPr>
          <p:nvPr>
            <p:ph type="body" sz="quarter" idx="19"/>
          </p:nvPr>
        </p:nvSpPr>
        <p:spPr/>
        <p:txBody>
          <a:bodyPr/>
          <a:lstStyle/>
          <a:p>
            <a:r>
              <a:rPr lang="en-US" dirty="0"/>
              <a:t>Questions???!??</a:t>
            </a:r>
            <a:endParaRPr lang="sr-Latn-RS" dirty="0"/>
          </a:p>
        </p:txBody>
      </p:sp>
      <p:pic>
        <p:nvPicPr>
          <p:cNvPr id="4" name="Picture 2" descr="Резултат слика за questions funny images">
            <a:extLst>
              <a:ext uri="{FF2B5EF4-FFF2-40B4-BE49-F238E27FC236}">
                <a16:creationId xmlns:a16="http://schemas.microsoft.com/office/drawing/2014/main" id="{8BABA032-536B-4A7C-97B0-C7F1EA114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462" y="1059582"/>
            <a:ext cx="4758722" cy="3331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403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411510"/>
            <a:ext cx="6768752" cy="523220"/>
          </a:xfrm>
          <a:prstGeom prst="rect">
            <a:avLst/>
          </a:prstGeom>
          <a:noFill/>
        </p:spPr>
        <p:txBody>
          <a:bodyPr wrap="square" rtlCol="0">
            <a:spAutoFit/>
          </a:bodyPr>
          <a:lstStyle/>
          <a:p>
            <a:r>
              <a:rPr lang="en-US" sz="2800" b="1" dirty="0">
                <a:solidFill>
                  <a:srgbClr val="B32E31"/>
                </a:solidFill>
              </a:rPr>
              <a:t>A Little bit of </a:t>
            </a:r>
            <a:r>
              <a:rPr lang="en-US" sz="2800" b="1" dirty="0"/>
              <a:t>history</a:t>
            </a:r>
          </a:p>
        </p:txBody>
      </p:sp>
      <p:sp>
        <p:nvSpPr>
          <p:cNvPr id="3" name="Rectangle 2">
            <a:extLst>
              <a:ext uri="{FF2B5EF4-FFF2-40B4-BE49-F238E27FC236}">
                <a16:creationId xmlns:a16="http://schemas.microsoft.com/office/drawing/2014/main" id="{1DA2E780-8CC0-4EE7-A2CB-C03411877641}"/>
              </a:ext>
            </a:extLst>
          </p:cNvPr>
          <p:cNvSpPr/>
          <p:nvPr/>
        </p:nvSpPr>
        <p:spPr>
          <a:xfrm>
            <a:off x="282387" y="1279088"/>
            <a:ext cx="8478371" cy="2948499"/>
          </a:xfrm>
          <a:prstGeom prst="rect">
            <a:avLst/>
          </a:prstGeom>
        </p:spPr>
        <p:txBody>
          <a:bodyPr wrap="square">
            <a:spAutoFit/>
          </a:bodyPr>
          <a:lstStyle/>
          <a:p>
            <a:pPr marL="285750" lvl="0" indent="-285750">
              <a:spcBef>
                <a:spcPct val="20000"/>
              </a:spcBef>
              <a:buClr>
                <a:srgbClr val="FF0000"/>
              </a:buClr>
              <a:buFont typeface="Arial" panose="020B0604020202020204" pitchFamily="34" charset="0"/>
              <a:buChar char="»"/>
            </a:pPr>
            <a:r>
              <a:rPr lang="en-US" sz="1600" dirty="0">
                <a:solidFill>
                  <a:prstClr val="black"/>
                </a:solidFill>
              </a:rPr>
              <a:t>Angular 1.x released in October 2010 is now rebranded as just AngularJS</a:t>
            </a:r>
          </a:p>
          <a:p>
            <a:pPr marL="285750" lvl="0" indent="-285750">
              <a:spcBef>
                <a:spcPct val="20000"/>
              </a:spcBef>
              <a:buClr>
                <a:srgbClr val="FF0000"/>
              </a:buClr>
              <a:buFont typeface="Arial" panose="020B0604020202020204" pitchFamily="34" charset="0"/>
              <a:buChar char="»"/>
            </a:pPr>
            <a:r>
              <a:rPr lang="en-US" sz="1600" b="1" dirty="0"/>
              <a:t>Angular 2 </a:t>
            </a:r>
            <a:r>
              <a:rPr lang="en-US" sz="1600" dirty="0"/>
              <a:t>this is the new </a:t>
            </a:r>
            <a:r>
              <a:rPr lang="sr-Latn-RS" sz="1600" dirty="0"/>
              <a:t>rewriten version</a:t>
            </a:r>
            <a:r>
              <a:rPr lang="en-US" sz="1600" dirty="0"/>
              <a:t> released </a:t>
            </a:r>
            <a:r>
              <a:rPr lang="sr-Latn-RS" sz="1600" dirty="0"/>
              <a:t>on</a:t>
            </a:r>
            <a:r>
              <a:rPr lang="en-US" sz="1600" dirty="0"/>
              <a:t> September 2016</a:t>
            </a:r>
          </a:p>
          <a:p>
            <a:pPr marL="285750" indent="-285750">
              <a:spcBef>
                <a:spcPct val="20000"/>
              </a:spcBef>
              <a:buClr>
                <a:srgbClr val="FF0000"/>
              </a:buClr>
              <a:buFont typeface="Arial" panose="020B0604020202020204" pitchFamily="34" charset="0"/>
              <a:buChar char="»"/>
            </a:pPr>
            <a:r>
              <a:rPr lang="en-US" sz="1600" b="1" dirty="0"/>
              <a:t>Angular 3</a:t>
            </a:r>
            <a:r>
              <a:rPr lang="en-US" sz="1600" dirty="0"/>
              <a:t> was never released.</a:t>
            </a:r>
            <a:endParaRPr lang="sr-Latn-RS" sz="1600" dirty="0"/>
          </a:p>
          <a:p>
            <a:pPr marL="285750" indent="-285750">
              <a:spcBef>
                <a:spcPct val="20000"/>
              </a:spcBef>
              <a:buClr>
                <a:srgbClr val="FF0000"/>
              </a:buClr>
              <a:buFont typeface="Arial" panose="020B0604020202020204" pitchFamily="34" charset="0"/>
              <a:buChar char="»"/>
            </a:pPr>
            <a:r>
              <a:rPr lang="en-US" sz="1600" b="1" dirty="0"/>
              <a:t>Angular 4</a:t>
            </a:r>
            <a:r>
              <a:rPr lang="en-US" sz="1600" dirty="0"/>
              <a:t> was released </a:t>
            </a:r>
            <a:r>
              <a:rPr lang="sr-Latn-RS" sz="1600" dirty="0"/>
              <a:t>on</a:t>
            </a:r>
            <a:r>
              <a:rPr lang="en-US" sz="1600" dirty="0"/>
              <a:t> March 2017</a:t>
            </a:r>
          </a:p>
          <a:p>
            <a:pPr marL="285750" indent="-285750">
              <a:spcBef>
                <a:spcPct val="20000"/>
              </a:spcBef>
              <a:buClr>
                <a:srgbClr val="FF0000"/>
              </a:buClr>
              <a:buFont typeface="Arial" panose="020B0604020202020204" pitchFamily="34" charset="0"/>
              <a:buChar char="»"/>
            </a:pPr>
            <a:r>
              <a:rPr lang="en-US" sz="1600" b="1" dirty="0"/>
              <a:t>Angular 5 </a:t>
            </a:r>
            <a:r>
              <a:rPr lang="en-US" sz="1600" dirty="0"/>
              <a:t>was released on November</a:t>
            </a:r>
            <a:r>
              <a:rPr lang="sr-Latn-RS" sz="1600" dirty="0"/>
              <a:t> </a:t>
            </a:r>
            <a:r>
              <a:rPr lang="en-US" sz="1600" dirty="0"/>
              <a:t>2017</a:t>
            </a:r>
          </a:p>
          <a:p>
            <a:pPr marL="285750" indent="-285750">
              <a:spcBef>
                <a:spcPct val="20000"/>
              </a:spcBef>
              <a:buClr>
                <a:srgbClr val="FF0000"/>
              </a:buClr>
              <a:buFont typeface="Arial" panose="020B0604020202020204" pitchFamily="34" charset="0"/>
              <a:buChar char="»"/>
            </a:pPr>
            <a:r>
              <a:rPr lang="en-US" sz="1600" b="1" dirty="0"/>
              <a:t>Angular 6 </a:t>
            </a:r>
            <a:r>
              <a:rPr lang="en-US" sz="1600" dirty="0"/>
              <a:t>was released on May 2018</a:t>
            </a:r>
            <a:endParaRPr lang="sr-Latn-RS" sz="1600" dirty="0"/>
          </a:p>
          <a:p>
            <a:pPr marL="285750" indent="-285750">
              <a:spcBef>
                <a:spcPct val="20000"/>
              </a:spcBef>
              <a:buClr>
                <a:srgbClr val="FF0000"/>
              </a:buClr>
              <a:buFont typeface="Arial" panose="020B0604020202020204" pitchFamily="34" charset="0"/>
              <a:buChar char="»"/>
            </a:pPr>
            <a:r>
              <a:rPr lang="en-US" sz="1600" b="1" dirty="0"/>
              <a:t>Angular 7 </a:t>
            </a:r>
            <a:r>
              <a:rPr lang="en-US" sz="1600" dirty="0"/>
              <a:t>was released on October </a:t>
            </a:r>
            <a:r>
              <a:rPr lang="sr-Latn-RS" sz="1600" dirty="0"/>
              <a:t>20</a:t>
            </a:r>
            <a:r>
              <a:rPr lang="en-US" sz="1600" dirty="0"/>
              <a:t>18</a:t>
            </a:r>
            <a:endParaRPr lang="sr-Latn-RS" sz="1600" dirty="0"/>
          </a:p>
          <a:p>
            <a:pPr marL="285750" indent="-285750">
              <a:spcBef>
                <a:spcPct val="20000"/>
              </a:spcBef>
              <a:buClr>
                <a:srgbClr val="FF0000"/>
              </a:buClr>
              <a:buFont typeface="Arial" panose="020B0604020202020204" pitchFamily="34" charset="0"/>
              <a:buChar char="»"/>
            </a:pPr>
            <a:r>
              <a:rPr lang="en-US" sz="1600" b="1" dirty="0">
                <a:solidFill>
                  <a:schemeClr val="accent5">
                    <a:lumMod val="50000"/>
                  </a:schemeClr>
                </a:solidFill>
              </a:rPr>
              <a:t>Angular 8 </a:t>
            </a:r>
            <a:r>
              <a:rPr lang="en-US" sz="1600" dirty="0">
                <a:solidFill>
                  <a:schemeClr val="accent5">
                    <a:lumMod val="50000"/>
                  </a:schemeClr>
                </a:solidFill>
              </a:rPr>
              <a:t>was released on May 28 2019</a:t>
            </a:r>
            <a:endParaRPr lang="sr-Latn-RS" sz="1600" dirty="0">
              <a:solidFill>
                <a:schemeClr val="accent5">
                  <a:lumMod val="50000"/>
                </a:schemeClr>
              </a:solidFill>
            </a:endParaRPr>
          </a:p>
          <a:p>
            <a:pPr marL="285750" indent="-285750">
              <a:spcBef>
                <a:spcPct val="20000"/>
              </a:spcBef>
              <a:buClr>
                <a:srgbClr val="FF0000"/>
              </a:buClr>
              <a:buFont typeface="Arial" panose="020B0604020202020204" pitchFamily="34" charset="0"/>
              <a:buChar char="»"/>
            </a:pPr>
            <a:endParaRPr lang="sr-Latn-RS" sz="1600" dirty="0"/>
          </a:p>
          <a:p>
            <a:r>
              <a:rPr lang="en-US" sz="1600" dirty="0"/>
              <a:t>(</a:t>
            </a:r>
            <a:r>
              <a:rPr lang="en-US" sz="1600" dirty="0">
                <a:sym typeface="Wingdings" panose="05000000000000000000" pitchFamily="2" charset="2"/>
              </a:rPr>
              <a:t>we will call all 2+ versions simple </a:t>
            </a:r>
            <a:r>
              <a:rPr lang="en-US" sz="1600" b="1" dirty="0">
                <a:sym typeface="Wingdings" panose="05000000000000000000" pitchFamily="2" charset="2"/>
              </a:rPr>
              <a:t>Angular</a:t>
            </a:r>
            <a:r>
              <a:rPr lang="en-US" sz="1600" dirty="0"/>
              <a:t>)</a:t>
            </a:r>
          </a:p>
        </p:txBody>
      </p:sp>
    </p:spTree>
    <p:extLst>
      <p:ext uri="{BB962C8B-B14F-4D97-AF65-F5344CB8AC3E}">
        <p14:creationId xmlns:p14="http://schemas.microsoft.com/office/powerpoint/2010/main" val="295690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411510"/>
            <a:ext cx="6768752" cy="523220"/>
          </a:xfrm>
          <a:prstGeom prst="rect">
            <a:avLst/>
          </a:prstGeom>
          <a:noFill/>
        </p:spPr>
        <p:txBody>
          <a:bodyPr wrap="square" rtlCol="0">
            <a:spAutoFit/>
          </a:bodyPr>
          <a:lstStyle/>
          <a:p>
            <a:r>
              <a:rPr lang="sr-Latn-RS" sz="2800" b="1" dirty="0">
                <a:solidFill>
                  <a:srgbClr val="B32E31"/>
                </a:solidFill>
              </a:rPr>
              <a:t>A</a:t>
            </a:r>
            <a:r>
              <a:rPr lang="en-US" sz="2800" b="1" dirty="0" err="1">
                <a:solidFill>
                  <a:srgbClr val="B32E31"/>
                </a:solidFill>
              </a:rPr>
              <a:t>ngular</a:t>
            </a:r>
            <a:r>
              <a:rPr lang="en-US" sz="2800" b="1" dirty="0">
                <a:solidFill>
                  <a:srgbClr val="B32E31"/>
                </a:solidFill>
              </a:rPr>
              <a:t> </a:t>
            </a:r>
            <a:r>
              <a:rPr lang="en-US" sz="2800" b="1" dirty="0"/>
              <a:t>Features</a:t>
            </a:r>
            <a:endParaRPr lang="en-US" sz="2800" b="1" dirty="0">
              <a:solidFill>
                <a:srgbClr val="B32E31"/>
              </a:solidFill>
            </a:endParaRPr>
          </a:p>
        </p:txBody>
      </p:sp>
      <p:sp>
        <p:nvSpPr>
          <p:cNvPr id="8" name="TextBox 7"/>
          <p:cNvSpPr txBox="1"/>
          <p:nvPr/>
        </p:nvSpPr>
        <p:spPr>
          <a:xfrm>
            <a:off x="611560" y="1133314"/>
            <a:ext cx="3384376" cy="3347519"/>
          </a:xfrm>
          <a:prstGeom prst="rect">
            <a:avLst/>
          </a:prstGeom>
          <a:noFill/>
        </p:spPr>
        <p:txBody>
          <a:bodyPr wrap="square" rtlCol="0">
            <a:spAutoFit/>
          </a:bodyPr>
          <a:lstStyle/>
          <a:p>
            <a:pPr marL="285750" indent="-285750">
              <a:lnSpc>
                <a:spcPct val="150000"/>
              </a:lnSpc>
              <a:buClr>
                <a:srgbClr val="FF0000"/>
              </a:buClr>
              <a:buFont typeface="Arial" panose="020B0604020202020204" pitchFamily="34" charset="0"/>
              <a:buChar char="»"/>
            </a:pPr>
            <a:r>
              <a:rPr lang="en-US" sz="2400" dirty="0" err="1">
                <a:solidFill>
                  <a:schemeClr val="tx1">
                    <a:lumMod val="95000"/>
                    <a:lumOff val="5000"/>
                  </a:schemeClr>
                </a:solidFill>
                <a:latin typeface="Segoe" panose="020B0502040504020203" pitchFamily="34" charset="0"/>
              </a:rPr>
              <a:t>Typscript</a:t>
            </a:r>
            <a:endParaRPr lang="en-US" sz="2400" dirty="0">
              <a:solidFill>
                <a:schemeClr val="tx1">
                  <a:lumMod val="95000"/>
                  <a:lumOff val="5000"/>
                </a:schemeClr>
              </a:solidFill>
              <a:latin typeface="Segoe" panose="020B0502040504020203" pitchFamily="34" charset="0"/>
            </a:endParaRPr>
          </a:p>
          <a:p>
            <a:pPr marL="285750" indent="-285750">
              <a:lnSpc>
                <a:spcPct val="150000"/>
              </a:lnSpc>
              <a:buClr>
                <a:srgbClr val="FF0000"/>
              </a:buClr>
              <a:buFont typeface="Arial" panose="020B0604020202020204" pitchFamily="34" charset="0"/>
              <a:buChar char="»"/>
            </a:pPr>
            <a:r>
              <a:rPr lang="en-US" sz="2400" dirty="0">
                <a:solidFill>
                  <a:schemeClr val="tx1">
                    <a:lumMod val="95000"/>
                    <a:lumOff val="5000"/>
                  </a:schemeClr>
                </a:solidFill>
                <a:latin typeface="Segoe" panose="020B0502040504020203" pitchFamily="34" charset="0"/>
              </a:rPr>
              <a:t>Modules</a:t>
            </a:r>
          </a:p>
          <a:p>
            <a:pPr marL="285750" indent="-285750">
              <a:lnSpc>
                <a:spcPct val="150000"/>
              </a:lnSpc>
              <a:buClr>
                <a:srgbClr val="FF0000"/>
              </a:buClr>
              <a:buFont typeface="Arial" panose="020B0604020202020204" pitchFamily="34" charset="0"/>
              <a:buChar char="»"/>
            </a:pPr>
            <a:r>
              <a:rPr lang="en-US" sz="2400" dirty="0">
                <a:solidFill>
                  <a:schemeClr val="tx1">
                    <a:lumMod val="95000"/>
                    <a:lumOff val="5000"/>
                  </a:schemeClr>
                </a:solidFill>
                <a:latin typeface="Segoe" panose="020B0502040504020203" pitchFamily="34" charset="0"/>
              </a:rPr>
              <a:t>Components</a:t>
            </a:r>
          </a:p>
          <a:p>
            <a:pPr marL="285750" indent="-285750">
              <a:lnSpc>
                <a:spcPct val="150000"/>
              </a:lnSpc>
              <a:buClr>
                <a:srgbClr val="FF0000"/>
              </a:buClr>
              <a:buFont typeface="Arial" panose="020B0604020202020204" pitchFamily="34" charset="0"/>
              <a:buChar char="»"/>
            </a:pPr>
            <a:r>
              <a:rPr lang="en-US" sz="2400" dirty="0">
                <a:solidFill>
                  <a:schemeClr val="tx1">
                    <a:lumMod val="95000"/>
                    <a:lumOff val="5000"/>
                  </a:schemeClr>
                </a:solidFill>
                <a:latin typeface="Segoe" panose="020B0502040504020203" pitchFamily="34" charset="0"/>
              </a:rPr>
              <a:t>Data binding</a:t>
            </a:r>
          </a:p>
          <a:p>
            <a:pPr marL="285750" indent="-285750">
              <a:lnSpc>
                <a:spcPct val="150000"/>
              </a:lnSpc>
              <a:buClr>
                <a:srgbClr val="FF0000"/>
              </a:buClr>
              <a:buFont typeface="Arial" panose="020B0604020202020204" pitchFamily="34" charset="0"/>
              <a:buChar char="»"/>
            </a:pPr>
            <a:r>
              <a:rPr lang="en-US" sz="2400" dirty="0">
                <a:solidFill>
                  <a:schemeClr val="tx1">
                    <a:lumMod val="95000"/>
                    <a:lumOff val="5000"/>
                  </a:schemeClr>
                </a:solidFill>
                <a:latin typeface="Segoe" panose="020B0502040504020203" pitchFamily="34" charset="0"/>
              </a:rPr>
              <a:t>Directive</a:t>
            </a:r>
          </a:p>
          <a:p>
            <a:pPr marL="285750" indent="-285750">
              <a:lnSpc>
                <a:spcPct val="150000"/>
              </a:lnSpc>
              <a:buClr>
                <a:srgbClr val="FF0000"/>
              </a:buClr>
              <a:buFont typeface="Arial" panose="020B0604020202020204" pitchFamily="34" charset="0"/>
              <a:buChar char="»"/>
            </a:pPr>
            <a:r>
              <a:rPr lang="en-US" sz="2400" dirty="0">
                <a:solidFill>
                  <a:schemeClr val="tx1">
                    <a:lumMod val="95000"/>
                    <a:lumOff val="5000"/>
                  </a:schemeClr>
                </a:solidFill>
                <a:latin typeface="Segoe" panose="020B0502040504020203" pitchFamily="34" charset="0"/>
              </a:rPr>
              <a:t>Pipes</a:t>
            </a:r>
          </a:p>
        </p:txBody>
      </p:sp>
      <p:sp>
        <p:nvSpPr>
          <p:cNvPr id="5" name="TextBox 4"/>
          <p:cNvSpPr txBox="1"/>
          <p:nvPr/>
        </p:nvSpPr>
        <p:spPr>
          <a:xfrm>
            <a:off x="4195482" y="1133314"/>
            <a:ext cx="3778624" cy="3347519"/>
          </a:xfrm>
          <a:prstGeom prst="rect">
            <a:avLst/>
          </a:prstGeom>
          <a:noFill/>
        </p:spPr>
        <p:txBody>
          <a:bodyPr wrap="square" rtlCol="0">
            <a:spAutoFit/>
          </a:bodyPr>
          <a:lstStyle/>
          <a:p>
            <a:pPr marL="285750" indent="-285750">
              <a:lnSpc>
                <a:spcPct val="150000"/>
              </a:lnSpc>
              <a:buClr>
                <a:srgbClr val="FF0000"/>
              </a:buClr>
              <a:buFont typeface="Arial" panose="020B0604020202020204" pitchFamily="34" charset="0"/>
              <a:buChar char="»"/>
            </a:pPr>
            <a:r>
              <a:rPr lang="en-US" sz="2400" dirty="0">
                <a:solidFill>
                  <a:schemeClr val="tx1">
                    <a:lumMod val="95000"/>
                    <a:lumOff val="5000"/>
                  </a:schemeClr>
                </a:solidFill>
                <a:latin typeface="Segoe" panose="020B0502040504020203" pitchFamily="34" charset="0"/>
              </a:rPr>
              <a:t>Services</a:t>
            </a:r>
          </a:p>
          <a:p>
            <a:pPr marL="285750" indent="-285750">
              <a:lnSpc>
                <a:spcPct val="150000"/>
              </a:lnSpc>
              <a:buClr>
                <a:srgbClr val="FF0000"/>
              </a:buClr>
              <a:buFont typeface="Arial" panose="020B0604020202020204" pitchFamily="34" charset="0"/>
              <a:buChar char="»"/>
            </a:pPr>
            <a:r>
              <a:rPr lang="en-US" sz="2400" dirty="0">
                <a:solidFill>
                  <a:schemeClr val="tx1">
                    <a:lumMod val="95000"/>
                    <a:lumOff val="5000"/>
                  </a:schemeClr>
                </a:solidFill>
                <a:latin typeface="Segoe" panose="020B0502040504020203" pitchFamily="34" charset="0"/>
              </a:rPr>
              <a:t>Observables(</a:t>
            </a:r>
            <a:r>
              <a:rPr lang="en-US" sz="2400" dirty="0" err="1">
                <a:solidFill>
                  <a:schemeClr val="tx1">
                    <a:lumMod val="95000"/>
                    <a:lumOff val="5000"/>
                  </a:schemeClr>
                </a:solidFill>
                <a:latin typeface="Segoe" panose="020B0502040504020203" pitchFamily="34" charset="0"/>
              </a:rPr>
              <a:t>rxJS</a:t>
            </a:r>
            <a:r>
              <a:rPr lang="en-US" sz="2400" dirty="0">
                <a:solidFill>
                  <a:schemeClr val="tx1">
                    <a:lumMod val="95000"/>
                    <a:lumOff val="5000"/>
                  </a:schemeClr>
                </a:solidFill>
                <a:latin typeface="Segoe" panose="020B0502040504020203" pitchFamily="34" charset="0"/>
              </a:rPr>
              <a:t>)</a:t>
            </a:r>
          </a:p>
          <a:p>
            <a:pPr marL="285750" indent="-285750">
              <a:lnSpc>
                <a:spcPct val="150000"/>
              </a:lnSpc>
              <a:buClr>
                <a:srgbClr val="FF0000"/>
              </a:buClr>
              <a:buFont typeface="Arial" panose="020B0604020202020204" pitchFamily="34" charset="0"/>
              <a:buChar char="»"/>
            </a:pPr>
            <a:r>
              <a:rPr lang="en-US" sz="2400" dirty="0">
                <a:solidFill>
                  <a:schemeClr val="tx1">
                    <a:lumMod val="95000"/>
                    <a:lumOff val="5000"/>
                  </a:schemeClr>
                </a:solidFill>
                <a:latin typeface="Segoe" panose="020B0502040504020203" pitchFamily="34" charset="0"/>
              </a:rPr>
              <a:t>Dependency Injection</a:t>
            </a:r>
          </a:p>
          <a:p>
            <a:pPr marL="285750" indent="-285750">
              <a:lnSpc>
                <a:spcPct val="150000"/>
              </a:lnSpc>
              <a:buClr>
                <a:srgbClr val="FF0000"/>
              </a:buClr>
              <a:buFont typeface="Arial" panose="020B0604020202020204" pitchFamily="34" charset="0"/>
              <a:buChar char="»"/>
            </a:pPr>
            <a:r>
              <a:rPr lang="en-US" sz="2400" dirty="0">
                <a:solidFill>
                  <a:schemeClr val="tx1">
                    <a:lumMod val="95000"/>
                    <a:lumOff val="5000"/>
                  </a:schemeClr>
                </a:solidFill>
                <a:latin typeface="Segoe" panose="020B0502040504020203" pitchFamily="34" charset="0"/>
              </a:rPr>
              <a:t>Routing</a:t>
            </a:r>
          </a:p>
          <a:p>
            <a:pPr marL="285750" indent="-285750">
              <a:lnSpc>
                <a:spcPct val="150000"/>
              </a:lnSpc>
              <a:buClr>
                <a:srgbClr val="FF0000"/>
              </a:buClr>
              <a:buFont typeface="Arial" panose="020B0604020202020204" pitchFamily="34" charset="0"/>
              <a:buChar char="»"/>
            </a:pPr>
            <a:r>
              <a:rPr lang="en-US" sz="2400" dirty="0">
                <a:solidFill>
                  <a:schemeClr val="tx1">
                    <a:lumMod val="95000"/>
                    <a:lumOff val="5000"/>
                  </a:schemeClr>
                </a:solidFill>
                <a:latin typeface="Segoe" panose="020B0502040504020203" pitchFamily="34" charset="0"/>
              </a:rPr>
              <a:t>Lifecycle Hooks</a:t>
            </a:r>
          </a:p>
          <a:p>
            <a:pPr marL="285750" indent="-285750">
              <a:lnSpc>
                <a:spcPct val="150000"/>
              </a:lnSpc>
              <a:buClr>
                <a:srgbClr val="FF0000"/>
              </a:buClr>
              <a:buFont typeface="Arial" panose="020B0604020202020204" pitchFamily="34" charset="0"/>
              <a:buChar char="»"/>
            </a:pPr>
            <a:r>
              <a:rPr lang="en-US" sz="2400" dirty="0">
                <a:solidFill>
                  <a:schemeClr val="tx1">
                    <a:lumMod val="95000"/>
                    <a:lumOff val="5000"/>
                  </a:schemeClr>
                </a:solidFill>
                <a:latin typeface="Segoe" panose="020B0502040504020203" pitchFamily="34" charset="0"/>
              </a:rPr>
              <a:t>Testability…</a:t>
            </a:r>
          </a:p>
        </p:txBody>
      </p:sp>
    </p:spTree>
    <p:extLst>
      <p:ext uri="{BB962C8B-B14F-4D97-AF65-F5344CB8AC3E}">
        <p14:creationId xmlns:p14="http://schemas.microsoft.com/office/powerpoint/2010/main" val="422770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0-#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750" fill="hold"/>
                                        <p:tgtEl>
                                          <p:spTgt spid="5"/>
                                        </p:tgtEl>
                                        <p:attrNameLst>
                                          <p:attrName>ppt_x</p:attrName>
                                        </p:attrNameLst>
                                      </p:cBhvr>
                                      <p:tavLst>
                                        <p:tav tm="0">
                                          <p:val>
                                            <p:strVal val="0-#ppt_w/2"/>
                                          </p:val>
                                        </p:tav>
                                        <p:tav tm="100000">
                                          <p:val>
                                            <p:strVal val="#ppt_x"/>
                                          </p:val>
                                        </p:tav>
                                      </p:tavLst>
                                    </p:anim>
                                    <p:anim calcmode="lin" valueType="num">
                                      <p:cBhvr additive="base">
                                        <p:cTn id="17"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n-server\work\materijali\jpg\picture_slid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29" y="0"/>
            <a:ext cx="9186530"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p:nvSpPr>
        <p:spPr bwMode="auto">
          <a:xfrm>
            <a:off x="987425" y="1203325"/>
            <a:ext cx="4000500" cy="329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5"/>
          <p:cNvSpPr/>
          <p:nvPr/>
        </p:nvSpPr>
        <p:spPr>
          <a:xfrm rot="10800000">
            <a:off x="8248637" y="0"/>
            <a:ext cx="895363" cy="3003798"/>
          </a:xfrm>
          <a:custGeom>
            <a:avLst/>
            <a:gdLst>
              <a:gd name="connsiteX0" fmla="*/ 0 w 1036320"/>
              <a:gd name="connsiteY0" fmla="*/ 0 h 3215640"/>
              <a:gd name="connsiteX1" fmla="*/ 0 w 1036320"/>
              <a:gd name="connsiteY1" fmla="*/ 3215640 h 3215640"/>
              <a:gd name="connsiteX2" fmla="*/ 1036320 w 1036320"/>
              <a:gd name="connsiteY2" fmla="*/ 3215640 h 3215640"/>
              <a:gd name="connsiteX3" fmla="*/ 0 w 1036320"/>
              <a:gd name="connsiteY3" fmla="*/ 0 h 3215640"/>
            </a:gdLst>
            <a:ahLst/>
            <a:cxnLst>
              <a:cxn ang="0">
                <a:pos x="connsiteX0" y="connsiteY0"/>
              </a:cxn>
              <a:cxn ang="0">
                <a:pos x="connsiteX1" y="connsiteY1"/>
              </a:cxn>
              <a:cxn ang="0">
                <a:pos x="connsiteX2" y="connsiteY2"/>
              </a:cxn>
              <a:cxn ang="0">
                <a:pos x="connsiteX3" y="connsiteY3"/>
              </a:cxn>
            </a:cxnLst>
            <a:rect l="l" t="t" r="r" b="b"/>
            <a:pathLst>
              <a:path w="1036320" h="3215640">
                <a:moveTo>
                  <a:pt x="0" y="0"/>
                </a:moveTo>
                <a:lnTo>
                  <a:pt x="0" y="3215640"/>
                </a:lnTo>
                <a:lnTo>
                  <a:pt x="1036320" y="3215640"/>
                </a:lnTo>
                <a:lnTo>
                  <a:pt x="0" y="0"/>
                </a:lnTo>
                <a:close/>
              </a:path>
            </a:pathLst>
          </a:custGeom>
          <a:solidFill>
            <a:srgbClr val="E22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7" name="giphy">
            <a:hlinkClick r:id="" action="ppaction://media"/>
            <a:extLst>
              <a:ext uri="{FF2B5EF4-FFF2-40B4-BE49-F238E27FC236}">
                <a16:creationId xmlns:a16="http://schemas.microsoft.com/office/drawing/2014/main" id="{B4CE74EB-5CDD-488B-B4E6-B2144D8ECCA2}"/>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652309" y="563171"/>
            <a:ext cx="6010035" cy="3931042"/>
          </a:xfrm>
          <a:prstGeom prst="rect">
            <a:avLst/>
          </a:prstGeom>
        </p:spPr>
      </p:pic>
    </p:spTree>
    <p:extLst>
      <p:ext uri="{BB962C8B-B14F-4D97-AF65-F5344CB8AC3E}">
        <p14:creationId xmlns:p14="http://schemas.microsoft.com/office/powerpoint/2010/main" val="279923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80" fill="hold"/>
                                        <p:tgtEl>
                                          <p:spTgt spid="7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7"/>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77"/>
                                        </p:tgtEl>
                                      </p:cBhvr>
                                    </p:cmd>
                                  </p:childTnLst>
                                </p:cTn>
                              </p:par>
                            </p:childTnLst>
                          </p:cTn>
                        </p:par>
                      </p:childTnLst>
                    </p:cTn>
                  </p:par>
                </p:childTnLst>
              </p:cTn>
              <p:nextCondLst>
                <p:cond evt="onClick" delay="0">
                  <p:tgtEl>
                    <p:spTgt spid="77"/>
                  </p:tgtEl>
                </p:cond>
              </p:nextCondLst>
            </p:seq>
            <p:video>
              <p:cMediaNode vol="80000">
                <p:cTn id="12" repeatCount="indefinite" fill="hold" display="0">
                  <p:stCondLst>
                    <p:cond delay="indefinite"/>
                  </p:stCondLst>
                </p:cTn>
                <p:tgtEl>
                  <p:spTgt spid="77"/>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411510"/>
            <a:ext cx="6768752" cy="523220"/>
          </a:xfrm>
          <a:prstGeom prst="rect">
            <a:avLst/>
          </a:prstGeom>
          <a:noFill/>
        </p:spPr>
        <p:txBody>
          <a:bodyPr wrap="square" rtlCol="0">
            <a:spAutoFit/>
          </a:bodyPr>
          <a:lstStyle/>
          <a:p>
            <a:r>
              <a:rPr lang="sr-Latn-RS" sz="2800" b="1" dirty="0">
                <a:solidFill>
                  <a:srgbClr val="B32E31"/>
                </a:solidFill>
              </a:rPr>
              <a:t>A</a:t>
            </a:r>
            <a:r>
              <a:rPr lang="en-US" sz="2800" b="1" dirty="0" err="1">
                <a:solidFill>
                  <a:srgbClr val="B32E31"/>
                </a:solidFill>
              </a:rPr>
              <a:t>ngular</a:t>
            </a:r>
            <a:r>
              <a:rPr lang="en-US" sz="2800" b="1" dirty="0">
                <a:solidFill>
                  <a:srgbClr val="B32E31"/>
                </a:solidFill>
              </a:rPr>
              <a:t> </a:t>
            </a:r>
            <a:r>
              <a:rPr lang="en-US" sz="2800" b="1" dirty="0"/>
              <a:t>Features</a:t>
            </a:r>
            <a:endParaRPr lang="en-US" sz="2800" b="1" dirty="0">
              <a:solidFill>
                <a:srgbClr val="B32E31"/>
              </a:solidFill>
            </a:endParaRPr>
          </a:p>
        </p:txBody>
      </p:sp>
      <p:sp>
        <p:nvSpPr>
          <p:cNvPr id="8" name="TextBox 7"/>
          <p:cNvSpPr txBox="1"/>
          <p:nvPr/>
        </p:nvSpPr>
        <p:spPr>
          <a:xfrm>
            <a:off x="611560" y="1035425"/>
            <a:ext cx="2006594" cy="3293209"/>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sz="1600" dirty="0" err="1">
                <a:solidFill>
                  <a:srgbClr val="C00000"/>
                </a:solidFill>
                <a:latin typeface="Segoe" panose="020B0502040504020203" pitchFamily="34" charset="0"/>
              </a:rPr>
              <a:t>Typscript</a:t>
            </a:r>
            <a:endParaRPr lang="en-US" sz="1600" dirty="0">
              <a:solidFill>
                <a:srgbClr val="C00000"/>
              </a:solidFill>
              <a:latin typeface="Segoe" panose="020B0502040504020203" pitchFamily="34" charset="0"/>
            </a:endParaRP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Modules</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Components</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Data binding</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Directive</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Pipes</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Services</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Observables</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Dependency </a:t>
            </a:r>
          </a:p>
          <a:p>
            <a:pPr>
              <a:buClr>
                <a:srgbClr val="FF0000"/>
              </a:buClr>
            </a:pPr>
            <a:r>
              <a:rPr lang="en-US" sz="1600" dirty="0">
                <a:solidFill>
                  <a:schemeClr val="tx1">
                    <a:lumMod val="95000"/>
                    <a:lumOff val="5000"/>
                  </a:schemeClr>
                </a:solidFill>
                <a:latin typeface="Segoe" panose="020B0502040504020203" pitchFamily="34" charset="0"/>
              </a:rPr>
              <a:t>    Injection</a:t>
            </a:r>
          </a:p>
          <a:p>
            <a:pPr marL="285750" indent="-285750">
              <a:buClr>
                <a:srgbClr val="FF0000"/>
              </a:buClr>
              <a:buFont typeface="Arial" panose="020B0604020202020204" pitchFamily="34" charset="0"/>
              <a:buChar char="»"/>
            </a:pPr>
            <a:r>
              <a:rPr lang="en-US" sz="1600" dirty="0">
                <a:latin typeface="Segoe" panose="020B0502040504020203" pitchFamily="34" charset="0"/>
              </a:rPr>
              <a:t>Honorable mentions</a:t>
            </a:r>
          </a:p>
          <a:p>
            <a:pPr marL="285750" indent="-285750">
              <a:buClr>
                <a:srgbClr val="FF0000"/>
              </a:buClr>
              <a:buFont typeface="Arial" panose="020B0604020202020204" pitchFamily="34" charset="0"/>
              <a:buChar char="»"/>
            </a:pPr>
            <a:endParaRPr lang="en-US" sz="1600" dirty="0">
              <a:solidFill>
                <a:schemeClr val="tx1">
                  <a:lumMod val="95000"/>
                  <a:lumOff val="5000"/>
                </a:schemeClr>
              </a:solidFill>
              <a:latin typeface="Segoe" panose="020B0502040504020203" pitchFamily="34" charset="0"/>
            </a:endParaRPr>
          </a:p>
        </p:txBody>
      </p:sp>
      <p:pic>
        <p:nvPicPr>
          <p:cNvPr id="6" name="Picture 5">
            <a:extLst>
              <a:ext uri="{FF2B5EF4-FFF2-40B4-BE49-F238E27FC236}">
                <a16:creationId xmlns:a16="http://schemas.microsoft.com/office/drawing/2014/main" id="{8C8D2761-E329-419F-955E-FBAFF3F0CD65}"/>
              </a:ext>
            </a:extLst>
          </p:cNvPr>
          <p:cNvPicPr>
            <a:picLocks noChangeAspect="1"/>
          </p:cNvPicPr>
          <p:nvPr/>
        </p:nvPicPr>
        <p:blipFill>
          <a:blip r:embed="rId2"/>
          <a:stretch>
            <a:fillRect/>
          </a:stretch>
        </p:blipFill>
        <p:spPr>
          <a:xfrm>
            <a:off x="3025588" y="1035425"/>
            <a:ext cx="5948378" cy="3402104"/>
          </a:xfrm>
          <a:prstGeom prst="rect">
            <a:avLst/>
          </a:prstGeom>
        </p:spPr>
      </p:pic>
    </p:spTree>
    <p:extLst>
      <p:ext uri="{BB962C8B-B14F-4D97-AF65-F5344CB8AC3E}">
        <p14:creationId xmlns:p14="http://schemas.microsoft.com/office/powerpoint/2010/main" val="293397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0-#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52020A5C-EC3B-48A3-815B-BC638927EA8A}"/>
              </a:ext>
            </a:extLst>
          </p:cNvPr>
          <p:cNvSpPr>
            <a:spLocks noGrp="1"/>
          </p:cNvSpPr>
          <p:nvPr>
            <p:ph type="body" sz="quarter" idx="11"/>
          </p:nvPr>
        </p:nvSpPr>
        <p:spPr>
          <a:xfrm>
            <a:off x="611559" y="1114904"/>
            <a:ext cx="7113775" cy="3248667"/>
          </a:xfrm>
        </p:spPr>
        <p:txBody>
          <a:bodyPr/>
          <a:lstStyle/>
          <a:p>
            <a:r>
              <a:rPr lang="sr-Latn-RS" dirty="0"/>
              <a:t>Angular 2+ is written in Typescript </a:t>
            </a:r>
          </a:p>
          <a:p>
            <a:r>
              <a:rPr lang="sr-Latn-RS" dirty="0"/>
              <a:t>Created by Microsoft and used by Angular team for building Angular 2+.</a:t>
            </a:r>
          </a:p>
          <a:p>
            <a:r>
              <a:rPr lang="sr-Latn-RS" dirty="0"/>
              <a:t>TypeScript = ES6 JS + Extras</a:t>
            </a:r>
          </a:p>
          <a:p>
            <a:r>
              <a:rPr lang="sr-Latn-RS" dirty="0"/>
              <a:t>All JavaScript is valid TypeScript</a:t>
            </a:r>
          </a:p>
          <a:p>
            <a:r>
              <a:rPr lang="sr-Latn-RS" dirty="0"/>
              <a:t>Transpile down to JavaScript</a:t>
            </a:r>
          </a:p>
          <a:p>
            <a:r>
              <a:rPr lang="sr-Latn-RS" dirty="0"/>
              <a:t>All major FE IDEs have rich support </a:t>
            </a:r>
          </a:p>
          <a:p>
            <a:r>
              <a:rPr lang="sr-Latn-RS" dirty="0"/>
              <a:t>Browsers does not support TS, transpile down to JavaScript</a:t>
            </a:r>
          </a:p>
          <a:p>
            <a:r>
              <a:rPr lang="sr-Latn-RS" dirty="0"/>
              <a:t>Safe automatic refactoring, autocomplete and code navigation, typos caught at compilation time</a:t>
            </a:r>
          </a:p>
          <a:p>
            <a:r>
              <a:rPr lang="sr-Latn-RS" dirty="0"/>
              <a:t>Class-based OO, with inheritance, private members, interfaces and modules</a:t>
            </a:r>
          </a:p>
          <a:p>
            <a:endParaRPr lang="sr-Latn-RS" dirty="0"/>
          </a:p>
        </p:txBody>
      </p:sp>
      <p:sp>
        <p:nvSpPr>
          <p:cNvPr id="13" name="Text Placeholder 12">
            <a:extLst>
              <a:ext uri="{FF2B5EF4-FFF2-40B4-BE49-F238E27FC236}">
                <a16:creationId xmlns:a16="http://schemas.microsoft.com/office/drawing/2014/main" id="{B1043CA6-8A91-4B58-AA19-7056C6C212B2}"/>
              </a:ext>
            </a:extLst>
          </p:cNvPr>
          <p:cNvSpPr>
            <a:spLocks noGrp="1"/>
          </p:cNvSpPr>
          <p:nvPr>
            <p:ph type="body" sz="quarter" idx="19"/>
          </p:nvPr>
        </p:nvSpPr>
        <p:spPr/>
        <p:txBody>
          <a:bodyPr/>
          <a:lstStyle/>
          <a:p>
            <a:r>
              <a:rPr lang="en-US" dirty="0">
                <a:solidFill>
                  <a:srgbClr val="B32E31"/>
                </a:solidFill>
              </a:rPr>
              <a:t>Typescript</a:t>
            </a:r>
            <a:endParaRPr lang="sr-Latn-RS" dirty="0"/>
          </a:p>
        </p:txBody>
      </p:sp>
    </p:spTree>
    <p:extLst>
      <p:ext uri="{BB962C8B-B14F-4D97-AF65-F5344CB8AC3E}">
        <p14:creationId xmlns:p14="http://schemas.microsoft.com/office/powerpoint/2010/main" val="2614430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411510"/>
            <a:ext cx="6768752" cy="523220"/>
          </a:xfrm>
          <a:prstGeom prst="rect">
            <a:avLst/>
          </a:prstGeom>
          <a:noFill/>
        </p:spPr>
        <p:txBody>
          <a:bodyPr wrap="square" rtlCol="0">
            <a:spAutoFit/>
          </a:bodyPr>
          <a:lstStyle/>
          <a:p>
            <a:r>
              <a:rPr lang="sr-Latn-RS" sz="2800" b="1" dirty="0">
                <a:solidFill>
                  <a:srgbClr val="B32E31"/>
                </a:solidFill>
              </a:rPr>
              <a:t>A</a:t>
            </a:r>
            <a:r>
              <a:rPr lang="en-US" sz="2800" b="1" dirty="0" err="1">
                <a:solidFill>
                  <a:srgbClr val="B32E31"/>
                </a:solidFill>
              </a:rPr>
              <a:t>ngular</a:t>
            </a:r>
            <a:r>
              <a:rPr lang="en-US" sz="2800" b="1" dirty="0">
                <a:solidFill>
                  <a:srgbClr val="B32E31"/>
                </a:solidFill>
              </a:rPr>
              <a:t> </a:t>
            </a:r>
            <a:r>
              <a:rPr lang="en-US" sz="2800" b="1" dirty="0"/>
              <a:t>Features</a:t>
            </a:r>
            <a:endParaRPr lang="en-US" sz="2800" b="1" dirty="0">
              <a:solidFill>
                <a:srgbClr val="B32E31"/>
              </a:solidFill>
            </a:endParaRPr>
          </a:p>
        </p:txBody>
      </p:sp>
      <p:sp>
        <p:nvSpPr>
          <p:cNvPr id="8" name="TextBox 7"/>
          <p:cNvSpPr txBox="1"/>
          <p:nvPr/>
        </p:nvSpPr>
        <p:spPr>
          <a:xfrm>
            <a:off x="611560" y="1035425"/>
            <a:ext cx="3744416" cy="2800767"/>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sz="1600" dirty="0" err="1">
                <a:latin typeface="Segoe" panose="020B0502040504020203" pitchFamily="34" charset="0"/>
              </a:rPr>
              <a:t>Typscript</a:t>
            </a:r>
            <a:endParaRPr lang="en-US" sz="1600" dirty="0">
              <a:latin typeface="Segoe" panose="020B0502040504020203" pitchFamily="34" charset="0"/>
            </a:endParaRPr>
          </a:p>
          <a:p>
            <a:pPr marL="285750" indent="-285750">
              <a:buClr>
                <a:srgbClr val="FF0000"/>
              </a:buClr>
              <a:buFont typeface="Arial" panose="020B0604020202020204" pitchFamily="34" charset="0"/>
              <a:buChar char="»"/>
            </a:pPr>
            <a:r>
              <a:rPr lang="en-US" sz="1600" dirty="0">
                <a:solidFill>
                  <a:schemeClr val="accent1"/>
                </a:solidFill>
                <a:latin typeface="Segoe" panose="020B0502040504020203" pitchFamily="34" charset="0"/>
              </a:rPr>
              <a:t>Modules</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Components</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Data binding</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Directive</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Pipes</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Services</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Observables</a:t>
            </a:r>
          </a:p>
          <a:p>
            <a:pPr marL="285750" indent="-285750">
              <a:buClr>
                <a:srgbClr val="FF0000"/>
              </a:buClr>
              <a:buFont typeface="Arial" panose="020B0604020202020204" pitchFamily="34" charset="0"/>
              <a:buChar char="»"/>
            </a:pPr>
            <a:r>
              <a:rPr lang="en-US" sz="1600" dirty="0">
                <a:solidFill>
                  <a:schemeClr val="tx1">
                    <a:lumMod val="95000"/>
                    <a:lumOff val="5000"/>
                  </a:schemeClr>
                </a:solidFill>
                <a:latin typeface="Segoe" panose="020B0502040504020203" pitchFamily="34" charset="0"/>
              </a:rPr>
              <a:t>Dependency </a:t>
            </a:r>
          </a:p>
          <a:p>
            <a:pPr>
              <a:buClr>
                <a:srgbClr val="FF0000"/>
              </a:buClr>
            </a:pPr>
            <a:r>
              <a:rPr lang="en-US" sz="1600" dirty="0">
                <a:solidFill>
                  <a:schemeClr val="tx1">
                    <a:lumMod val="95000"/>
                    <a:lumOff val="5000"/>
                  </a:schemeClr>
                </a:solidFill>
                <a:latin typeface="Segoe" panose="020B0502040504020203" pitchFamily="34" charset="0"/>
              </a:rPr>
              <a:t>    Injection</a:t>
            </a:r>
          </a:p>
          <a:p>
            <a:pPr marL="285750" indent="-285750">
              <a:buClr>
                <a:srgbClr val="FF0000"/>
              </a:buClr>
              <a:buFont typeface="Arial" panose="020B0604020202020204" pitchFamily="34" charset="0"/>
              <a:buChar char="»"/>
            </a:pPr>
            <a:endParaRPr lang="en-US" sz="1600" dirty="0">
              <a:solidFill>
                <a:schemeClr val="tx1">
                  <a:lumMod val="95000"/>
                  <a:lumOff val="5000"/>
                </a:schemeClr>
              </a:solidFill>
              <a:latin typeface="Segoe" panose="020B0502040504020203" pitchFamily="34" charset="0"/>
            </a:endParaRPr>
          </a:p>
        </p:txBody>
      </p:sp>
      <p:pic>
        <p:nvPicPr>
          <p:cNvPr id="6" name="Picture 5">
            <a:extLst>
              <a:ext uri="{FF2B5EF4-FFF2-40B4-BE49-F238E27FC236}">
                <a16:creationId xmlns:a16="http://schemas.microsoft.com/office/drawing/2014/main" id="{8C8D2761-E329-419F-955E-FBAFF3F0CD65}"/>
              </a:ext>
            </a:extLst>
          </p:cNvPr>
          <p:cNvPicPr>
            <a:picLocks noChangeAspect="1"/>
          </p:cNvPicPr>
          <p:nvPr/>
        </p:nvPicPr>
        <p:blipFill>
          <a:blip r:embed="rId2"/>
          <a:stretch>
            <a:fillRect/>
          </a:stretch>
        </p:blipFill>
        <p:spPr>
          <a:xfrm>
            <a:off x="3025588" y="1035425"/>
            <a:ext cx="5948378" cy="3402104"/>
          </a:xfrm>
          <a:prstGeom prst="rect">
            <a:avLst/>
          </a:prstGeom>
        </p:spPr>
      </p:pic>
    </p:spTree>
    <p:extLst>
      <p:ext uri="{BB962C8B-B14F-4D97-AF65-F5344CB8AC3E}">
        <p14:creationId xmlns:p14="http://schemas.microsoft.com/office/powerpoint/2010/main" val="287769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0-#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F7F62C-AB56-4097-BBED-AE5E90F02A7D}"/>
              </a:ext>
            </a:extLst>
          </p:cNvPr>
          <p:cNvSpPr>
            <a:spLocks noGrp="1"/>
          </p:cNvSpPr>
          <p:nvPr>
            <p:ph type="body" sz="quarter" idx="11"/>
          </p:nvPr>
        </p:nvSpPr>
        <p:spPr>
          <a:xfrm>
            <a:off x="611560" y="1059581"/>
            <a:ext cx="3489793" cy="2665253"/>
          </a:xfrm>
        </p:spPr>
        <p:txBody>
          <a:bodyPr/>
          <a:lstStyle/>
          <a:p>
            <a:r>
              <a:rPr lang="en-US" sz="1600" dirty="0"/>
              <a:t>Help organize an application into cohesive blocks of functionality</a:t>
            </a:r>
          </a:p>
          <a:p>
            <a:r>
              <a:rPr lang="en-US" sz="1600" dirty="0" err="1"/>
              <a:t>AppModule</a:t>
            </a:r>
            <a:r>
              <a:rPr lang="en-US" sz="1600" dirty="0"/>
              <a:t> - the application root module</a:t>
            </a:r>
          </a:p>
          <a:p>
            <a:r>
              <a:rPr lang="en-US" sz="1600" dirty="0"/>
              <a:t>Many Angular libraries are modules</a:t>
            </a:r>
          </a:p>
          <a:p>
            <a:r>
              <a:rPr lang="en-US" sz="1600" dirty="0"/>
              <a:t>Lazy loading</a:t>
            </a:r>
          </a:p>
          <a:p>
            <a:endParaRPr lang="sr-Latn-RS" dirty="0"/>
          </a:p>
        </p:txBody>
      </p:sp>
      <p:sp>
        <p:nvSpPr>
          <p:cNvPr id="3" name="Text Placeholder 2">
            <a:extLst>
              <a:ext uri="{FF2B5EF4-FFF2-40B4-BE49-F238E27FC236}">
                <a16:creationId xmlns:a16="http://schemas.microsoft.com/office/drawing/2014/main" id="{32078E3C-DB1C-4B62-B8F0-6C186837A49A}"/>
              </a:ext>
            </a:extLst>
          </p:cNvPr>
          <p:cNvSpPr>
            <a:spLocks noGrp="1"/>
          </p:cNvSpPr>
          <p:nvPr>
            <p:ph type="body" sz="quarter" idx="19"/>
          </p:nvPr>
        </p:nvSpPr>
        <p:spPr/>
        <p:txBody>
          <a:bodyPr/>
          <a:lstStyle/>
          <a:p>
            <a:r>
              <a:rPr lang="en-US" dirty="0">
                <a:solidFill>
                  <a:srgbClr val="B32E31"/>
                </a:solidFill>
              </a:rPr>
              <a:t>Modules</a:t>
            </a:r>
            <a:endParaRPr lang="sr-Latn-RS" dirty="0"/>
          </a:p>
        </p:txBody>
      </p:sp>
      <p:pic>
        <p:nvPicPr>
          <p:cNvPr id="4" name="Picture 3">
            <a:extLst>
              <a:ext uri="{FF2B5EF4-FFF2-40B4-BE49-F238E27FC236}">
                <a16:creationId xmlns:a16="http://schemas.microsoft.com/office/drawing/2014/main" id="{934E109F-9FC5-4EAE-8778-A69A637C32F5}"/>
              </a:ext>
            </a:extLst>
          </p:cNvPr>
          <p:cNvPicPr>
            <a:picLocks noChangeAspect="1"/>
          </p:cNvPicPr>
          <p:nvPr/>
        </p:nvPicPr>
        <p:blipFill>
          <a:blip r:embed="rId2"/>
          <a:stretch>
            <a:fillRect/>
          </a:stretch>
        </p:blipFill>
        <p:spPr>
          <a:xfrm>
            <a:off x="4272543" y="484188"/>
            <a:ext cx="4501663" cy="3674152"/>
          </a:xfrm>
          <a:prstGeom prst="rect">
            <a:avLst/>
          </a:prstGeom>
        </p:spPr>
      </p:pic>
    </p:spTree>
    <p:extLst>
      <p:ext uri="{BB962C8B-B14F-4D97-AF65-F5344CB8AC3E}">
        <p14:creationId xmlns:p14="http://schemas.microsoft.com/office/powerpoint/2010/main" val="1247991580"/>
      </p:ext>
    </p:extLst>
  </p:cSld>
  <p:clrMapOvr>
    <a:masterClrMapping/>
  </p:clrMapOvr>
</p:sld>
</file>

<file path=ppt/theme/theme1.xml><?xml version="1.0" encoding="utf-8"?>
<a:theme xmlns:a="http://schemas.openxmlformats.org/drawingml/2006/main" name="Comtrade-digital">
  <a:themeElements>
    <a:clrScheme name="comtrade-digital-color-scheme">
      <a:dk1>
        <a:sysClr val="windowText" lastClr="000000"/>
      </a:dk1>
      <a:lt1>
        <a:sysClr val="window" lastClr="FFFFFF"/>
      </a:lt1>
      <a:dk2>
        <a:srgbClr val="1F497D"/>
      </a:dk2>
      <a:lt2>
        <a:srgbClr val="EEECE1"/>
      </a:lt2>
      <a:accent1>
        <a:srgbClr val="F0493E"/>
      </a:accent1>
      <a:accent2>
        <a:srgbClr val="EFB81D"/>
      </a:accent2>
      <a:accent3>
        <a:srgbClr val="4A2959"/>
      </a:accent3>
      <a:accent4>
        <a:srgbClr val="A20000"/>
      </a:accent4>
      <a:accent5>
        <a:srgbClr val="00B0DA"/>
      </a:accent5>
      <a:accent6>
        <a:srgbClr val="C0D84E"/>
      </a:accent6>
      <a:hlink>
        <a:srgbClr val="00B0F0"/>
      </a:hlink>
      <a:folHlink>
        <a:srgbClr val="800080"/>
      </a:folHlink>
    </a:clrScheme>
    <a:fontScheme name="Custom 1">
      <a:majorFont>
        <a:latin typeface="segoe"/>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trade-digital" id="{E2E49B70-1F5E-4E26-BAE4-5DD1622D9211}" vid="{5600893B-FE6D-46D5-AEA5-900B1B4501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Vertical xmlns="29314b17-d983-479b-a6eb-8eb22fea1436" xsi:nil="true"/>
    <LikedBy xmlns="http://schemas.microsoft.com/sharepoint/v3">
      <UserInfo>
        <DisplayName/>
        <AccountId xsi:nil="true"/>
        <AccountType/>
      </UserInfo>
    </LikedBy>
    <PublishingExpirationDate xmlns="http://schemas.microsoft.com/sharepoint/v3" xsi:nil="true"/>
    <Active xmlns="29314b17-d983-479b-a6eb-8eb22fea1436">true</Active>
    <PublishingStartDate xmlns="http://schemas.microsoft.com/sharepoint/v3" xsi:nil="true"/>
    <Order0 xmlns="29314b17-d983-479b-a6eb-8eb22fea1436" xsi:nil="true"/>
    <FileType xmlns="29314b17-d983-479b-a6eb-8eb22fea1436" xsi:nil="true"/>
    <RatedBy xmlns="http://schemas.microsoft.com/sharepoint/v3">
      <UserInfo>
        <DisplayName/>
        <AccountId xsi:nil="true"/>
        <AccountType/>
      </UserInfo>
    </RatedBy>
    <_dlc_DocId xmlns="b620cf2d-8c83-4c60-9e87-4777e30d4f61">ZREZCPREDYZ2-915941576-3976</_dlc_DocId>
    <_dlc_DocIdUrl xmlns="b620cf2d-8c83-4c60-9e87-4777e30d4f61">
      <Url>http://ct-connectapp/_layouts/15/DocIdRedir.aspx?ID=ZREZCPREDYZ2-915941576-3976</Url>
      <Description>ZREZCPREDYZ2-915941576-3976</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284C05AE35ECD49A6C45DB44BC80BD4" ma:contentTypeVersion="15" ma:contentTypeDescription="Create a new document." ma:contentTypeScope="" ma:versionID="3b95f8976fc4339a6d98ca7dadf9e0ed">
  <xsd:schema xmlns:xsd="http://www.w3.org/2001/XMLSchema" xmlns:xs="http://www.w3.org/2001/XMLSchema" xmlns:p="http://schemas.microsoft.com/office/2006/metadata/properties" xmlns:ns1="http://schemas.microsoft.com/sharepoint/v3" xmlns:ns2="29314b17-d983-479b-a6eb-8eb22fea1436" xmlns:ns4="b620cf2d-8c83-4c60-9e87-4777e30d4f61" targetNamespace="http://schemas.microsoft.com/office/2006/metadata/properties" ma:root="true" ma:fieldsID="429b62096d1e6682b51b5c1159a67508" ns1:_="" ns2:_="" ns4:_="">
    <xsd:import namespace="http://schemas.microsoft.com/sharepoint/v3"/>
    <xsd:import namespace="29314b17-d983-479b-a6eb-8eb22fea1436"/>
    <xsd:import namespace="b620cf2d-8c83-4c60-9e87-4777e30d4f61"/>
    <xsd:element name="properties">
      <xsd:complexType>
        <xsd:sequence>
          <xsd:element name="documentManagement">
            <xsd:complexType>
              <xsd:all>
                <xsd:element ref="ns2:Vertical" minOccurs="0"/>
                <xsd:element ref="ns1:PublishingStartDate" minOccurs="0"/>
                <xsd:element ref="ns1:PublishingExpirationDate" minOccurs="0"/>
                <xsd:element ref="ns2:FileType" minOccurs="0"/>
                <xsd:element ref="ns2:Active" minOccurs="0"/>
                <xsd:element ref="ns2:Order0" minOccurs="0"/>
                <xsd:element ref="ns1:RatedBy" minOccurs="0"/>
                <xsd:element ref="ns1:Ratings" minOccurs="0"/>
                <xsd:element ref="ns1:LikesCount" minOccurs="0"/>
                <xsd:element ref="ns1:LikedBy" minOccurs="0"/>
                <xsd:element ref="ns4:_dlc_DocId" minOccurs="0"/>
                <xsd:element ref="ns4:_dlc_DocIdUrl" minOccurs="0"/>
                <xsd:element ref="ns4:_dlc_DocIdPersistId" minOccurs="0"/>
                <xsd:element ref="ns4: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3" nillable="true" ma:displayName="Scheduling Start Date" ma:internalName="PublishingStartDate">
      <xsd:simpleType>
        <xsd:restriction base="dms:Unknown"/>
      </xsd:simpleType>
    </xsd:element>
    <xsd:element name="PublishingExpirationDate" ma:index="4" nillable="true" ma:displayName="Scheduling End Date" ma:internalName="PublishingExpirationDate">
      <xsd:simpleType>
        <xsd:restriction base="dms:Unknown"/>
      </xsd:simpleType>
    </xsd:element>
    <xsd:element name="RatedBy" ma:index="1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7" nillable="true" ma:displayName="User ratings" ma:description="User ratings for the item" ma:hidden="true" ma:internalName="Ratings">
      <xsd:simpleType>
        <xsd:restriction base="dms:Note"/>
      </xsd:simpleType>
    </xsd:element>
    <xsd:element name="LikesCount" ma:index="18" nillable="true" ma:displayName="Number of Likes" ma:internalName="LikesCount">
      <xsd:simpleType>
        <xsd:restriction base="dms:Unknown"/>
      </xsd:simpleType>
    </xsd:element>
    <xsd:element name="LikedBy" ma:index="1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9314b17-d983-479b-a6eb-8eb22fea1436" elementFormDefault="qualified">
    <xsd:import namespace="http://schemas.microsoft.com/office/2006/documentManagement/types"/>
    <xsd:import namespace="http://schemas.microsoft.com/office/infopath/2007/PartnerControls"/>
    <xsd:element name="Vertical" ma:index="2" nillable="true" ma:displayName="Vertical" ma:format="Dropdown" ma:internalName="Vertical">
      <xsd:simpleType>
        <xsd:union memberTypes="dms:Text">
          <xsd:simpleType>
            <xsd:restriction base="dms:Choice">
              <xsd:enumeration value="Solutions"/>
              <xsd:enumeration value="Distribution"/>
              <xsd:enumeration value="General"/>
            </xsd:restriction>
          </xsd:simpleType>
        </xsd:union>
      </xsd:simpleType>
    </xsd:element>
    <xsd:element name="FileType" ma:index="13" nillable="true" ma:displayName="FileType" ma:format="Dropdown" ma:internalName="FileType">
      <xsd:simpleType>
        <xsd:restriction base="dms:Choice">
          <xsd:enumeration value="None"/>
          <xsd:enumeration value="Icon"/>
          <xsd:enumeration value="EPS"/>
          <xsd:enumeration value="JPG"/>
          <xsd:enumeration value="PDF"/>
          <xsd:enumeration value="PNG"/>
        </xsd:restriction>
      </xsd:simpleType>
    </xsd:element>
    <xsd:element name="Active" ma:index="14" nillable="true" ma:displayName="Active" ma:default="1" ma:internalName="Active">
      <xsd:simpleType>
        <xsd:restriction base="dms:Boolean"/>
      </xsd:simpleType>
    </xsd:element>
    <xsd:element name="Order0" ma:index="15" nillable="true" ma:displayName="Order" ma:internalName="Order0">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b620cf2d-8c83-4c60-9e87-4777e30d4f61" elementFormDefault="qualified">
    <xsd:import namespace="http://schemas.microsoft.com/office/2006/documentManagement/types"/>
    <xsd:import namespace="http://schemas.microsoft.com/office/infopath/2007/PartnerControls"/>
    <xsd:element name="_dlc_DocId" ma:index="20" nillable="true" ma:displayName="Document ID Value" ma:description="The value of the document ID assigned to this item." ma:internalName="_dlc_DocId" ma:readOnly="true">
      <xsd:simpleType>
        <xsd:restriction base="dms:Text"/>
      </xsd:simpleType>
    </xsd:element>
    <xsd:element name="_dlc_DocIdUrl" ma:index="2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2" nillable="true" ma:displayName="Persist ID" ma:description="Keep ID on add." ma:hidden="true" ma:internalName="_dlc_DocIdPersistId" ma:readOnly="true">
      <xsd:simpleType>
        <xsd:restriction base="dms:Boolean"/>
      </xsd:simpleType>
    </xsd:element>
    <xsd:element name="SharedWithUsers" ma:index="2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24B19DA-FC7B-4F02-9902-8E9DFD1191DD}">
  <ds:schemaRefs>
    <ds:schemaRef ds:uri="http://purl.org/dc/elements/1.1/"/>
    <ds:schemaRef ds:uri="29314b17-d983-479b-a6eb-8eb22fea1436"/>
    <ds:schemaRef ds:uri="http://schemas.openxmlformats.org/package/2006/metadata/core-properties"/>
    <ds:schemaRef ds:uri="http://purl.org/dc/terms/"/>
    <ds:schemaRef ds:uri="b620cf2d-8c83-4c60-9e87-4777e30d4f61"/>
    <ds:schemaRef ds:uri="http://schemas.microsoft.com/sharepoint/v3"/>
    <ds:schemaRef ds:uri="http://schemas.microsoft.com/office/2006/documentManagement/types"/>
    <ds:schemaRef ds:uri="http://www.w3.org/XML/1998/namespace"/>
    <ds:schemaRef ds:uri="http://purl.org/dc/dcmityp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7DA0B386-76C6-4EE6-8F33-5B75C955C575}">
  <ds:schemaRefs>
    <ds:schemaRef ds:uri="http://schemas.microsoft.com/sharepoint/v3/contenttype/forms"/>
  </ds:schemaRefs>
</ds:datastoreItem>
</file>

<file path=customXml/itemProps3.xml><?xml version="1.0" encoding="utf-8"?>
<ds:datastoreItem xmlns:ds="http://schemas.openxmlformats.org/officeDocument/2006/customXml" ds:itemID="{41EB3EA5-31EF-4454-893B-F3E6B2BE1D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9314b17-d983-479b-a6eb-8eb22fea1436"/>
    <ds:schemaRef ds:uri="b620cf2d-8c83-4c60-9e87-4777e30d4f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2BEC4FB-6D8C-412A-8DD6-37E031434E7B}">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Comtrade-digital</Template>
  <TotalTime>2563</TotalTime>
  <Words>534</Words>
  <Application>Microsoft Office PowerPoint</Application>
  <PresentationFormat>On-screen Show (16:9)</PresentationFormat>
  <Paragraphs>218</Paragraphs>
  <Slides>27</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segoe</vt:lpstr>
      <vt:lpstr>segoe</vt:lpstr>
      <vt:lpstr>Wingdings</vt:lpstr>
      <vt:lpstr>Comtrade-digital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Comtrade Digital Services PPT template</dc:title>
  <dc:creator>Ivan Stepić</dc:creator>
  <cp:lastModifiedBy>Ivan Stepić</cp:lastModifiedBy>
  <cp:revision>48</cp:revision>
  <dcterms:created xsi:type="dcterms:W3CDTF">2017-04-05T08:14:05Z</dcterms:created>
  <dcterms:modified xsi:type="dcterms:W3CDTF">2020-01-19T16:12:40Z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0x0101006284C05AE35ECD49A6C45DB44BC80BD4</vt:lpwstr>
  </property>
  <property fmtid="{D5CDD505-2E9C-101B-9397-08002B2CF9AE}" pid="3" name="Department">
    <vt:lpwstr>Marketing</vt:lpwstr>
  </property>
  <property fmtid="{D5CDD505-2E9C-101B-9397-08002B2CF9AE}" pid="4" name="DocContentType">
    <vt:lpwstr>Book of Graphic Standards</vt:lpwstr>
  </property>
  <property fmtid="{D5CDD505-2E9C-101B-9397-08002B2CF9AE}" pid="5" name="_dlc_DocIdItemGuid">
    <vt:lpwstr>139c8eb2-9298-4d95-b7d2-b8c4303c30e1</vt:lpwstr>
  </property>
</Properties>
</file>