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9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56488-9E41-F013-E397-5227F40F2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D7B2EB-5E2B-544E-4AA3-9CA85CC3B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DF88E-75DA-FF0D-0C5C-F4C0D7CA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0F0E-472A-459B-B3F0-FD4C87C91717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0A2E1-46EA-D710-1CEC-686A5BA3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90928-6A82-430D-E3CB-FB04A8DA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C734-8CCC-46CC-B79E-C4972611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96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CD7CC-A3E0-B1F7-6627-5016EFA6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4D8AB-3E74-FFE0-1845-5847F0BB4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B8788-57A1-C263-1F15-7B4F0759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0F0E-472A-459B-B3F0-FD4C87C91717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7B76FA-E314-9ED6-6084-35B9D151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01D64-6F0A-6772-6A77-7A7992CC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C734-8CCC-46CC-B79E-C4972611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9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28A826-B45F-C4B5-0A46-08E9BA0C9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EAEF2C-8EDB-9CE8-C8C0-A847AA23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19C23-0861-7EBF-E8D7-1CB071C8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0F0E-472A-459B-B3F0-FD4C87C91717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4C1CA-CDB4-23F6-B175-8A54BA7E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B7AEE-3B64-F7E5-CA0A-B16CFCB1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C734-8CCC-46CC-B79E-C4972611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25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6287B-79CC-F80B-0CFC-81CE97C5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A510C-D551-FC67-B113-91E45575C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7A0BD-7F10-7B44-21DC-B1A53190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0F0E-472A-459B-B3F0-FD4C87C91717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B6314-1381-200C-B58D-C9446868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17E07-AD17-8AAA-CBD4-6A7397CC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C734-8CCC-46CC-B79E-C4972611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71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98E45-B8D1-34DC-774B-71683AED0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8BBC8-4914-7246-2BE1-DCDD0AC3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2BC86-2C16-39C0-BD17-ACB91C6E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0F0E-472A-459B-B3F0-FD4C87C91717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44B28-9E3F-D650-84F1-962EB138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D433B-0B8A-7ECF-DBAB-2B982B77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C734-8CCC-46CC-B79E-C4972611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3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B2744-2E65-81B0-EE6F-2D47D6B9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BB403-E8E3-04F3-CC47-8707FE403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BEA26-8FDE-10D7-FB34-B3864C63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63B94B-D9A6-65C1-E0FC-2AD3EB54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0F0E-472A-459B-B3F0-FD4C87C91717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8C938-ED58-3155-3117-2ED94360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40002E-8A6B-34E1-0071-48894EC1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C734-8CCC-46CC-B79E-C4972611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3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B9C87-790E-5C23-3CF2-697CAF97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CB52E-349D-ACC2-D489-88260A25E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62E1C-49E4-BF70-7CAC-6A9CC8E64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9DE6D5-F799-B0D3-EC66-27F33DFA2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AC803E-1ABA-4CCB-92E4-7F9C7A01F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68F8E4-A506-45CA-9AFF-FA11B06F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0F0E-472A-459B-B3F0-FD4C87C91717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8D8138-A1D5-5136-7A5B-9E8BE8CC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796385-351C-C354-BBEB-5E2BA2B3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C734-8CCC-46CC-B79E-C4972611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0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F4B9E-9B43-0D20-B025-F1D1ABF6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8D9F4-619D-CBEA-FEFC-7D849E14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0F0E-472A-459B-B3F0-FD4C87C91717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EDE61D-45A0-99CA-38E1-171022C6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92C724-26CB-9974-7457-259CF9D2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C734-8CCC-46CC-B79E-C4972611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3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6385D1-F773-970D-5CE4-E93327E0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0F0E-472A-459B-B3F0-FD4C87C91717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34ECAD-31A2-972A-A108-A562CA7E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E8C570-5B74-8D9D-3ACB-3E8D2279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C734-8CCC-46CC-B79E-C4972611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1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B2297-44A5-AE06-F7E7-D649AEF8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B0E17-72B4-0816-8D94-5725EC76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E7317D-2E63-EB49-33CE-EC427742F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8EC214-C71B-9A5C-0689-8E943520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0F0E-472A-459B-B3F0-FD4C87C91717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327B7-1BEE-97E0-7E1E-8A477C50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BE65E-F637-1832-0FF7-76701082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C734-8CCC-46CC-B79E-C4972611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1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3C78C-A949-D01D-2422-7AA9CE51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CE9DE2-3CB1-414A-DD78-4612B5849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AF1E5-AC74-BB9E-0F57-83EB68E7A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2AE2D-559D-F05F-E03E-E36BA95A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0F0E-472A-459B-B3F0-FD4C87C91717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AD3F0-878B-9B58-8B4E-D01FA70C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4220E-F7E9-2725-0016-2797A73A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DC734-8CCC-46CC-B79E-C4972611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4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6C9CC4-A29F-05D4-2288-6264AA4E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EA8FD-B8DC-C429-2E31-FF772C9A6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AFDAD-0BD7-60D5-91BC-36C173335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80F0E-472A-459B-B3F0-FD4C87C91717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83132-2985-67B7-C255-7164D58B4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16FE1-9636-820E-0FD6-EAAE6E683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DC734-8CCC-46CC-B79E-C4972611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2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1E1C45-6DE1-98CE-FEAE-9A7677705181}"/>
              </a:ext>
            </a:extLst>
          </p:cNvPr>
          <p:cNvGrpSpPr/>
          <p:nvPr/>
        </p:nvGrpSpPr>
        <p:grpSpPr>
          <a:xfrm>
            <a:off x="1688237" y="1817122"/>
            <a:ext cx="1512000" cy="2106431"/>
            <a:chOff x="1151704" y="614515"/>
            <a:chExt cx="1512000" cy="2106431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48E8018-A752-91E4-5F56-40A2E95FE502}"/>
                </a:ext>
              </a:extLst>
            </p:cNvPr>
            <p:cNvGrpSpPr/>
            <p:nvPr/>
          </p:nvGrpSpPr>
          <p:grpSpPr>
            <a:xfrm>
              <a:off x="1151704" y="614515"/>
              <a:ext cx="1512000" cy="1530000"/>
              <a:chOff x="1229709" y="667523"/>
              <a:chExt cx="1512000" cy="15300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CBC0329-E4AB-B45D-654B-5414D49AEF2F}"/>
                  </a:ext>
                </a:extLst>
              </p:cNvPr>
              <p:cNvSpPr/>
              <p:nvPr/>
            </p:nvSpPr>
            <p:spPr>
              <a:xfrm>
                <a:off x="1229709" y="667523"/>
                <a:ext cx="1512000" cy="1530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8D9EEA71-57E9-71C2-8E85-E2A21E60F55E}"/>
                  </a:ext>
                </a:extLst>
              </p:cNvPr>
              <p:cNvGrpSpPr/>
              <p:nvPr/>
            </p:nvGrpSpPr>
            <p:grpSpPr>
              <a:xfrm>
                <a:off x="1229709" y="667523"/>
                <a:ext cx="1510796" cy="1528848"/>
                <a:chOff x="1713743" y="1762189"/>
                <a:chExt cx="1647131" cy="1666812"/>
              </a:xfrm>
            </p:grpSpPr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58660390-6ACE-1734-2014-48A2A069BBE8}"/>
                    </a:ext>
                  </a:extLst>
                </p:cNvPr>
                <p:cNvSpPr/>
                <p:nvPr/>
              </p:nvSpPr>
              <p:spPr>
                <a:xfrm>
                  <a:off x="1713743" y="1762189"/>
                  <a:ext cx="1647131" cy="1666812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71" name="椭圆 170">
                  <a:extLst>
                    <a:ext uri="{FF2B5EF4-FFF2-40B4-BE49-F238E27FC236}">
                      <a16:creationId xmlns:a16="http://schemas.microsoft.com/office/drawing/2014/main" id="{4549B6FC-99FC-3A46-DB51-418F41E65EB8}"/>
                    </a:ext>
                  </a:extLst>
                </p:cNvPr>
                <p:cNvSpPr/>
                <p:nvPr/>
              </p:nvSpPr>
              <p:spPr>
                <a:xfrm flipV="1">
                  <a:off x="2517463" y="2570492"/>
                  <a:ext cx="29494" cy="29846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</p:grp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D33F33C-81D4-6304-C368-55318CDD645D}"/>
                </a:ext>
              </a:extLst>
            </p:cNvPr>
            <p:cNvSpPr txBox="1"/>
            <p:nvPr/>
          </p:nvSpPr>
          <p:spPr>
            <a:xfrm>
              <a:off x="1287666" y="2143865"/>
              <a:ext cx="1240076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注视点：</a:t>
              </a:r>
              <a:r>
                <a:rPr lang="en-US" altLang="zh-CN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0.5s</a:t>
              </a:r>
            </a:p>
            <a:p>
              <a:pPr algn="ctr"/>
              <a:endParaRPr lang="en-US" altLang="zh-CN" sz="105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/>
              <a:endParaRPr lang="zh-CN" altLang="en-US" sz="105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4BF853D-64E0-82B2-0F18-B534F634CEC5}"/>
              </a:ext>
            </a:extLst>
          </p:cNvPr>
          <p:cNvGrpSpPr/>
          <p:nvPr/>
        </p:nvGrpSpPr>
        <p:grpSpPr>
          <a:xfrm>
            <a:off x="3028513" y="2110701"/>
            <a:ext cx="1558181" cy="2107029"/>
            <a:chOff x="1534346" y="3385304"/>
            <a:chExt cx="1558181" cy="210702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4208640-C804-ABA8-17D1-FDB03C72A5B8}"/>
                </a:ext>
              </a:extLst>
            </p:cNvPr>
            <p:cNvGrpSpPr/>
            <p:nvPr/>
          </p:nvGrpSpPr>
          <p:grpSpPr>
            <a:xfrm>
              <a:off x="1557436" y="3385304"/>
              <a:ext cx="1512000" cy="1530000"/>
              <a:chOff x="2697804" y="2550455"/>
              <a:chExt cx="1512000" cy="153000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EE0AC17-F209-3BB3-B14F-E1EFE1743915}"/>
                  </a:ext>
                </a:extLst>
              </p:cNvPr>
              <p:cNvSpPr/>
              <p:nvPr/>
            </p:nvSpPr>
            <p:spPr>
              <a:xfrm>
                <a:off x="2697804" y="2550455"/>
                <a:ext cx="1512000" cy="1530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BB3EE40D-D531-387E-1E67-386BB8B2BABC}"/>
                  </a:ext>
                </a:extLst>
              </p:cNvPr>
              <p:cNvGrpSpPr/>
              <p:nvPr/>
            </p:nvGrpSpPr>
            <p:grpSpPr>
              <a:xfrm>
                <a:off x="2697804" y="2551031"/>
                <a:ext cx="1510796" cy="1528848"/>
                <a:chOff x="3530432" y="1762189"/>
                <a:chExt cx="1647131" cy="1666812"/>
              </a:xfrm>
            </p:grpSpPr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AFB9939E-1112-74CC-9FA9-976F0CACCA98}"/>
                    </a:ext>
                  </a:extLst>
                </p:cNvPr>
                <p:cNvSpPr/>
                <p:nvPr/>
              </p:nvSpPr>
              <p:spPr>
                <a:xfrm>
                  <a:off x="3530432" y="1762189"/>
                  <a:ext cx="1647131" cy="1666812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sp>
              <p:nvSpPr>
                <p:cNvPr id="164" name="椭圆 163">
                  <a:extLst>
                    <a:ext uri="{FF2B5EF4-FFF2-40B4-BE49-F238E27FC236}">
                      <a16:creationId xmlns:a16="http://schemas.microsoft.com/office/drawing/2014/main" id="{BBF49C12-9FFD-214C-B060-917C48231238}"/>
                    </a:ext>
                  </a:extLst>
                </p:cNvPr>
                <p:cNvSpPr/>
                <p:nvPr/>
              </p:nvSpPr>
              <p:spPr>
                <a:xfrm>
                  <a:off x="3750621" y="2161859"/>
                  <a:ext cx="292352" cy="292352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/>
                    <a:t>1</a:t>
                  </a:r>
                  <a:endParaRPr lang="zh-CN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0CAE556C-C35D-5B49-430B-36C7EC28FA94}"/>
                    </a:ext>
                  </a:extLst>
                </p:cNvPr>
                <p:cNvSpPr txBox="1"/>
                <p:nvPr/>
              </p:nvSpPr>
              <p:spPr>
                <a:xfrm>
                  <a:off x="3750621" y="2195380"/>
                  <a:ext cx="292352" cy="2852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dirty="0"/>
                    <a:t>1</a:t>
                  </a:r>
                  <a:endParaRPr lang="zh-CN" altLang="en-US" sz="1600" dirty="0"/>
                </a:p>
              </p:txBody>
            </p:sp>
            <p:sp>
              <p:nvSpPr>
                <p:cNvPr id="166" name="椭圆 165">
                  <a:extLst>
                    <a:ext uri="{FF2B5EF4-FFF2-40B4-BE49-F238E27FC236}">
                      <a16:creationId xmlns:a16="http://schemas.microsoft.com/office/drawing/2014/main" id="{17877140-F49E-A07C-3CB5-31ED217A99D6}"/>
                    </a:ext>
                  </a:extLst>
                </p:cNvPr>
                <p:cNvSpPr/>
                <p:nvPr/>
              </p:nvSpPr>
              <p:spPr>
                <a:xfrm>
                  <a:off x="4353997" y="2749255"/>
                  <a:ext cx="292352" cy="292352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/>
                    <a:t>1</a:t>
                  </a:r>
                  <a:endParaRPr lang="zh-CN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9B84EEF8-D9BF-B2AC-E0EF-6FAF1FD4A66C}"/>
                    </a:ext>
                  </a:extLst>
                </p:cNvPr>
                <p:cNvSpPr txBox="1"/>
                <p:nvPr/>
              </p:nvSpPr>
              <p:spPr>
                <a:xfrm>
                  <a:off x="4353998" y="2782776"/>
                  <a:ext cx="292352" cy="2852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dirty="0"/>
                    <a:t>2</a:t>
                  </a:r>
                  <a:endParaRPr lang="zh-CN" altLang="en-US" sz="1600" dirty="0"/>
                </a:p>
              </p:txBody>
            </p:sp>
            <p:cxnSp>
              <p:nvCxnSpPr>
                <p:cNvPr id="168" name="连接符: 曲线 167">
                  <a:extLst>
                    <a:ext uri="{FF2B5EF4-FFF2-40B4-BE49-F238E27FC236}">
                      <a16:creationId xmlns:a16="http://schemas.microsoft.com/office/drawing/2014/main" id="{E097EC47-D156-770E-4E25-1E3A297BC4E9}"/>
                    </a:ext>
                  </a:extLst>
                </p:cNvPr>
                <p:cNvCxnSpPr>
                  <a:cxnSpLocks/>
                  <a:stCxn id="164" idx="0"/>
                </p:cNvCxnSpPr>
                <p:nvPr/>
              </p:nvCxnSpPr>
              <p:spPr>
                <a:xfrm rot="5400000" flipH="1" flipV="1">
                  <a:off x="3941386" y="1904758"/>
                  <a:ext cx="212512" cy="301690"/>
                </a:xfrm>
                <a:prstGeom prst="curvedConnector2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连接符: 曲线 168">
                  <a:extLst>
                    <a:ext uri="{FF2B5EF4-FFF2-40B4-BE49-F238E27FC236}">
                      <a16:creationId xmlns:a16="http://schemas.microsoft.com/office/drawing/2014/main" id="{14DD6DD5-A5CF-6AC0-2691-6338D1223162}"/>
                    </a:ext>
                  </a:extLst>
                </p:cNvPr>
                <p:cNvCxnSpPr>
                  <a:stCxn id="167" idx="1"/>
                </p:cNvCxnSpPr>
                <p:nvPr/>
              </p:nvCxnSpPr>
              <p:spPr>
                <a:xfrm rot="10800000">
                  <a:off x="4042974" y="2782777"/>
                  <a:ext cx="311025" cy="142609"/>
                </a:xfrm>
                <a:prstGeom prst="curvedConnector3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3693096D-4A71-062F-0278-E31C9B42DDDE}"/>
                </a:ext>
              </a:extLst>
            </p:cNvPr>
            <p:cNvSpPr txBox="1"/>
            <p:nvPr/>
          </p:nvSpPr>
          <p:spPr>
            <a:xfrm>
              <a:off x="1534346" y="4915252"/>
              <a:ext cx="155818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完全可见阶段</a:t>
              </a:r>
              <a:endParaRPr lang="en-US" altLang="zh-CN" sz="105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/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所有智能体运动</a:t>
              </a:r>
              <a:r>
                <a:rPr lang="en-US" altLang="zh-CN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4s</a:t>
              </a:r>
            </a:p>
            <a:p>
              <a:pPr algn="ctr"/>
              <a:endParaRPr lang="zh-CN" altLang="en-US" sz="105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C238A5A-66EF-D798-1EFF-7DACD930A564}"/>
              </a:ext>
            </a:extLst>
          </p:cNvPr>
          <p:cNvGrpSpPr/>
          <p:nvPr/>
        </p:nvGrpSpPr>
        <p:grpSpPr>
          <a:xfrm>
            <a:off x="4414970" y="2404878"/>
            <a:ext cx="1558181" cy="2106111"/>
            <a:chOff x="3439741" y="2199694"/>
            <a:chExt cx="1558181" cy="210611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4AF0086-F2E0-81E7-2DA4-56CE10F50E98}"/>
                </a:ext>
              </a:extLst>
            </p:cNvPr>
            <p:cNvGrpSpPr/>
            <p:nvPr/>
          </p:nvGrpSpPr>
          <p:grpSpPr>
            <a:xfrm>
              <a:off x="3462831" y="2199694"/>
              <a:ext cx="1512000" cy="1530000"/>
              <a:chOff x="4788679" y="1263583"/>
              <a:chExt cx="1512000" cy="1530000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6BC12C2-1843-299C-8CD9-5542D2C0319E}"/>
                  </a:ext>
                </a:extLst>
              </p:cNvPr>
              <p:cNvSpPr/>
              <p:nvPr/>
            </p:nvSpPr>
            <p:spPr>
              <a:xfrm>
                <a:off x="4788679" y="1263583"/>
                <a:ext cx="1512000" cy="1530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B685CF8E-D835-97B1-85D1-FB239CD94C06}"/>
                  </a:ext>
                </a:extLst>
              </p:cNvPr>
              <p:cNvGrpSpPr/>
              <p:nvPr/>
            </p:nvGrpSpPr>
            <p:grpSpPr>
              <a:xfrm>
                <a:off x="4788679" y="1263583"/>
                <a:ext cx="1510796" cy="1528848"/>
                <a:chOff x="5359232" y="1762189"/>
                <a:chExt cx="1647131" cy="1666812"/>
              </a:xfrm>
            </p:grpSpPr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E3EDF87C-DE26-2BA4-83C9-ADD211A3BA6E}"/>
                    </a:ext>
                  </a:extLst>
                </p:cNvPr>
                <p:cNvSpPr/>
                <p:nvPr/>
              </p:nvSpPr>
              <p:spPr>
                <a:xfrm>
                  <a:off x="5359232" y="1762189"/>
                  <a:ext cx="1647131" cy="1666812"/>
                </a:xfrm>
                <a:prstGeom prst="rect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  <p:grpSp>
              <p:nvGrpSpPr>
                <p:cNvPr id="155" name="组合 154">
                  <a:extLst>
                    <a:ext uri="{FF2B5EF4-FFF2-40B4-BE49-F238E27FC236}">
                      <a16:creationId xmlns:a16="http://schemas.microsoft.com/office/drawing/2014/main" id="{DF30A69A-EC85-AC5D-4C33-7B836A51B596}"/>
                    </a:ext>
                  </a:extLst>
                </p:cNvPr>
                <p:cNvGrpSpPr/>
                <p:nvPr/>
              </p:nvGrpSpPr>
              <p:grpSpPr>
                <a:xfrm>
                  <a:off x="6296508" y="2069509"/>
                  <a:ext cx="292352" cy="318739"/>
                  <a:chOff x="5579421" y="2161859"/>
                  <a:chExt cx="292352" cy="318739"/>
                </a:xfrm>
              </p:grpSpPr>
              <p:sp>
                <p:nvSpPr>
                  <p:cNvPr id="161" name="椭圆 160">
                    <a:extLst>
                      <a:ext uri="{FF2B5EF4-FFF2-40B4-BE49-F238E27FC236}">
                        <a16:creationId xmlns:a16="http://schemas.microsoft.com/office/drawing/2014/main" id="{708FAE95-5999-B836-0C0D-41DD84D78B99}"/>
                      </a:ext>
                    </a:extLst>
                  </p:cNvPr>
                  <p:cNvSpPr/>
                  <p:nvPr/>
                </p:nvSpPr>
                <p:spPr>
                  <a:xfrm>
                    <a:off x="5579421" y="2161859"/>
                    <a:ext cx="292352" cy="292352"/>
                  </a:xfrm>
                  <a:prstGeom prst="ellipse">
                    <a:avLst/>
                  </a:prstGeom>
                  <a:noFill/>
                  <a:ln w="952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1</a:t>
                    </a:r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2" name="文本框 161">
                    <a:extLst>
                      <a:ext uri="{FF2B5EF4-FFF2-40B4-BE49-F238E27FC236}">
                        <a16:creationId xmlns:a16="http://schemas.microsoft.com/office/drawing/2014/main" id="{36A682E9-05AF-175D-666E-3696253AA82C}"/>
                      </a:ext>
                    </a:extLst>
                  </p:cNvPr>
                  <p:cNvSpPr txBox="1"/>
                  <p:nvPr/>
                </p:nvSpPr>
                <p:spPr>
                  <a:xfrm>
                    <a:off x="5579421" y="2195380"/>
                    <a:ext cx="292352" cy="2852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100" dirty="0"/>
                      <a:t>1</a:t>
                    </a:r>
                    <a:endParaRPr lang="zh-CN" altLang="en-US" sz="1600" dirty="0"/>
                  </a:p>
                </p:txBody>
              </p:sp>
            </p:grpSp>
            <p:grpSp>
              <p:nvGrpSpPr>
                <p:cNvPr id="156" name="组合 155">
                  <a:extLst>
                    <a:ext uri="{FF2B5EF4-FFF2-40B4-BE49-F238E27FC236}">
                      <a16:creationId xmlns:a16="http://schemas.microsoft.com/office/drawing/2014/main" id="{79B1804F-5132-9086-2037-4C764B6DD11C}"/>
                    </a:ext>
                  </a:extLst>
                </p:cNvPr>
                <p:cNvGrpSpPr/>
                <p:nvPr/>
              </p:nvGrpSpPr>
              <p:grpSpPr>
                <a:xfrm>
                  <a:off x="6085906" y="2749255"/>
                  <a:ext cx="292352" cy="318739"/>
                  <a:chOff x="6182797" y="2749255"/>
                  <a:chExt cx="292352" cy="318739"/>
                </a:xfrm>
              </p:grpSpPr>
              <p:sp>
                <p:nvSpPr>
                  <p:cNvPr id="159" name="椭圆 158">
                    <a:extLst>
                      <a:ext uri="{FF2B5EF4-FFF2-40B4-BE49-F238E27FC236}">
                        <a16:creationId xmlns:a16="http://schemas.microsoft.com/office/drawing/2014/main" id="{35F0FC70-76DC-78BC-6AF1-56440D342F30}"/>
                      </a:ext>
                    </a:extLst>
                  </p:cNvPr>
                  <p:cNvSpPr/>
                  <p:nvPr/>
                </p:nvSpPr>
                <p:spPr>
                  <a:xfrm>
                    <a:off x="6182797" y="2749255"/>
                    <a:ext cx="292352" cy="292352"/>
                  </a:xfrm>
                  <a:prstGeom prst="ellipse">
                    <a:avLst/>
                  </a:prstGeom>
                  <a:noFill/>
                  <a:ln w="9525"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/>
                      <a:t>1</a:t>
                    </a:r>
                    <a:endParaRPr lang="zh-CN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0" name="文本框 159">
                    <a:extLst>
                      <a:ext uri="{FF2B5EF4-FFF2-40B4-BE49-F238E27FC236}">
                        <a16:creationId xmlns:a16="http://schemas.microsoft.com/office/drawing/2014/main" id="{CA97F558-D4A3-6D13-500A-4AB4F82F5BF6}"/>
                      </a:ext>
                    </a:extLst>
                  </p:cNvPr>
                  <p:cNvSpPr txBox="1"/>
                  <p:nvPr/>
                </p:nvSpPr>
                <p:spPr>
                  <a:xfrm>
                    <a:off x="6182797" y="2782776"/>
                    <a:ext cx="292352" cy="285218"/>
                  </a:xfrm>
                  <a:prstGeom prst="rect">
                    <a:avLst/>
                  </a:prstGeom>
                  <a:noFill/>
                  <a:ln w="9525">
                    <a:noFill/>
                    <a:prstDash val="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100" dirty="0"/>
                      <a:t>2</a:t>
                    </a:r>
                    <a:endParaRPr lang="zh-CN" altLang="en-US" sz="1600" dirty="0"/>
                  </a:p>
                </p:txBody>
              </p:sp>
            </p:grpSp>
            <p:cxnSp>
              <p:nvCxnSpPr>
                <p:cNvPr id="157" name="连接符: 曲线 156">
                  <a:extLst>
                    <a:ext uri="{FF2B5EF4-FFF2-40B4-BE49-F238E27FC236}">
                      <a16:creationId xmlns:a16="http://schemas.microsoft.com/office/drawing/2014/main" id="{1DA5667D-06BB-A8CB-0825-DF7E4797B7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6340242" y="2464303"/>
                  <a:ext cx="351060" cy="146176"/>
                </a:xfrm>
                <a:prstGeom prst="curvedConnector3">
                  <a:avLst>
                    <a:gd name="adj1" fmla="val 50000"/>
                  </a:avLst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连接符: 曲线 157">
                  <a:extLst>
                    <a:ext uri="{FF2B5EF4-FFF2-40B4-BE49-F238E27FC236}">
                      <a16:creationId xmlns:a16="http://schemas.microsoft.com/office/drawing/2014/main" id="{292945A9-B31B-7A50-2572-65633F37E5D1}"/>
                    </a:ext>
                  </a:extLst>
                </p:cNvPr>
                <p:cNvCxnSpPr>
                  <a:stCxn id="160" idx="1"/>
                </p:cNvCxnSpPr>
                <p:nvPr/>
              </p:nvCxnSpPr>
              <p:spPr>
                <a:xfrm rot="10800000">
                  <a:off x="5774882" y="2782777"/>
                  <a:ext cx="311024" cy="142609"/>
                </a:xfrm>
                <a:prstGeom prst="curvedConnector3">
                  <a:avLst/>
                </a:prstGeom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DBCCC3C-B2E0-C5B9-C5F1-9C8E66C8C955}"/>
                </a:ext>
              </a:extLst>
            </p:cNvPr>
            <p:cNvSpPr txBox="1"/>
            <p:nvPr/>
          </p:nvSpPr>
          <p:spPr>
            <a:xfrm>
              <a:off x="3439741" y="3728724"/>
              <a:ext cx="155818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部分可见阶段</a:t>
              </a:r>
              <a:endParaRPr lang="en-US" altLang="zh-CN" sz="105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/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“狼”消失</a:t>
              </a:r>
              <a:endParaRPr lang="en-US" altLang="zh-CN" sz="105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/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运动持续</a:t>
              </a:r>
              <a:r>
                <a:rPr lang="en-US" altLang="zh-CN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2s</a:t>
              </a:r>
              <a:endParaRPr lang="zh-CN" altLang="en-US" sz="105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F614A74-DDB4-BF54-9366-E7702F990A0B}"/>
              </a:ext>
            </a:extLst>
          </p:cNvPr>
          <p:cNvGrpSpPr/>
          <p:nvPr/>
        </p:nvGrpSpPr>
        <p:grpSpPr>
          <a:xfrm>
            <a:off x="5801427" y="2698136"/>
            <a:ext cx="1560260" cy="2106510"/>
            <a:chOff x="5040253" y="1799348"/>
            <a:chExt cx="1560260" cy="210651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BFFAD80-AD15-77E0-A045-9B52F94D3FB0}"/>
                </a:ext>
              </a:extLst>
            </p:cNvPr>
            <p:cNvGrpSpPr/>
            <p:nvPr/>
          </p:nvGrpSpPr>
          <p:grpSpPr>
            <a:xfrm>
              <a:off x="5042332" y="1799348"/>
              <a:ext cx="1558181" cy="1786542"/>
              <a:chOff x="6802109" y="3340656"/>
              <a:chExt cx="1558181" cy="1786542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F8C9EE26-C180-DBB0-0DD2-90163111E7CC}"/>
                  </a:ext>
                </a:extLst>
              </p:cNvPr>
              <p:cNvGrpSpPr/>
              <p:nvPr/>
            </p:nvGrpSpPr>
            <p:grpSpPr>
              <a:xfrm>
                <a:off x="6825199" y="3340656"/>
                <a:ext cx="1512000" cy="1530000"/>
                <a:chOff x="6758801" y="1184359"/>
                <a:chExt cx="1512000" cy="1530000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68693FD0-346A-EB0B-B6EB-2D86230EB01D}"/>
                    </a:ext>
                  </a:extLst>
                </p:cNvPr>
                <p:cNvSpPr/>
                <p:nvPr/>
              </p:nvSpPr>
              <p:spPr>
                <a:xfrm>
                  <a:off x="6758801" y="1184359"/>
                  <a:ext cx="1512000" cy="1530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A8D502BD-7B51-BD2F-A5F6-FEA0EA438AAA}"/>
                    </a:ext>
                  </a:extLst>
                </p:cNvPr>
                <p:cNvGrpSpPr/>
                <p:nvPr/>
              </p:nvGrpSpPr>
              <p:grpSpPr>
                <a:xfrm>
                  <a:off x="6758801" y="1184935"/>
                  <a:ext cx="1510796" cy="1528848"/>
                  <a:chOff x="7212254" y="1762189"/>
                  <a:chExt cx="1647131" cy="1666812"/>
                </a:xfrm>
              </p:grpSpPr>
              <p:sp>
                <p:nvSpPr>
                  <p:cNvPr id="142" name="矩形 141">
                    <a:extLst>
                      <a:ext uri="{FF2B5EF4-FFF2-40B4-BE49-F238E27FC236}">
                        <a16:creationId xmlns:a16="http://schemas.microsoft.com/office/drawing/2014/main" id="{591CE7C6-CCD0-2C3D-11A7-7CEFD106256A}"/>
                      </a:ext>
                    </a:extLst>
                  </p:cNvPr>
                  <p:cNvSpPr/>
                  <p:nvPr/>
                </p:nvSpPr>
                <p:spPr>
                  <a:xfrm>
                    <a:off x="7212254" y="1762189"/>
                    <a:ext cx="1647131" cy="1666812"/>
                  </a:xfrm>
                  <a:prstGeom prst="rect">
                    <a:avLst/>
                  </a:prstGeom>
                  <a:noFill/>
                  <a:ln w="952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grpSp>
                <p:nvGrpSpPr>
                  <p:cNvPr id="143" name="组合 142">
                    <a:extLst>
                      <a:ext uri="{FF2B5EF4-FFF2-40B4-BE49-F238E27FC236}">
                        <a16:creationId xmlns:a16="http://schemas.microsoft.com/office/drawing/2014/main" id="{0203F7B3-5156-88E6-0550-F600F718EF21}"/>
                      </a:ext>
                    </a:extLst>
                  </p:cNvPr>
                  <p:cNvGrpSpPr/>
                  <p:nvPr/>
                </p:nvGrpSpPr>
                <p:grpSpPr>
                  <a:xfrm>
                    <a:off x="8116387" y="2000490"/>
                    <a:ext cx="292352" cy="318739"/>
                    <a:chOff x="5579421" y="2161859"/>
                    <a:chExt cx="292352" cy="318739"/>
                  </a:xfrm>
                </p:grpSpPr>
                <p:sp>
                  <p:nvSpPr>
                    <p:cNvPr id="152" name="椭圆 151">
                      <a:extLst>
                        <a:ext uri="{FF2B5EF4-FFF2-40B4-BE49-F238E27FC236}">
                          <a16:creationId xmlns:a16="http://schemas.microsoft.com/office/drawing/2014/main" id="{073B73B0-2D27-B35B-6D55-6FB258B015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9421" y="2161859"/>
                      <a:ext cx="292352" cy="292352"/>
                    </a:xfrm>
                    <a:prstGeom prst="ellipse">
                      <a:avLst/>
                    </a:prstGeom>
                    <a:noFill/>
                    <a:ln w="952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3" name="文本框 152">
                      <a:extLst>
                        <a:ext uri="{FF2B5EF4-FFF2-40B4-BE49-F238E27FC236}">
                          <a16:creationId xmlns:a16="http://schemas.microsoft.com/office/drawing/2014/main" id="{8EA0E8AB-9546-4E9D-D13D-A876B46D8C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9421" y="2195380"/>
                      <a:ext cx="292352" cy="28521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600" dirty="0"/>
                    </a:p>
                  </p:txBody>
                </p:sp>
              </p:grpSp>
              <p:grpSp>
                <p:nvGrpSpPr>
                  <p:cNvPr id="144" name="组合 143">
                    <a:extLst>
                      <a:ext uri="{FF2B5EF4-FFF2-40B4-BE49-F238E27FC236}">
                        <a16:creationId xmlns:a16="http://schemas.microsoft.com/office/drawing/2014/main" id="{2E7EBD61-A8D9-4DA2-D219-3DD68381CF44}"/>
                      </a:ext>
                    </a:extLst>
                  </p:cNvPr>
                  <p:cNvGrpSpPr/>
                  <p:nvPr/>
                </p:nvGrpSpPr>
                <p:grpSpPr>
                  <a:xfrm>
                    <a:off x="7938928" y="2749255"/>
                    <a:ext cx="292352" cy="318739"/>
                    <a:chOff x="6182797" y="2749255"/>
                    <a:chExt cx="292352" cy="318739"/>
                  </a:xfrm>
                </p:grpSpPr>
                <p:sp>
                  <p:nvSpPr>
                    <p:cNvPr id="150" name="椭圆 149">
                      <a:extLst>
                        <a:ext uri="{FF2B5EF4-FFF2-40B4-BE49-F238E27FC236}">
                          <a16:creationId xmlns:a16="http://schemas.microsoft.com/office/drawing/2014/main" id="{A2C7F0F1-105E-3E5D-D7A9-D85F8317C7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82797" y="2749255"/>
                      <a:ext cx="292352" cy="292352"/>
                    </a:xfrm>
                    <a:prstGeom prst="ellipse">
                      <a:avLst/>
                    </a:prstGeom>
                    <a:noFill/>
                    <a:ln w="9525"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1" name="文本框 150">
                      <a:extLst>
                        <a:ext uri="{FF2B5EF4-FFF2-40B4-BE49-F238E27FC236}">
                          <a16:creationId xmlns:a16="http://schemas.microsoft.com/office/drawing/2014/main" id="{92A97A8D-6513-078A-DF15-182616EBDC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82797" y="2782776"/>
                      <a:ext cx="292352" cy="285218"/>
                    </a:xfrm>
                    <a:prstGeom prst="rect">
                      <a:avLst/>
                    </a:prstGeom>
                    <a:noFill/>
                    <a:ln w="9525">
                      <a:noFill/>
                      <a:prstDash val="dash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600" dirty="0"/>
                    </a:p>
                  </p:txBody>
                </p:sp>
              </p:grpSp>
              <p:grpSp>
                <p:nvGrpSpPr>
                  <p:cNvPr id="145" name="组合 144">
                    <a:extLst>
                      <a:ext uri="{FF2B5EF4-FFF2-40B4-BE49-F238E27FC236}">
                        <a16:creationId xmlns:a16="http://schemas.microsoft.com/office/drawing/2014/main" id="{BD48D641-0036-5795-9F60-EDF4F646C500}"/>
                      </a:ext>
                    </a:extLst>
                  </p:cNvPr>
                  <p:cNvGrpSpPr/>
                  <p:nvPr/>
                </p:nvGrpSpPr>
                <p:grpSpPr>
                  <a:xfrm>
                    <a:off x="7468101" y="2749255"/>
                    <a:ext cx="292352" cy="318739"/>
                    <a:chOff x="5579421" y="2161859"/>
                    <a:chExt cx="292352" cy="318739"/>
                  </a:xfrm>
                </p:grpSpPr>
                <p:sp>
                  <p:nvSpPr>
                    <p:cNvPr id="148" name="椭圆 147">
                      <a:extLst>
                        <a:ext uri="{FF2B5EF4-FFF2-40B4-BE49-F238E27FC236}">
                          <a16:creationId xmlns:a16="http://schemas.microsoft.com/office/drawing/2014/main" id="{115D0758-39A3-F71C-ACC3-A19CF1647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9421" y="2161859"/>
                      <a:ext cx="292352" cy="292352"/>
                    </a:xfrm>
                    <a:prstGeom prst="ellipse">
                      <a:avLst/>
                    </a:prstGeom>
                    <a:noFill/>
                    <a:ln w="952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9" name="文本框 148">
                      <a:extLst>
                        <a:ext uri="{FF2B5EF4-FFF2-40B4-BE49-F238E27FC236}">
                          <a16:creationId xmlns:a16="http://schemas.microsoft.com/office/drawing/2014/main" id="{2BB839C8-430F-9890-7ED5-0DB007F5AA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9421" y="2195380"/>
                      <a:ext cx="292352" cy="28521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</a:p>
                  </p:txBody>
                </p:sp>
              </p:grpSp>
              <p:sp>
                <p:nvSpPr>
                  <p:cNvPr id="146" name="左大括号 145">
                    <a:extLst>
                      <a:ext uri="{FF2B5EF4-FFF2-40B4-BE49-F238E27FC236}">
                        <a16:creationId xmlns:a16="http://schemas.microsoft.com/office/drawing/2014/main" id="{0EC7A354-BD7D-8420-282B-6EE2B448EF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80665" y="2377533"/>
                    <a:ext cx="142428" cy="528352"/>
                  </a:xfrm>
                  <a:prstGeom prst="leftBrac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/>
                  </a:p>
                </p:txBody>
              </p:sp>
              <p:sp>
                <p:nvSpPr>
                  <p:cNvPr id="147" name="文本框 146">
                    <a:extLst>
                      <a:ext uri="{FF2B5EF4-FFF2-40B4-BE49-F238E27FC236}">
                        <a16:creationId xmlns:a16="http://schemas.microsoft.com/office/drawing/2014/main" id="{7AD04DD2-DA75-37EB-CC80-809E5C17BCE1}"/>
                      </a:ext>
                    </a:extLst>
                  </p:cNvPr>
                  <p:cNvSpPr txBox="1"/>
                  <p:nvPr/>
                </p:nvSpPr>
                <p:spPr>
                  <a:xfrm>
                    <a:off x="7377675" y="2327882"/>
                    <a:ext cx="948409" cy="28521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1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a:t>预测误差</a:t>
                    </a:r>
                    <a:endParaRPr lang="zh-CN" altLang="en-US" sz="1200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</p:txBody>
              </p:sp>
            </p:grpSp>
          </p:grp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23F8545A-D275-178D-7B98-559F06498245}"/>
                  </a:ext>
                </a:extLst>
              </p:cNvPr>
              <p:cNvSpPr txBox="1"/>
              <p:nvPr/>
            </p:nvSpPr>
            <p:spPr>
              <a:xfrm>
                <a:off x="6802109" y="4873282"/>
                <a:ext cx="155818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5B9DE90-0D79-14E6-AE7C-6DD3B692AD6F}"/>
                </a:ext>
              </a:extLst>
            </p:cNvPr>
            <p:cNvSpPr txBox="1"/>
            <p:nvPr/>
          </p:nvSpPr>
          <p:spPr>
            <a:xfrm>
              <a:off x="5040253" y="3328777"/>
              <a:ext cx="155818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楷体" panose="02010609060101010101" pitchFamily="49" charset="-122"/>
                  <a:ea typeface="楷体" panose="02010609060101010101" pitchFamily="49" charset="-122"/>
                </a:rPr>
                <a:t>运动停止，用鼠标点击出消失的“狼”的当前位置</a:t>
              </a:r>
            </a:p>
          </p:txBody>
        </p: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EB97A2F-EEFA-AA31-EAE0-2AEE937DF235}"/>
              </a:ext>
            </a:extLst>
          </p:cNvPr>
          <p:cNvCxnSpPr>
            <a:cxnSpLocks/>
          </p:cNvCxnSpPr>
          <p:nvPr/>
        </p:nvCxnSpPr>
        <p:spPr>
          <a:xfrm>
            <a:off x="864245" y="3712559"/>
            <a:ext cx="7444897" cy="157003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E025C796-68B5-4BED-EE2D-3E3870A6562A}"/>
              </a:ext>
            </a:extLst>
          </p:cNvPr>
          <p:cNvGrpSpPr/>
          <p:nvPr/>
        </p:nvGrpSpPr>
        <p:grpSpPr>
          <a:xfrm>
            <a:off x="5115224" y="608807"/>
            <a:ext cx="1751104" cy="1753584"/>
            <a:chOff x="5115224" y="554306"/>
            <a:chExt cx="1751104" cy="1753584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EC486A4-637A-A936-95B5-88640371E96B}"/>
                </a:ext>
              </a:extLst>
            </p:cNvPr>
            <p:cNvSpPr txBox="1"/>
            <p:nvPr/>
          </p:nvSpPr>
          <p:spPr>
            <a:xfrm>
              <a:off x="5308147" y="2053974"/>
              <a:ext cx="15581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05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913FCE17-5DA8-C287-B33A-E41176681A41}"/>
                </a:ext>
              </a:extLst>
            </p:cNvPr>
            <p:cNvGrpSpPr/>
            <p:nvPr/>
          </p:nvGrpSpPr>
          <p:grpSpPr>
            <a:xfrm>
              <a:off x="5161676" y="554306"/>
              <a:ext cx="1512000" cy="1530000"/>
              <a:chOff x="5161676" y="554306"/>
              <a:chExt cx="1512000" cy="15300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DC16A74-F075-9961-C1E3-7EC414A761C3}"/>
                  </a:ext>
                </a:extLst>
              </p:cNvPr>
              <p:cNvSpPr/>
              <p:nvPr/>
            </p:nvSpPr>
            <p:spPr>
              <a:xfrm>
                <a:off x="5161676" y="554306"/>
                <a:ext cx="1512000" cy="1530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D687227-8504-27C2-8A66-56D0110E0CF5}"/>
                  </a:ext>
                </a:extLst>
              </p:cNvPr>
              <p:cNvSpPr/>
              <p:nvPr/>
            </p:nvSpPr>
            <p:spPr>
              <a:xfrm>
                <a:off x="5161676" y="554882"/>
                <a:ext cx="1510796" cy="1528848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8C076024-BE8F-3006-8333-F3DD8FDE1123}"/>
                  </a:ext>
                </a:extLst>
              </p:cNvPr>
              <p:cNvSpPr/>
              <p:nvPr/>
            </p:nvSpPr>
            <p:spPr>
              <a:xfrm>
                <a:off x="5363640" y="921471"/>
                <a:ext cx="268154" cy="268154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1</a:t>
                </a:r>
                <a:endParaRPr lang="zh-CN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40AA390-5E13-0E16-5FB2-27F22A365EAD}"/>
                  </a:ext>
                </a:extLst>
              </p:cNvPr>
              <p:cNvSpPr txBox="1"/>
              <p:nvPr/>
            </p:nvSpPr>
            <p:spPr>
              <a:xfrm>
                <a:off x="5363640" y="952217"/>
                <a:ext cx="268154" cy="2616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/>
                  <a:t>1</a:t>
                </a:r>
                <a:endParaRPr lang="zh-CN" altLang="en-US" sz="1600" dirty="0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EFA8B04E-C7DB-9438-B145-B27A67978D5F}"/>
                  </a:ext>
                </a:extLst>
              </p:cNvPr>
              <p:cNvSpPr/>
              <p:nvPr/>
            </p:nvSpPr>
            <p:spPr>
              <a:xfrm>
                <a:off x="6122967" y="1605586"/>
                <a:ext cx="268154" cy="268154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1</a:t>
                </a:r>
                <a:endParaRPr lang="zh-CN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930DD7-1F51-CC2E-2525-FAAE87692F33}"/>
                  </a:ext>
                </a:extLst>
              </p:cNvPr>
              <p:cNvSpPr txBox="1"/>
              <p:nvPr/>
            </p:nvSpPr>
            <p:spPr>
              <a:xfrm>
                <a:off x="6122967" y="1636333"/>
                <a:ext cx="268154" cy="2616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/>
                  <a:t>2</a:t>
                </a:r>
                <a:endParaRPr lang="zh-CN" altLang="en-US" sz="1600" dirty="0"/>
              </a:p>
            </p:txBody>
          </p:sp>
          <p:sp>
            <p:nvSpPr>
              <p:cNvPr id="129" name="乘号 128">
                <a:extLst>
                  <a:ext uri="{FF2B5EF4-FFF2-40B4-BE49-F238E27FC236}">
                    <a16:creationId xmlns:a16="http://schemas.microsoft.com/office/drawing/2014/main" id="{F19A8FBA-993A-9E22-6A69-5A79A016E2A8}"/>
                  </a:ext>
                </a:extLst>
              </p:cNvPr>
              <p:cNvSpPr/>
              <p:nvPr/>
            </p:nvSpPr>
            <p:spPr>
              <a:xfrm>
                <a:off x="5668065" y="1417018"/>
                <a:ext cx="158289" cy="158289"/>
              </a:xfrm>
              <a:prstGeom prst="mathMultiply">
                <a:avLst>
                  <a:gd name="adj1" fmla="val 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F29FE0B1-E3B4-C0E4-BAD4-2D8D54BABECE}"/>
                </a:ext>
              </a:extLst>
            </p:cNvPr>
            <p:cNvSpPr txBox="1"/>
            <p:nvPr/>
          </p:nvSpPr>
          <p:spPr>
            <a:xfrm>
              <a:off x="5115224" y="1532605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实时注视点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83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5BFD1BD-A4E4-8AA3-BD46-4AF86F892D62}"/>
              </a:ext>
            </a:extLst>
          </p:cNvPr>
          <p:cNvGrpSpPr/>
          <p:nvPr/>
        </p:nvGrpSpPr>
        <p:grpSpPr>
          <a:xfrm>
            <a:off x="1088676" y="1470693"/>
            <a:ext cx="1643732" cy="1813576"/>
            <a:chOff x="1385836" y="639190"/>
            <a:chExt cx="1643732" cy="181357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8B5130-01D2-2710-E183-1BCDA30E0989}"/>
                </a:ext>
              </a:extLst>
            </p:cNvPr>
            <p:cNvSpPr txBox="1"/>
            <p:nvPr/>
          </p:nvSpPr>
          <p:spPr>
            <a:xfrm>
              <a:off x="1428612" y="2175767"/>
              <a:ext cx="1558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rPr>
                <a:t>所有智能体运动</a:t>
              </a:r>
              <a:r>
                <a:rPr lang="en-US" altLang="zh-CN" sz="1200" dirty="0">
                  <a:latin typeface="仿宋" panose="02010609060101010101" pitchFamily="49" charset="-122"/>
                  <a:ea typeface="仿宋" panose="02010609060101010101" pitchFamily="49" charset="-122"/>
                </a:rPr>
                <a:t>10s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501A461-2F08-24AF-6031-A4E95A3B392C}"/>
                </a:ext>
              </a:extLst>
            </p:cNvPr>
            <p:cNvGrpSpPr/>
            <p:nvPr/>
          </p:nvGrpSpPr>
          <p:grpSpPr>
            <a:xfrm>
              <a:off x="1385836" y="639190"/>
              <a:ext cx="1643732" cy="1530000"/>
              <a:chOff x="1396194" y="639190"/>
              <a:chExt cx="1643732" cy="15300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8CB5A57-9CCE-0979-0C6D-85CDDBDB4C39}"/>
                  </a:ext>
                </a:extLst>
              </p:cNvPr>
              <p:cNvSpPr/>
              <p:nvPr/>
            </p:nvSpPr>
            <p:spPr>
              <a:xfrm>
                <a:off x="1396194" y="639190"/>
                <a:ext cx="1641358" cy="1530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18960B5-FB09-0B1D-B2AD-636F5A086686}"/>
                  </a:ext>
                </a:extLst>
              </p:cNvPr>
              <p:cNvSpPr/>
              <p:nvPr/>
            </p:nvSpPr>
            <p:spPr>
              <a:xfrm>
                <a:off x="1398568" y="640342"/>
                <a:ext cx="1641358" cy="1528848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DD23E17C-D14B-0EB2-ACD0-5D6EE2742067}"/>
                  </a:ext>
                </a:extLst>
              </p:cNvPr>
              <p:cNvSpPr/>
              <p:nvPr/>
            </p:nvSpPr>
            <p:spPr>
              <a:xfrm>
                <a:off x="1648845" y="1055244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84D88672-DC4D-A8D0-9515-20C818CEB88C}"/>
                  </a:ext>
                </a:extLst>
              </p:cNvPr>
              <p:cNvSpPr/>
              <p:nvPr/>
            </p:nvSpPr>
            <p:spPr>
              <a:xfrm>
                <a:off x="2202279" y="1594020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cxnSp>
            <p:nvCxnSpPr>
              <p:cNvPr id="23" name="连接符: 曲线 22">
                <a:extLst>
                  <a:ext uri="{FF2B5EF4-FFF2-40B4-BE49-F238E27FC236}">
                    <a16:creationId xmlns:a16="http://schemas.microsoft.com/office/drawing/2014/main" id="{DB98FE6B-BB40-F581-17EE-9739F87F86C6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rot="5400000" flipH="1" flipV="1">
                <a:off x="1751351" y="795268"/>
                <a:ext cx="243234" cy="276718"/>
              </a:xfrm>
              <a:prstGeom prst="curvedConnector2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连接符: 曲线 23">
                <a:extLst>
                  <a:ext uri="{FF2B5EF4-FFF2-40B4-BE49-F238E27FC236}">
                    <a16:creationId xmlns:a16="http://schemas.microsoft.com/office/drawing/2014/main" id="{E0D794AC-A3C6-949C-C87E-467E183F58C1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rot="10800000">
                <a:off x="1868691" y="1576460"/>
                <a:ext cx="333588" cy="103324"/>
              </a:xfrm>
              <a:prstGeom prst="curvedConnector3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652D81E-D5DE-7017-DD90-4B54E128E9CD}"/>
                  </a:ext>
                </a:extLst>
              </p:cNvPr>
              <p:cNvSpPr/>
              <p:nvPr/>
            </p:nvSpPr>
            <p:spPr>
              <a:xfrm>
                <a:off x="2316928" y="1018850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cxnSp>
            <p:nvCxnSpPr>
              <p:cNvPr id="26" name="连接符: 曲线 25">
                <a:extLst>
                  <a:ext uri="{FF2B5EF4-FFF2-40B4-BE49-F238E27FC236}">
                    <a16:creationId xmlns:a16="http://schemas.microsoft.com/office/drawing/2014/main" id="{500B38E8-B0FF-318B-2740-943F2EA9BD41}"/>
                  </a:ext>
                </a:extLst>
              </p:cNvPr>
              <p:cNvCxnSpPr>
                <a:cxnSpLocks/>
                <a:stCxn id="25" idx="7"/>
              </p:cNvCxnSpPr>
              <p:nvPr/>
            </p:nvCxnSpPr>
            <p:spPr>
              <a:xfrm rot="16200000" flipH="1">
                <a:off x="2409070" y="1098235"/>
                <a:ext cx="324605" cy="216074"/>
              </a:xfrm>
              <a:prstGeom prst="curvedConnector3">
                <a:avLst>
                  <a:gd name="adj1" fmla="val 3921"/>
                </a:avLst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84F7FE4B-D23B-386A-C2AB-EE9F0074B22B}"/>
                  </a:ext>
                </a:extLst>
              </p:cNvPr>
              <p:cNvSpPr/>
              <p:nvPr/>
            </p:nvSpPr>
            <p:spPr>
              <a:xfrm>
                <a:off x="2645677" y="1875421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cxnSp>
            <p:nvCxnSpPr>
              <p:cNvPr id="28" name="连接符: 曲线 27">
                <a:extLst>
                  <a:ext uri="{FF2B5EF4-FFF2-40B4-BE49-F238E27FC236}">
                    <a16:creationId xmlns:a16="http://schemas.microsoft.com/office/drawing/2014/main" id="{A51873F3-BFCE-6E03-F9D7-AAD29BFD5739}"/>
                  </a:ext>
                </a:extLst>
              </p:cNvPr>
              <p:cNvCxnSpPr>
                <a:cxnSpLocks/>
                <a:stCxn id="27" idx="1"/>
              </p:cNvCxnSpPr>
              <p:nvPr/>
            </p:nvCxnSpPr>
            <p:spPr>
              <a:xfrm rot="16200000" flipH="1" flipV="1">
                <a:off x="2430517" y="1773096"/>
                <a:ext cx="112836" cy="367725"/>
              </a:xfrm>
              <a:prstGeom prst="curvedConnector4">
                <a:avLst>
                  <a:gd name="adj1" fmla="val 17442"/>
                  <a:gd name="adj2" fmla="val 53415"/>
                </a:avLst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1ABB9231-AF57-0875-6DCE-F4C82264C88D}"/>
              </a:ext>
            </a:extLst>
          </p:cNvPr>
          <p:cNvCxnSpPr>
            <a:cxnSpLocks/>
          </p:cNvCxnSpPr>
          <p:nvPr/>
        </p:nvCxnSpPr>
        <p:spPr>
          <a:xfrm>
            <a:off x="553865" y="3219855"/>
            <a:ext cx="8187248" cy="172659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4C8F40E-5922-5E0C-1580-8DB729EFE24D}"/>
              </a:ext>
            </a:extLst>
          </p:cNvPr>
          <p:cNvGrpSpPr/>
          <p:nvPr/>
        </p:nvGrpSpPr>
        <p:grpSpPr>
          <a:xfrm>
            <a:off x="2644035" y="1801214"/>
            <a:ext cx="1643732" cy="1813576"/>
            <a:chOff x="1385836" y="639190"/>
            <a:chExt cx="1643732" cy="1813576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CC359F1-B330-9CAB-AB03-ABC91058379B}"/>
                </a:ext>
              </a:extLst>
            </p:cNvPr>
            <p:cNvSpPr txBox="1"/>
            <p:nvPr/>
          </p:nvSpPr>
          <p:spPr>
            <a:xfrm>
              <a:off x="1428612" y="2175767"/>
              <a:ext cx="1558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rPr>
                <a:t>判断是否存在追逐</a:t>
              </a:r>
              <a:endPara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41FE978-F7A3-7E99-763D-3B10F7A02DF1}"/>
                </a:ext>
              </a:extLst>
            </p:cNvPr>
            <p:cNvGrpSpPr/>
            <p:nvPr/>
          </p:nvGrpSpPr>
          <p:grpSpPr>
            <a:xfrm>
              <a:off x="1385836" y="639190"/>
              <a:ext cx="1643732" cy="1530000"/>
              <a:chOff x="1396194" y="639190"/>
              <a:chExt cx="1643732" cy="1530000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D1D32BBB-9828-D858-730E-EDA3C838DA06}"/>
                  </a:ext>
                </a:extLst>
              </p:cNvPr>
              <p:cNvSpPr/>
              <p:nvPr/>
            </p:nvSpPr>
            <p:spPr>
              <a:xfrm>
                <a:off x="1396194" y="639190"/>
                <a:ext cx="1641358" cy="1530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28CCD4BE-73C6-4E02-918E-9FB266AF991C}"/>
                  </a:ext>
                </a:extLst>
              </p:cNvPr>
              <p:cNvSpPr/>
              <p:nvPr/>
            </p:nvSpPr>
            <p:spPr>
              <a:xfrm>
                <a:off x="1398568" y="640342"/>
                <a:ext cx="1641358" cy="1528848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2AE5553B-84DD-1551-A70D-DBC9BEEB26FF}"/>
                  </a:ext>
                </a:extLst>
              </p:cNvPr>
              <p:cNvSpPr/>
              <p:nvPr/>
            </p:nvSpPr>
            <p:spPr>
              <a:xfrm>
                <a:off x="1648845" y="1055244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9E3C05FE-DBB0-6069-9D13-FCAD810E4673}"/>
                  </a:ext>
                </a:extLst>
              </p:cNvPr>
              <p:cNvSpPr/>
              <p:nvPr/>
            </p:nvSpPr>
            <p:spPr>
              <a:xfrm>
                <a:off x="2202279" y="1594020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D7DCAB7F-3CC3-045D-9155-99C648BDF0B0}"/>
                  </a:ext>
                </a:extLst>
              </p:cNvPr>
              <p:cNvSpPr/>
              <p:nvPr/>
            </p:nvSpPr>
            <p:spPr>
              <a:xfrm>
                <a:off x="2316928" y="1018850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8E19D896-AECC-0480-B29D-6E247FD673B9}"/>
                  </a:ext>
                </a:extLst>
              </p:cNvPr>
              <p:cNvSpPr/>
              <p:nvPr/>
            </p:nvSpPr>
            <p:spPr>
              <a:xfrm>
                <a:off x="2645677" y="1875421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p:grpSp>
      </p:grpSp>
      <p:sp>
        <p:nvSpPr>
          <p:cNvPr id="173" name="箭头: 右 172">
            <a:extLst>
              <a:ext uri="{FF2B5EF4-FFF2-40B4-BE49-F238E27FC236}">
                <a16:creationId xmlns:a16="http://schemas.microsoft.com/office/drawing/2014/main" id="{7721DDD8-80A0-1A5A-B081-E09F0388C18A}"/>
              </a:ext>
            </a:extLst>
          </p:cNvPr>
          <p:cNvSpPr/>
          <p:nvPr/>
        </p:nvSpPr>
        <p:spPr>
          <a:xfrm rot="20321392">
            <a:off x="4442605" y="1586963"/>
            <a:ext cx="827563" cy="346035"/>
          </a:xfrm>
          <a:prstGeom prst="rightArrow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否</a:t>
            </a:r>
            <a:endParaRPr lang="zh-CN" altLang="en-US" sz="16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E5F46CEA-373E-5DC2-1E75-8790085C9C1C}"/>
              </a:ext>
            </a:extLst>
          </p:cNvPr>
          <p:cNvGrpSpPr/>
          <p:nvPr/>
        </p:nvGrpSpPr>
        <p:grpSpPr>
          <a:xfrm>
            <a:off x="5502381" y="541544"/>
            <a:ext cx="1643732" cy="1813576"/>
            <a:chOff x="6957728" y="689948"/>
            <a:chExt cx="1643732" cy="1813576"/>
          </a:xfrm>
        </p:grpSpPr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796CA9FF-121B-84EA-DAD2-06F91F62580D}"/>
                </a:ext>
              </a:extLst>
            </p:cNvPr>
            <p:cNvSpPr txBox="1"/>
            <p:nvPr/>
          </p:nvSpPr>
          <p:spPr>
            <a:xfrm>
              <a:off x="7000504" y="2226525"/>
              <a:ext cx="1558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rPr>
                <a:t>进入下一个试次</a:t>
              </a:r>
              <a:endPara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FA7A5F2-B8E5-B9B6-050E-94B5FD7F2934}"/>
                </a:ext>
              </a:extLst>
            </p:cNvPr>
            <p:cNvSpPr/>
            <p:nvPr/>
          </p:nvSpPr>
          <p:spPr>
            <a:xfrm>
              <a:off x="6957728" y="689948"/>
              <a:ext cx="1641358" cy="1530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930FA97-DCD9-EA18-83E9-05262DD7C8C0}"/>
                </a:ext>
              </a:extLst>
            </p:cNvPr>
            <p:cNvSpPr/>
            <p:nvPr/>
          </p:nvSpPr>
          <p:spPr>
            <a:xfrm>
              <a:off x="6960102" y="691100"/>
              <a:ext cx="1641358" cy="152884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78" name="箭头: 右 177">
            <a:extLst>
              <a:ext uri="{FF2B5EF4-FFF2-40B4-BE49-F238E27FC236}">
                <a16:creationId xmlns:a16="http://schemas.microsoft.com/office/drawing/2014/main" id="{63F56456-D4C1-5073-80C1-AECD825FACBB}"/>
              </a:ext>
            </a:extLst>
          </p:cNvPr>
          <p:cNvSpPr/>
          <p:nvPr/>
        </p:nvSpPr>
        <p:spPr>
          <a:xfrm rot="1000591">
            <a:off x="4359900" y="2809611"/>
            <a:ext cx="796142" cy="383207"/>
          </a:xfrm>
          <a:prstGeom prst="rightArrow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endParaRPr lang="zh-CN" altLang="en-US" sz="16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0901914E-832A-FCC4-BD24-44E961A9AFCC}"/>
              </a:ext>
            </a:extLst>
          </p:cNvPr>
          <p:cNvGrpSpPr/>
          <p:nvPr/>
        </p:nvGrpSpPr>
        <p:grpSpPr>
          <a:xfrm>
            <a:off x="5280084" y="2345423"/>
            <a:ext cx="1643732" cy="1813576"/>
            <a:chOff x="1385836" y="639190"/>
            <a:chExt cx="1643732" cy="1813576"/>
          </a:xfrm>
        </p:grpSpPr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89790801-E026-948C-59CD-7A4ACA30B631}"/>
                </a:ext>
              </a:extLst>
            </p:cNvPr>
            <p:cNvSpPr txBox="1"/>
            <p:nvPr/>
          </p:nvSpPr>
          <p:spPr>
            <a:xfrm>
              <a:off x="1428612" y="2175767"/>
              <a:ext cx="1558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rPr>
                <a:t>用鼠标点击出“狼”</a:t>
              </a:r>
              <a:endPara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6127DD38-C843-0BB4-A27A-E149E1FA525E}"/>
                </a:ext>
              </a:extLst>
            </p:cNvPr>
            <p:cNvGrpSpPr/>
            <p:nvPr/>
          </p:nvGrpSpPr>
          <p:grpSpPr>
            <a:xfrm>
              <a:off x="1385836" y="639190"/>
              <a:ext cx="1643732" cy="1530000"/>
              <a:chOff x="1396194" y="639190"/>
              <a:chExt cx="1643732" cy="1530000"/>
            </a:xfrm>
          </p:grpSpPr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53C03EF9-92E2-BF5A-1078-9A3DD38BA2F7}"/>
                  </a:ext>
                </a:extLst>
              </p:cNvPr>
              <p:cNvSpPr/>
              <p:nvPr/>
            </p:nvSpPr>
            <p:spPr>
              <a:xfrm>
                <a:off x="1396194" y="639190"/>
                <a:ext cx="1641358" cy="1530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7AF25429-A334-0862-5451-E4781AEB211A}"/>
                  </a:ext>
                </a:extLst>
              </p:cNvPr>
              <p:cNvSpPr/>
              <p:nvPr/>
            </p:nvSpPr>
            <p:spPr>
              <a:xfrm>
                <a:off x="1398568" y="640342"/>
                <a:ext cx="1641358" cy="1528848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8C9A5DDB-825A-9B1E-9F0A-5ED5F25E6810}"/>
                  </a:ext>
                </a:extLst>
              </p:cNvPr>
              <p:cNvSpPr/>
              <p:nvPr/>
            </p:nvSpPr>
            <p:spPr>
              <a:xfrm>
                <a:off x="1648845" y="1055244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C5C3510D-6039-4F11-B252-2076590D5344}"/>
                  </a:ext>
                </a:extLst>
              </p:cNvPr>
              <p:cNvSpPr/>
              <p:nvPr/>
            </p:nvSpPr>
            <p:spPr>
              <a:xfrm>
                <a:off x="2202279" y="1594020"/>
                <a:ext cx="171528" cy="1715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41D385AE-5B3A-0209-2C2C-B847EB8FD24F}"/>
                  </a:ext>
                </a:extLst>
              </p:cNvPr>
              <p:cNvSpPr/>
              <p:nvPr/>
            </p:nvSpPr>
            <p:spPr>
              <a:xfrm>
                <a:off x="2316928" y="1018850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8B95B9AD-6AC8-C2BD-D712-0B7F84F96BE1}"/>
                  </a:ext>
                </a:extLst>
              </p:cNvPr>
              <p:cNvSpPr/>
              <p:nvPr/>
            </p:nvSpPr>
            <p:spPr>
              <a:xfrm>
                <a:off x="2645677" y="1875421"/>
                <a:ext cx="171528" cy="17152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p:grp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22070DDF-01F5-7ADE-F8BE-0A93595EBBDE}"/>
              </a:ext>
            </a:extLst>
          </p:cNvPr>
          <p:cNvGrpSpPr/>
          <p:nvPr/>
        </p:nvGrpSpPr>
        <p:grpSpPr>
          <a:xfrm>
            <a:off x="6818428" y="2685259"/>
            <a:ext cx="1643732" cy="1813576"/>
            <a:chOff x="8881972" y="3009820"/>
            <a:chExt cx="1643732" cy="1813576"/>
          </a:xfrm>
        </p:grpSpPr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0809A790-0AEE-66D6-89FF-2A5FA5BF1C79}"/>
                </a:ext>
              </a:extLst>
            </p:cNvPr>
            <p:cNvSpPr txBox="1"/>
            <p:nvPr/>
          </p:nvSpPr>
          <p:spPr>
            <a:xfrm>
              <a:off x="8924748" y="4546397"/>
              <a:ext cx="1558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rPr>
                <a:t>用鼠标点击出“羊”</a:t>
              </a:r>
              <a:endPara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B6551052-D637-A147-8EBD-15FB17D715C7}"/>
                </a:ext>
              </a:extLst>
            </p:cNvPr>
            <p:cNvSpPr/>
            <p:nvPr/>
          </p:nvSpPr>
          <p:spPr>
            <a:xfrm>
              <a:off x="8881972" y="3009820"/>
              <a:ext cx="1641358" cy="1530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EA15DB37-7D85-62DA-2DC2-E6224CAB010E}"/>
                </a:ext>
              </a:extLst>
            </p:cNvPr>
            <p:cNvSpPr/>
            <p:nvPr/>
          </p:nvSpPr>
          <p:spPr>
            <a:xfrm>
              <a:off x="8884346" y="3010972"/>
              <a:ext cx="1641358" cy="152884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BB6EB935-ABE5-D9DA-3BF7-BDA8F6A631A4}"/>
                </a:ext>
              </a:extLst>
            </p:cNvPr>
            <p:cNvSpPr/>
            <p:nvPr/>
          </p:nvSpPr>
          <p:spPr>
            <a:xfrm>
              <a:off x="9134623" y="3425874"/>
              <a:ext cx="171528" cy="171528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87A5C9F3-BF81-A52A-E44D-06DDC85000AF}"/>
                </a:ext>
              </a:extLst>
            </p:cNvPr>
            <p:cNvSpPr/>
            <p:nvPr/>
          </p:nvSpPr>
          <p:spPr>
            <a:xfrm>
              <a:off x="9688057" y="3964650"/>
              <a:ext cx="171528" cy="17152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FA02EF16-0E9A-6A4B-05BF-41DD29365A60}"/>
                </a:ext>
              </a:extLst>
            </p:cNvPr>
            <p:cNvSpPr/>
            <p:nvPr/>
          </p:nvSpPr>
          <p:spPr>
            <a:xfrm>
              <a:off x="9802706" y="3389480"/>
              <a:ext cx="171528" cy="171528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1C4C4D10-A9C3-58B9-2BC5-F64A7D9DF4E6}"/>
                </a:ext>
              </a:extLst>
            </p:cNvPr>
            <p:cNvSpPr/>
            <p:nvPr/>
          </p:nvSpPr>
          <p:spPr>
            <a:xfrm>
              <a:off x="10131455" y="4246051"/>
              <a:ext cx="171528" cy="1715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93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EDBC9262-6EE9-AAA7-8AE0-C49516ED885B}"/>
              </a:ext>
            </a:extLst>
          </p:cNvPr>
          <p:cNvGrpSpPr/>
          <p:nvPr/>
        </p:nvGrpSpPr>
        <p:grpSpPr>
          <a:xfrm>
            <a:off x="1337390" y="2001706"/>
            <a:ext cx="1643732" cy="1813576"/>
            <a:chOff x="1385836" y="639190"/>
            <a:chExt cx="1643732" cy="181357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78F2302-0B72-A225-AADF-308F8FFCB7E5}"/>
                </a:ext>
              </a:extLst>
            </p:cNvPr>
            <p:cNvSpPr txBox="1"/>
            <p:nvPr/>
          </p:nvSpPr>
          <p:spPr>
            <a:xfrm>
              <a:off x="1428612" y="2175767"/>
              <a:ext cx="1558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rPr>
                <a:t>所有智能体运动</a:t>
              </a:r>
              <a:r>
                <a:rPr lang="en-US" altLang="zh-CN" sz="1200" dirty="0">
                  <a:latin typeface="仿宋" panose="02010609060101010101" pitchFamily="49" charset="-122"/>
                  <a:ea typeface="仿宋" panose="02010609060101010101" pitchFamily="49" charset="-122"/>
                </a:rPr>
                <a:t>10s</a:t>
              </a:r>
            </a:p>
          </p:txBody>
        </p: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DE19D26B-A27E-501C-FA9D-0CCF9DB918B2}"/>
                </a:ext>
              </a:extLst>
            </p:cNvPr>
            <p:cNvGrpSpPr/>
            <p:nvPr/>
          </p:nvGrpSpPr>
          <p:grpSpPr>
            <a:xfrm>
              <a:off x="1385836" y="639190"/>
              <a:ext cx="1643732" cy="1530000"/>
              <a:chOff x="1396194" y="639190"/>
              <a:chExt cx="1643732" cy="1530000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337E6B5-E450-7738-1B8C-94493AE40D20}"/>
                  </a:ext>
                </a:extLst>
              </p:cNvPr>
              <p:cNvSpPr/>
              <p:nvPr/>
            </p:nvSpPr>
            <p:spPr>
              <a:xfrm>
                <a:off x="1396194" y="639190"/>
                <a:ext cx="1641358" cy="1530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BB1A2F8-D67D-718C-B516-41B46BFC1E9B}"/>
                  </a:ext>
                </a:extLst>
              </p:cNvPr>
              <p:cNvSpPr/>
              <p:nvPr/>
            </p:nvSpPr>
            <p:spPr>
              <a:xfrm>
                <a:off x="1398568" y="640342"/>
                <a:ext cx="1641358" cy="1528848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E00D0EE2-8616-6746-56F5-104B139F743D}"/>
                  </a:ext>
                </a:extLst>
              </p:cNvPr>
              <p:cNvSpPr/>
              <p:nvPr/>
            </p:nvSpPr>
            <p:spPr>
              <a:xfrm>
                <a:off x="1648845" y="1055244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A70E6E5-CE02-9D54-B2AA-CD8028E64901}"/>
                  </a:ext>
                </a:extLst>
              </p:cNvPr>
              <p:cNvSpPr/>
              <p:nvPr/>
            </p:nvSpPr>
            <p:spPr>
              <a:xfrm>
                <a:off x="2202279" y="1594020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cxnSp>
            <p:nvCxnSpPr>
              <p:cNvPr id="28" name="连接符: 曲线 27">
                <a:extLst>
                  <a:ext uri="{FF2B5EF4-FFF2-40B4-BE49-F238E27FC236}">
                    <a16:creationId xmlns:a16="http://schemas.microsoft.com/office/drawing/2014/main" id="{A749F34F-A29A-F3D6-1BCD-322B0038DDA3}"/>
                  </a:ext>
                </a:extLst>
              </p:cNvPr>
              <p:cNvCxnSpPr>
                <a:cxnSpLocks/>
                <a:stCxn id="23" idx="0"/>
              </p:cNvCxnSpPr>
              <p:nvPr/>
            </p:nvCxnSpPr>
            <p:spPr>
              <a:xfrm rot="5400000" flipH="1" flipV="1">
                <a:off x="1751351" y="795268"/>
                <a:ext cx="243234" cy="276718"/>
              </a:xfrm>
              <a:prstGeom prst="curvedConnector2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连接符: 曲线 28">
                <a:extLst>
                  <a:ext uri="{FF2B5EF4-FFF2-40B4-BE49-F238E27FC236}">
                    <a16:creationId xmlns:a16="http://schemas.microsoft.com/office/drawing/2014/main" id="{4C8AE762-40C3-245F-6E1D-DF9F94352B1D}"/>
                  </a:ext>
                </a:extLst>
              </p:cNvPr>
              <p:cNvCxnSpPr>
                <a:cxnSpLocks/>
                <a:stCxn id="25" idx="2"/>
              </p:cNvCxnSpPr>
              <p:nvPr/>
            </p:nvCxnSpPr>
            <p:spPr>
              <a:xfrm rot="10800000">
                <a:off x="1868691" y="1576460"/>
                <a:ext cx="333588" cy="103324"/>
              </a:xfrm>
              <a:prstGeom prst="curvedConnector3">
                <a:avLst/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84837757-3BE3-87E5-BA1A-9C7F1A7B0014}"/>
                  </a:ext>
                </a:extLst>
              </p:cNvPr>
              <p:cNvSpPr/>
              <p:nvPr/>
            </p:nvSpPr>
            <p:spPr>
              <a:xfrm>
                <a:off x="2316928" y="1018850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cxnSp>
            <p:nvCxnSpPr>
              <p:cNvPr id="131" name="连接符: 曲线 130">
                <a:extLst>
                  <a:ext uri="{FF2B5EF4-FFF2-40B4-BE49-F238E27FC236}">
                    <a16:creationId xmlns:a16="http://schemas.microsoft.com/office/drawing/2014/main" id="{4B9EF2CD-2380-66E7-889C-2FD5C778CF75}"/>
                  </a:ext>
                </a:extLst>
              </p:cNvPr>
              <p:cNvCxnSpPr>
                <a:cxnSpLocks/>
                <a:stCxn id="130" idx="7"/>
              </p:cNvCxnSpPr>
              <p:nvPr/>
            </p:nvCxnSpPr>
            <p:spPr>
              <a:xfrm rot="16200000" flipH="1">
                <a:off x="2409070" y="1098235"/>
                <a:ext cx="324605" cy="216074"/>
              </a:xfrm>
              <a:prstGeom prst="curvedConnector3">
                <a:avLst>
                  <a:gd name="adj1" fmla="val 3921"/>
                </a:avLst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8EACA098-D65C-426C-D918-DD71EF883E2E}"/>
                  </a:ext>
                </a:extLst>
              </p:cNvPr>
              <p:cNvSpPr/>
              <p:nvPr/>
            </p:nvSpPr>
            <p:spPr>
              <a:xfrm>
                <a:off x="2645677" y="1875421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cxnSp>
            <p:nvCxnSpPr>
              <p:cNvPr id="190" name="连接符: 曲线 189">
                <a:extLst>
                  <a:ext uri="{FF2B5EF4-FFF2-40B4-BE49-F238E27FC236}">
                    <a16:creationId xmlns:a16="http://schemas.microsoft.com/office/drawing/2014/main" id="{F63B7FEC-3241-9233-27A7-22087D6B08EA}"/>
                  </a:ext>
                </a:extLst>
              </p:cNvPr>
              <p:cNvCxnSpPr>
                <a:cxnSpLocks/>
                <a:stCxn id="189" idx="1"/>
              </p:cNvCxnSpPr>
              <p:nvPr/>
            </p:nvCxnSpPr>
            <p:spPr>
              <a:xfrm rot="16200000" flipH="1" flipV="1">
                <a:off x="2430517" y="1773096"/>
                <a:ext cx="112836" cy="367725"/>
              </a:xfrm>
              <a:prstGeom prst="curvedConnector4">
                <a:avLst>
                  <a:gd name="adj1" fmla="val 17442"/>
                  <a:gd name="adj2" fmla="val 53415"/>
                </a:avLst>
              </a:prstGeom>
              <a:ln w="95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7E8C1EFF-D3C7-F347-0032-98C766685FE2}"/>
              </a:ext>
            </a:extLst>
          </p:cNvPr>
          <p:cNvGrpSpPr/>
          <p:nvPr/>
        </p:nvGrpSpPr>
        <p:grpSpPr>
          <a:xfrm>
            <a:off x="3280952" y="2001706"/>
            <a:ext cx="1643732" cy="1813576"/>
            <a:chOff x="1385836" y="639190"/>
            <a:chExt cx="1643732" cy="1813576"/>
          </a:xfrm>
        </p:grpSpPr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2D16B296-808B-D5B0-D7FD-F9817FAC9AC5}"/>
                </a:ext>
              </a:extLst>
            </p:cNvPr>
            <p:cNvSpPr txBox="1"/>
            <p:nvPr/>
          </p:nvSpPr>
          <p:spPr>
            <a:xfrm>
              <a:off x="1428612" y="2175767"/>
              <a:ext cx="1558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rPr>
                <a:t>判断是否存在追逐</a:t>
              </a:r>
              <a:endPara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4EB9ACC2-C276-EF4E-C1A3-3FAF5393F2C1}"/>
                </a:ext>
              </a:extLst>
            </p:cNvPr>
            <p:cNvGrpSpPr/>
            <p:nvPr/>
          </p:nvGrpSpPr>
          <p:grpSpPr>
            <a:xfrm>
              <a:off x="1385836" y="639190"/>
              <a:ext cx="1643732" cy="1530000"/>
              <a:chOff x="1396194" y="639190"/>
              <a:chExt cx="1643732" cy="1530000"/>
            </a:xfrm>
          </p:grpSpPr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BA7D213D-0E51-EA7C-845F-DE5232104648}"/>
                  </a:ext>
                </a:extLst>
              </p:cNvPr>
              <p:cNvSpPr/>
              <p:nvPr/>
            </p:nvSpPr>
            <p:spPr>
              <a:xfrm>
                <a:off x="1396194" y="639190"/>
                <a:ext cx="1641358" cy="1530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D5B2E32E-B79F-BFB1-9BF9-C9A529C21581}"/>
                  </a:ext>
                </a:extLst>
              </p:cNvPr>
              <p:cNvSpPr/>
              <p:nvPr/>
            </p:nvSpPr>
            <p:spPr>
              <a:xfrm>
                <a:off x="1398568" y="640342"/>
                <a:ext cx="1641358" cy="1528848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2ABC3967-9E56-E1CE-8762-2953DC9F3A69}"/>
                  </a:ext>
                </a:extLst>
              </p:cNvPr>
              <p:cNvSpPr/>
              <p:nvPr/>
            </p:nvSpPr>
            <p:spPr>
              <a:xfrm>
                <a:off x="1648845" y="1055244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8ECEBF51-6458-3959-5D72-3AC7580D56B2}"/>
                  </a:ext>
                </a:extLst>
              </p:cNvPr>
              <p:cNvSpPr/>
              <p:nvPr/>
            </p:nvSpPr>
            <p:spPr>
              <a:xfrm>
                <a:off x="2202279" y="1594020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C6ABB12C-DDA5-5AD0-42DA-0B15D783ABA8}"/>
                  </a:ext>
                </a:extLst>
              </p:cNvPr>
              <p:cNvSpPr/>
              <p:nvPr/>
            </p:nvSpPr>
            <p:spPr>
              <a:xfrm>
                <a:off x="2316928" y="1018850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E1089D0A-9055-6176-7306-6CD2D2529617}"/>
                  </a:ext>
                </a:extLst>
              </p:cNvPr>
              <p:cNvSpPr/>
              <p:nvPr/>
            </p:nvSpPr>
            <p:spPr>
              <a:xfrm>
                <a:off x="2645677" y="1875421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p:grpSp>
      </p:grpSp>
      <p:sp>
        <p:nvSpPr>
          <p:cNvPr id="210" name="箭头: 右 209">
            <a:extLst>
              <a:ext uri="{FF2B5EF4-FFF2-40B4-BE49-F238E27FC236}">
                <a16:creationId xmlns:a16="http://schemas.microsoft.com/office/drawing/2014/main" id="{31C61EC1-1358-1BD4-9D82-946557C245C7}"/>
              </a:ext>
            </a:extLst>
          </p:cNvPr>
          <p:cNvSpPr/>
          <p:nvPr/>
        </p:nvSpPr>
        <p:spPr>
          <a:xfrm rot="20321392">
            <a:off x="5204678" y="1780675"/>
            <a:ext cx="1410961" cy="442061"/>
          </a:xfrm>
          <a:prstGeom prst="rightArrow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否</a:t>
            </a:r>
            <a:endParaRPr lang="zh-CN" altLang="en-US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1" name="箭头: 右 210">
            <a:extLst>
              <a:ext uri="{FF2B5EF4-FFF2-40B4-BE49-F238E27FC236}">
                <a16:creationId xmlns:a16="http://schemas.microsoft.com/office/drawing/2014/main" id="{CC9DB082-7E8A-2BFC-4F7C-056BDBED8E55}"/>
              </a:ext>
            </a:extLst>
          </p:cNvPr>
          <p:cNvSpPr/>
          <p:nvPr/>
        </p:nvSpPr>
        <p:spPr>
          <a:xfrm rot="1138210">
            <a:off x="5204679" y="3269045"/>
            <a:ext cx="1410961" cy="442061"/>
          </a:xfrm>
          <a:prstGeom prst="rightArrow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endParaRPr lang="zh-CN" altLang="en-US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F6A71C81-B27B-9C82-321F-2185B7BD9F9B}"/>
              </a:ext>
            </a:extLst>
          </p:cNvPr>
          <p:cNvGrpSpPr/>
          <p:nvPr/>
        </p:nvGrpSpPr>
        <p:grpSpPr>
          <a:xfrm>
            <a:off x="6957728" y="689948"/>
            <a:ext cx="1643732" cy="1813576"/>
            <a:chOff x="6957728" y="689948"/>
            <a:chExt cx="1643732" cy="1813576"/>
          </a:xfrm>
        </p:grpSpPr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B0251C6A-0D93-5C77-0254-4668744DF019}"/>
                </a:ext>
              </a:extLst>
            </p:cNvPr>
            <p:cNvSpPr txBox="1"/>
            <p:nvPr/>
          </p:nvSpPr>
          <p:spPr>
            <a:xfrm>
              <a:off x="7000504" y="2226525"/>
              <a:ext cx="1558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rPr>
                <a:t>进入下一个试次</a:t>
              </a:r>
              <a:endPara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1F84818A-3CEF-3DB5-DC04-8386E0D3744B}"/>
                </a:ext>
              </a:extLst>
            </p:cNvPr>
            <p:cNvSpPr/>
            <p:nvPr/>
          </p:nvSpPr>
          <p:spPr>
            <a:xfrm>
              <a:off x="6957728" y="689948"/>
              <a:ext cx="1641358" cy="1530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7E829A87-F7DD-B1D3-46E4-D7E6DBAF081E}"/>
                </a:ext>
              </a:extLst>
            </p:cNvPr>
            <p:cNvSpPr/>
            <p:nvPr/>
          </p:nvSpPr>
          <p:spPr>
            <a:xfrm>
              <a:off x="6960102" y="691100"/>
              <a:ext cx="1641358" cy="152884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8B321AEF-9874-79C3-2F39-184E107DC22D}"/>
              </a:ext>
            </a:extLst>
          </p:cNvPr>
          <p:cNvGrpSpPr/>
          <p:nvPr/>
        </p:nvGrpSpPr>
        <p:grpSpPr>
          <a:xfrm>
            <a:off x="6957728" y="3009820"/>
            <a:ext cx="1643732" cy="1813576"/>
            <a:chOff x="1385836" y="639190"/>
            <a:chExt cx="1643732" cy="1813576"/>
          </a:xfrm>
        </p:grpSpPr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36812320-1727-A6E2-4DF7-9A4C9CCD415B}"/>
                </a:ext>
              </a:extLst>
            </p:cNvPr>
            <p:cNvSpPr txBox="1"/>
            <p:nvPr/>
          </p:nvSpPr>
          <p:spPr>
            <a:xfrm>
              <a:off x="1428612" y="2175767"/>
              <a:ext cx="1558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rPr>
                <a:t>用鼠标点击出“狼”</a:t>
              </a:r>
              <a:endPara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D04E4F4B-AB90-66F1-3F4C-D6A0D60F5819}"/>
                </a:ext>
              </a:extLst>
            </p:cNvPr>
            <p:cNvGrpSpPr/>
            <p:nvPr/>
          </p:nvGrpSpPr>
          <p:grpSpPr>
            <a:xfrm>
              <a:off x="1385836" y="639190"/>
              <a:ext cx="1643732" cy="1530000"/>
              <a:chOff x="1396194" y="639190"/>
              <a:chExt cx="1643732" cy="1530000"/>
            </a:xfrm>
          </p:grpSpPr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7270891D-8D02-62CA-4315-3C1AEE06C517}"/>
                  </a:ext>
                </a:extLst>
              </p:cNvPr>
              <p:cNvSpPr/>
              <p:nvPr/>
            </p:nvSpPr>
            <p:spPr>
              <a:xfrm>
                <a:off x="1396194" y="639190"/>
                <a:ext cx="1641358" cy="15300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E818ABF-EB86-9A15-EDD9-8BB64E969DE0}"/>
                  </a:ext>
                </a:extLst>
              </p:cNvPr>
              <p:cNvSpPr/>
              <p:nvPr/>
            </p:nvSpPr>
            <p:spPr>
              <a:xfrm>
                <a:off x="1398568" y="640342"/>
                <a:ext cx="1641358" cy="1528848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92A7DC03-5F85-5FA0-A678-35F3352FC4AB}"/>
                  </a:ext>
                </a:extLst>
              </p:cNvPr>
              <p:cNvSpPr/>
              <p:nvPr/>
            </p:nvSpPr>
            <p:spPr>
              <a:xfrm>
                <a:off x="1648845" y="1055244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7FFEC4EA-28DD-8579-D80B-C166AF53754D}"/>
                  </a:ext>
                </a:extLst>
              </p:cNvPr>
              <p:cNvSpPr/>
              <p:nvPr/>
            </p:nvSpPr>
            <p:spPr>
              <a:xfrm>
                <a:off x="2202279" y="1594020"/>
                <a:ext cx="171528" cy="1715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44DC033A-3E12-7106-A9FB-030F8405FE1E}"/>
                  </a:ext>
                </a:extLst>
              </p:cNvPr>
              <p:cNvSpPr/>
              <p:nvPr/>
            </p:nvSpPr>
            <p:spPr>
              <a:xfrm>
                <a:off x="2316928" y="1018850"/>
                <a:ext cx="171528" cy="171528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C9C01969-71D4-6464-841F-B62044016787}"/>
                  </a:ext>
                </a:extLst>
              </p:cNvPr>
              <p:cNvSpPr/>
              <p:nvPr/>
            </p:nvSpPr>
            <p:spPr>
              <a:xfrm>
                <a:off x="2645677" y="1875421"/>
                <a:ext cx="171528" cy="17152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p:grp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9C08DAB4-9F26-7F83-4AFF-500C5BB4725E}"/>
              </a:ext>
            </a:extLst>
          </p:cNvPr>
          <p:cNvGrpSpPr/>
          <p:nvPr/>
        </p:nvGrpSpPr>
        <p:grpSpPr>
          <a:xfrm>
            <a:off x="8881972" y="3009820"/>
            <a:ext cx="1643732" cy="1813576"/>
            <a:chOff x="8881972" y="3009820"/>
            <a:chExt cx="1643732" cy="1813576"/>
          </a:xfrm>
        </p:grpSpPr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A670C08C-334E-BF39-EA18-BDEF2E838935}"/>
                </a:ext>
              </a:extLst>
            </p:cNvPr>
            <p:cNvSpPr txBox="1"/>
            <p:nvPr/>
          </p:nvSpPr>
          <p:spPr>
            <a:xfrm>
              <a:off x="8924748" y="4546397"/>
              <a:ext cx="15581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仿宋" panose="02010609060101010101" pitchFamily="49" charset="-122"/>
                  <a:ea typeface="仿宋" panose="02010609060101010101" pitchFamily="49" charset="-122"/>
                </a:rPr>
                <a:t>用鼠标点击出“羊”</a:t>
              </a:r>
              <a:endPara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15DAFD2D-02D6-9004-E46F-46D18C23E696}"/>
                </a:ext>
              </a:extLst>
            </p:cNvPr>
            <p:cNvSpPr/>
            <p:nvPr/>
          </p:nvSpPr>
          <p:spPr>
            <a:xfrm>
              <a:off x="8881972" y="3009820"/>
              <a:ext cx="1641358" cy="1530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4597AF84-A9E5-0E04-F374-BCE7CB470BBF}"/>
                </a:ext>
              </a:extLst>
            </p:cNvPr>
            <p:cNvSpPr/>
            <p:nvPr/>
          </p:nvSpPr>
          <p:spPr>
            <a:xfrm>
              <a:off x="8884346" y="3010972"/>
              <a:ext cx="1641358" cy="152884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137A5A81-C854-0EB9-FC58-0185F6047200}"/>
                </a:ext>
              </a:extLst>
            </p:cNvPr>
            <p:cNvSpPr/>
            <p:nvPr/>
          </p:nvSpPr>
          <p:spPr>
            <a:xfrm>
              <a:off x="9134623" y="3425874"/>
              <a:ext cx="171528" cy="171528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BFCDDC19-C784-000B-F146-A8E80C1789EF}"/>
                </a:ext>
              </a:extLst>
            </p:cNvPr>
            <p:cNvSpPr/>
            <p:nvPr/>
          </p:nvSpPr>
          <p:spPr>
            <a:xfrm>
              <a:off x="9688057" y="3964650"/>
              <a:ext cx="171528" cy="17152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8255A440-9B8E-FF0D-1B0D-31CBB42A2497}"/>
                </a:ext>
              </a:extLst>
            </p:cNvPr>
            <p:cNvSpPr/>
            <p:nvPr/>
          </p:nvSpPr>
          <p:spPr>
            <a:xfrm>
              <a:off x="9802706" y="3389480"/>
              <a:ext cx="171528" cy="171528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C7F77778-AE18-73EE-CE9B-2803312D440A}"/>
                </a:ext>
              </a:extLst>
            </p:cNvPr>
            <p:cNvSpPr/>
            <p:nvPr/>
          </p:nvSpPr>
          <p:spPr>
            <a:xfrm>
              <a:off x="10131455" y="4246051"/>
              <a:ext cx="171528" cy="17152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43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128</Words>
  <Application>Microsoft Office PowerPoint</Application>
  <PresentationFormat>宽屏</PresentationFormat>
  <Paragraphs>61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 Light</vt:lpstr>
      <vt:lpstr>楷体</vt:lpstr>
      <vt:lpstr>Arial</vt:lpstr>
      <vt:lpstr>等线</vt:lpstr>
      <vt:lpstr>仿宋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垠林</dc:creator>
  <cp:lastModifiedBy>垠林</cp:lastModifiedBy>
  <cp:revision>6</cp:revision>
  <dcterms:created xsi:type="dcterms:W3CDTF">2024-03-23T04:02:24Z</dcterms:created>
  <dcterms:modified xsi:type="dcterms:W3CDTF">2024-04-04T14:21:57Z</dcterms:modified>
</cp:coreProperties>
</file>