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7" r:id="rId6"/>
    <p:sldId id="260" r:id="rId7"/>
    <p:sldId id="261" r:id="rId8"/>
    <p:sldId id="262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657F7-D934-4B0B-850D-6338AFA853EC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97DF-CADA-4F09-AC25-968B3F5AAA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2-VI\0506\素材\ppt169_hp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0166" y="1347472"/>
            <a:ext cx="7000924" cy="9385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2357436"/>
            <a:ext cx="7000924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12-VI\0506\素材\ppt169_ct3.fw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0"/>
            <a:ext cx="7929618" cy="5000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8"/>
            <a:ext cx="8472518" cy="38576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500958" y="4786327"/>
            <a:ext cx="1328718" cy="254779"/>
          </a:xfrm>
        </p:spPr>
        <p:txBody>
          <a:bodyPr/>
          <a:lstStyle/>
          <a:p>
            <a:fld id="{3F4FD8C7-2131-4C56-B90C-A40F36119C8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12-VI\0506\素材\ppt169_ct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078" y="571486"/>
            <a:ext cx="1285884" cy="36433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643042" y="285734"/>
            <a:ext cx="7186634" cy="44291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500958" y="4786327"/>
            <a:ext cx="1328718" cy="254779"/>
          </a:xfrm>
        </p:spPr>
        <p:txBody>
          <a:bodyPr/>
          <a:lstStyle/>
          <a:p>
            <a:fld id="{3F4FD8C7-2131-4C56-B90C-A40F36119C8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D8C7-2131-4C56-B90C-A40F3611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496"/>
            <a:ext cx="7872442" cy="43694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14362"/>
            <a:ext cx="4038600" cy="40005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14362"/>
            <a:ext cx="4038600" cy="40005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D8C7-2131-4C56-B90C-A40F3611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D8C7-2131-4C56-B90C-A40F36119C8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8662" y="0"/>
            <a:ext cx="7929618" cy="5000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12-VI\0506\素材\ppt169_ct3.fw.pn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175B-5130-4C31-8F68-9D3F19D305F9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FD8C7-2131-4C56-B90C-A40F36119C8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28662" y="0"/>
            <a:ext cx="7929618" cy="5000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4" r:id="rId6"/>
    <p:sldLayoutId id="2147483655" r:id="rId7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reusable-componen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ReactDOM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JSX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85720" y="785800"/>
            <a:ext cx="8472518" cy="37147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000" dirty="0" err="1" smtClean="0"/>
              <a:t>ReactDOM</a:t>
            </a:r>
            <a:r>
              <a:rPr lang="zh-CN" altLang="en-US" sz="1000" dirty="0" smtClean="0"/>
              <a:t>： 把</a:t>
            </a:r>
            <a:r>
              <a:rPr lang="en-US" altLang="zh-CN" sz="1000" dirty="0" smtClean="0"/>
              <a:t>react</a:t>
            </a:r>
            <a:r>
              <a:rPr lang="zh-CN" altLang="en-US" sz="1000" dirty="0" smtClean="0"/>
              <a:t>组件挂载到</a:t>
            </a:r>
            <a:r>
              <a:rPr lang="en-US" altLang="zh-CN" sz="1000" dirty="0" err="1" smtClean="0"/>
              <a:t>dom</a:t>
            </a:r>
            <a:r>
              <a:rPr lang="zh-CN" altLang="en-US" sz="1000" dirty="0" smtClean="0"/>
              <a:t>之中</a:t>
            </a: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JSX </a:t>
            </a:r>
            <a:r>
              <a:rPr lang="zh-CN" altLang="en-US" sz="1000" dirty="0" smtClean="0"/>
              <a:t>的基本语法规则： 遇到 </a:t>
            </a:r>
            <a:r>
              <a:rPr lang="en-US" altLang="zh-CN" sz="1000" dirty="0" smtClean="0"/>
              <a:t>HTML </a:t>
            </a:r>
            <a:r>
              <a:rPr lang="zh-CN" altLang="en-US" sz="1000" dirty="0" smtClean="0"/>
              <a:t>标签（以 </a:t>
            </a:r>
            <a:r>
              <a:rPr lang="en-US" altLang="zh-CN" sz="1000" dirty="0" smtClean="0"/>
              <a:t>&lt;</a:t>
            </a:r>
            <a:r>
              <a:rPr lang="zh-CN" altLang="en-US" sz="1000" dirty="0" smtClean="0"/>
              <a:t> 开头），就用 </a:t>
            </a:r>
            <a:r>
              <a:rPr lang="en-US" altLang="zh-CN" sz="1000" dirty="0" smtClean="0"/>
              <a:t>HTML </a:t>
            </a:r>
            <a:r>
              <a:rPr lang="zh-CN" altLang="en-US" sz="1000" dirty="0" smtClean="0"/>
              <a:t>规则解析；遇到代码块（以 </a:t>
            </a:r>
            <a:r>
              <a:rPr lang="en-US" altLang="zh-CN" sz="1000" dirty="0" smtClean="0"/>
              <a:t>{</a:t>
            </a:r>
            <a:r>
              <a:rPr lang="zh-CN" altLang="en-US" sz="1000" dirty="0" smtClean="0"/>
              <a:t> 开头），就用 </a:t>
            </a:r>
            <a:r>
              <a:rPr lang="en-US" altLang="zh-CN" sz="1000" dirty="0" smtClean="0"/>
              <a:t>JavaScript </a:t>
            </a:r>
            <a:r>
              <a:rPr lang="zh-CN" altLang="en-US" sz="1000" dirty="0" smtClean="0"/>
              <a:t>规则解析</a:t>
            </a:r>
            <a:endParaRPr lang="zh-CN" altLang="en-US" sz="1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52"/>
            <a:ext cx="128588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57304"/>
            <a:ext cx="263944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502"/>
            <a:ext cx="3214710" cy="79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785800"/>
            <a:ext cx="814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允许将代码封装成组件（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），然后像插入普通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标签一样，在网页中插入这个组件。</a:t>
            </a:r>
            <a:r>
              <a:rPr lang="en-US" altLang="zh-CN" dirty="0" err="1" smtClean="0"/>
              <a:t>React.createClass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方法就用于生成一个组件类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http://codepen.io/anon/pen/PpYPGq?editors=0011</a:t>
            </a:r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组件的三种方式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14282" y="857238"/>
            <a:ext cx="8472518" cy="371475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zh-CN" sz="1400" dirty="0" smtClean="0"/>
          </a:p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种是</a:t>
            </a:r>
            <a:r>
              <a:rPr lang="en-US" sz="1400" dirty="0" smtClean="0"/>
              <a:t>es3 es5</a:t>
            </a:r>
            <a:r>
              <a:rPr lang="zh-CN" altLang="en-US" sz="1400" dirty="0" smtClean="0"/>
              <a:t>写法，</a:t>
            </a:r>
            <a:endParaRPr lang="en-US" altLang="zh-CN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const App = </a:t>
            </a:r>
            <a:r>
              <a:rPr lang="en-US" sz="1200" dirty="0" err="1" smtClean="0">
                <a:solidFill>
                  <a:srgbClr val="0070C0"/>
                </a:solidFill>
              </a:rPr>
              <a:t>React.createClass</a:t>
            </a:r>
            <a:r>
              <a:rPr lang="en-US" sz="1200" dirty="0" smtClean="0">
                <a:solidFill>
                  <a:srgbClr val="0070C0"/>
                </a:solidFill>
              </a:rPr>
              <a:t>({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      render: function(){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          return (&lt;div /&gt;); 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      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});</a:t>
            </a:r>
          </a:p>
          <a:p>
            <a:pPr>
              <a:buNone/>
            </a:pPr>
            <a:endParaRPr lang="zh-CN" altLang="en-US" sz="1400" dirty="0" smtClean="0"/>
          </a:p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种是在组件涉及 </a:t>
            </a:r>
            <a:r>
              <a:rPr lang="en-US" sz="1400" dirty="0" smtClean="0"/>
              <a:t>react </a:t>
            </a:r>
            <a:r>
              <a:rPr lang="zh-CN" altLang="en-US" sz="1400" dirty="0" smtClean="0"/>
              <a:t>的生命周期方法的时候采用这种写法，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class App extends </a:t>
            </a:r>
            <a:r>
              <a:rPr lang="en-US" sz="1200" dirty="0" err="1" smtClean="0">
                <a:solidFill>
                  <a:srgbClr val="0070C0"/>
                </a:solidFill>
              </a:rPr>
              <a:t>React.Component</a:t>
            </a:r>
            <a:r>
              <a:rPr lang="en-US" sz="1200" dirty="0" smtClean="0">
                <a:solidFill>
                  <a:srgbClr val="0070C0"/>
                </a:solidFill>
              </a:rPr>
              <a:t> {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    	     constructor(props) {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       	         super(props);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    }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70C0"/>
                </a:solidFill>
              </a:rPr>
              <a:t>render(){ 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rgbClr val="0070C0"/>
                </a:solidFill>
              </a:rPr>
              <a:t>	        return (&lt;div /&gt;);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rgbClr val="0070C0"/>
                </a:solidFill>
              </a:rPr>
              <a:t>            }</a:t>
            </a: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}</a:t>
            </a:r>
            <a:endParaRPr lang="zh-CN" altLang="en-US" sz="1400" dirty="0" smtClean="0"/>
          </a:p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种则是直接</a:t>
            </a:r>
            <a:r>
              <a:rPr lang="en-US" sz="1400" dirty="0" smtClean="0"/>
              <a:t>render</a:t>
            </a:r>
            <a:r>
              <a:rPr lang="zh-CN" altLang="en-US" sz="1400" dirty="0" smtClean="0"/>
              <a:t>写法。详细内容可以参看</a:t>
            </a:r>
            <a:r>
              <a:rPr lang="en-US" sz="1400" dirty="0" smtClean="0">
                <a:hlinkClick r:id="rId2"/>
              </a:rPr>
              <a:t>Stateless Functions</a:t>
            </a:r>
            <a:r>
              <a:rPr lang="en-US" sz="1400" dirty="0" smtClean="0"/>
              <a:t>。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const App = (props) =&gt; ({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        </a:t>
            </a:r>
            <a:r>
              <a:rPr lang="en-US" altLang="zh-CN" sz="1200" dirty="0" smtClean="0">
                <a:solidFill>
                  <a:srgbClr val="0070C0"/>
                </a:solidFill>
              </a:rPr>
              <a:t>return (&lt;div /&gt;);</a:t>
            </a: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});</a:t>
            </a:r>
          </a:p>
          <a:p>
            <a:pPr>
              <a:buNone/>
            </a:pPr>
            <a:endParaRPr lang="en-US" altLang="zh-CN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000" dirty="0" smtClean="0">
                <a:solidFill>
                  <a:srgbClr val="0070C0"/>
                </a:solidFill>
              </a:rPr>
              <a:t>	http://codepen.io/anon/pen/bgXpBb?editors=0010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props , render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785800"/>
            <a:ext cx="792961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props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都是状态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 组件本身的状态，可以通过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setState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改变</a:t>
            </a:r>
            <a:endParaRPr lang="en-US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props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 依赖外部的状态，组件自身不可改变  （可以理解为函数的参数）</a:t>
            </a:r>
            <a:endParaRPr lang="en-US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1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200" b="1" dirty="0" smtClean="0">
                <a:latin typeface="微软雅黑" pitchFamily="34" charset="-122"/>
                <a:ea typeface="微软雅黑" pitchFamily="34" charset="-122"/>
              </a:rPr>
              <a:t>render</a:t>
            </a: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必选的方法，创建虚拟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一个组件的渲染函数就是一个基于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state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props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的纯函数，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state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是自己的，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props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是外面来的，任何东西变了就重新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渲染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一遍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pic>
        <p:nvPicPr>
          <p:cNvPr id="9218" name="Picture 2" descr="C:\Users\zhangzhihao\AppData\Local\YNote\data\zhangqq62435480s@163.com\9bb47142ca424edda1eb108975149bec\clip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28676"/>
            <a:ext cx="6572264" cy="380117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500048"/>
            <a:ext cx="85011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 smtClean="0"/>
              <a:t>1.getDefaultProps</a:t>
            </a:r>
          </a:p>
          <a:p>
            <a:pPr>
              <a:buNone/>
            </a:pPr>
            <a:r>
              <a:rPr lang="zh-CN" altLang="en-US" sz="1200" dirty="0" smtClean="0"/>
              <a:t>作用于组件类，只调用一次，返回对象用于设置默认的</a:t>
            </a:r>
            <a:r>
              <a:rPr lang="en-US" sz="1200" dirty="0" smtClean="0"/>
              <a:t>props，</a:t>
            </a:r>
            <a:r>
              <a:rPr lang="zh-CN" altLang="en-US" sz="1200" dirty="0" smtClean="0"/>
              <a:t>对于引用值，会在实例中共享。</a:t>
            </a:r>
            <a:endParaRPr lang="en-US" altLang="zh-CN" sz="12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b="1" dirty="0" smtClean="0"/>
              <a:t>2.</a:t>
            </a:r>
            <a:r>
              <a:rPr lang="en-US" sz="1200" b="1" dirty="0" smtClean="0"/>
              <a:t>getInitialState</a:t>
            </a:r>
          </a:p>
          <a:p>
            <a:pPr>
              <a:buNone/>
            </a:pPr>
            <a:r>
              <a:rPr lang="zh-CN" altLang="en-US" sz="1200" dirty="0" smtClean="0"/>
              <a:t>作用于组件的实例，在实例创建时调用一次，用于初始化每个实例的</a:t>
            </a:r>
            <a:r>
              <a:rPr lang="en-US" sz="1200" dirty="0" smtClean="0"/>
              <a:t>state，</a:t>
            </a:r>
            <a:r>
              <a:rPr lang="zh-CN" altLang="en-US" sz="1200" dirty="0" smtClean="0"/>
              <a:t>此时可以访问</a:t>
            </a:r>
            <a:r>
              <a:rPr lang="en-US" sz="1200" dirty="0" err="1" smtClean="0"/>
              <a:t>this.props</a:t>
            </a:r>
            <a:r>
              <a:rPr lang="en-US" sz="1200" dirty="0" smtClean="0"/>
              <a:t>。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b="1" dirty="0" smtClean="0"/>
              <a:t>3.componentWillMount</a:t>
            </a:r>
          </a:p>
          <a:p>
            <a:pPr>
              <a:buNone/>
            </a:pPr>
            <a:r>
              <a:rPr lang="zh-CN" altLang="en-US" sz="1200" dirty="0" smtClean="0"/>
              <a:t>在完成首次渲染之前调用，此时仍可以修改组件的</a:t>
            </a:r>
            <a:r>
              <a:rPr lang="en-US" sz="1200" dirty="0" smtClean="0"/>
              <a:t>state。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b="1" dirty="0" smtClean="0"/>
              <a:t>4.render</a:t>
            </a:r>
          </a:p>
          <a:p>
            <a:pPr>
              <a:buNone/>
            </a:pPr>
            <a:r>
              <a:rPr lang="zh-CN" altLang="en-US" sz="1200" dirty="0" smtClean="0"/>
              <a:t>必选的方法，创建虚拟</a:t>
            </a:r>
            <a:r>
              <a:rPr lang="en-US" sz="1200" dirty="0" smtClean="0"/>
              <a:t>DOM，</a:t>
            </a:r>
            <a:r>
              <a:rPr lang="zh-CN" altLang="en-US" sz="1200" dirty="0" smtClean="0"/>
              <a:t>该方法具有特殊的规则：</a:t>
            </a:r>
          </a:p>
          <a:p>
            <a:pPr>
              <a:buNone/>
            </a:pPr>
            <a:r>
              <a:rPr lang="zh-CN" altLang="en-US" sz="1200" dirty="0" smtClean="0"/>
              <a:t>只能通过</a:t>
            </a:r>
            <a:r>
              <a:rPr lang="en-US" sz="1200" dirty="0" err="1" smtClean="0"/>
              <a:t>this.props</a:t>
            </a:r>
            <a:r>
              <a:rPr lang="zh-CN" altLang="en-US" sz="1200" dirty="0" smtClean="0"/>
              <a:t>和</a:t>
            </a:r>
            <a:r>
              <a:rPr lang="en-US" sz="1200" dirty="0" err="1" smtClean="0"/>
              <a:t>this.state</a:t>
            </a:r>
            <a:r>
              <a:rPr lang="zh-CN" altLang="en-US" sz="1200" dirty="0" smtClean="0"/>
              <a:t>访问数据</a:t>
            </a:r>
          </a:p>
          <a:p>
            <a:pPr>
              <a:buNone/>
            </a:pPr>
            <a:r>
              <a:rPr lang="zh-CN" altLang="en-US" sz="1200" dirty="0" smtClean="0"/>
              <a:t>可以返回</a:t>
            </a:r>
            <a:r>
              <a:rPr lang="en-US" sz="1200" dirty="0" err="1" smtClean="0"/>
              <a:t>null、false</a:t>
            </a:r>
            <a:r>
              <a:rPr lang="zh-CN" altLang="en-US" sz="1200" dirty="0" smtClean="0"/>
              <a:t>或任何</a:t>
            </a:r>
            <a:r>
              <a:rPr lang="en-US" sz="1200" dirty="0" smtClean="0"/>
              <a:t>React</a:t>
            </a:r>
            <a:r>
              <a:rPr lang="zh-CN" altLang="en-US" sz="1200" dirty="0" smtClean="0"/>
              <a:t>组件</a:t>
            </a:r>
          </a:p>
          <a:p>
            <a:pPr>
              <a:buNone/>
            </a:pPr>
            <a:r>
              <a:rPr lang="zh-CN" altLang="en-US" sz="1200" dirty="0" smtClean="0"/>
              <a:t>只能出现一个顶级组件（不能返回数组）</a:t>
            </a:r>
          </a:p>
          <a:p>
            <a:pPr>
              <a:buNone/>
            </a:pPr>
            <a:r>
              <a:rPr lang="zh-CN" altLang="en-US" sz="1200" dirty="0" smtClean="0"/>
              <a:t>不能改变组件的状态</a:t>
            </a:r>
          </a:p>
          <a:p>
            <a:pPr>
              <a:buNone/>
            </a:pPr>
            <a:r>
              <a:rPr lang="zh-CN" altLang="en-US" sz="1200" dirty="0" smtClean="0"/>
              <a:t>不能修改</a:t>
            </a:r>
            <a:r>
              <a:rPr lang="en-US" sz="1200" dirty="0" smtClean="0"/>
              <a:t>DOM</a:t>
            </a:r>
            <a:r>
              <a:rPr lang="zh-CN" altLang="en-US" sz="1200" dirty="0" smtClean="0"/>
              <a:t>的输出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b="1" dirty="0" smtClean="0"/>
              <a:t>5.</a:t>
            </a:r>
            <a:r>
              <a:rPr lang="en-US" sz="1200" b="1" dirty="0" smtClean="0"/>
              <a:t>componentDidMount </a:t>
            </a:r>
            <a:r>
              <a:rPr lang="zh-CN" altLang="en-US" sz="1200" b="1" dirty="0" smtClean="0"/>
              <a:t>（常用）</a:t>
            </a:r>
            <a:endParaRPr lang="en-US" sz="1200" b="1" dirty="0" smtClean="0"/>
          </a:p>
          <a:p>
            <a:pPr>
              <a:buNone/>
            </a:pPr>
            <a:r>
              <a:rPr lang="zh-CN" altLang="en-US" sz="1200" dirty="0" smtClean="0"/>
              <a:t>真实的</a:t>
            </a:r>
            <a:r>
              <a:rPr lang="en-US" sz="1200" dirty="0" smtClean="0"/>
              <a:t>DOM</a:t>
            </a:r>
            <a:r>
              <a:rPr lang="zh-CN" altLang="en-US" sz="1200" dirty="0" smtClean="0"/>
              <a:t>被渲染出来后调用，在该方法中可通过</a:t>
            </a:r>
            <a:r>
              <a:rPr lang="en-US" sz="1200" dirty="0" err="1" smtClean="0"/>
              <a:t>this.getDOMNode</a:t>
            </a:r>
            <a:r>
              <a:rPr lang="en-US" sz="1200" dirty="0" smtClean="0"/>
              <a:t>()</a:t>
            </a:r>
            <a:r>
              <a:rPr lang="zh-CN" altLang="en-US" sz="1200" dirty="0" smtClean="0"/>
              <a:t>访问到真实的</a:t>
            </a:r>
            <a:r>
              <a:rPr lang="en-US" sz="1200" dirty="0" smtClean="0"/>
              <a:t>DOM</a:t>
            </a:r>
            <a:r>
              <a:rPr lang="zh-CN" altLang="en-US" sz="1200" dirty="0" smtClean="0"/>
              <a:t>元素。此时已可以使用其他类库来操作这个</a:t>
            </a:r>
            <a:r>
              <a:rPr lang="en-US" sz="1200" dirty="0" smtClean="0"/>
              <a:t>DOM。</a:t>
            </a:r>
          </a:p>
          <a:p>
            <a:pPr>
              <a:buNone/>
            </a:pPr>
            <a:r>
              <a:rPr lang="zh-CN" altLang="en-US" sz="1200" i="1" dirty="0" smtClean="0"/>
              <a:t>在服务端中，该方法不会被调用。</a:t>
            </a:r>
            <a:endParaRPr lang="en-US" altLang="zh-CN" sz="1200" i="1" dirty="0" smtClean="0"/>
          </a:p>
          <a:p>
            <a:pPr>
              <a:buNone/>
            </a:pPr>
            <a:endParaRPr lang="en-US" altLang="zh-CN" sz="12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85720" y="714362"/>
            <a:ext cx="8472518" cy="4000528"/>
          </a:xfrm>
        </p:spPr>
        <p:txBody>
          <a:bodyPr>
            <a:noAutofit/>
          </a:bodyPr>
          <a:lstStyle/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b="1" dirty="0" smtClean="0"/>
              <a:t>6.</a:t>
            </a:r>
            <a:r>
              <a:rPr lang="en-US" sz="1200" b="1" dirty="0" smtClean="0"/>
              <a:t>componentWillReceiveProps </a:t>
            </a:r>
            <a:r>
              <a:rPr lang="zh-CN" altLang="en-US" sz="1200" b="1" dirty="0" smtClean="0"/>
              <a:t>（常用）</a:t>
            </a:r>
            <a:endParaRPr lang="en-US" sz="1200" b="1" dirty="0" smtClean="0"/>
          </a:p>
          <a:p>
            <a:pPr>
              <a:buNone/>
            </a:pPr>
            <a:r>
              <a:rPr lang="zh-CN" altLang="en-US" sz="1100" dirty="0" smtClean="0"/>
              <a:t>组件接收到新的</a:t>
            </a:r>
            <a:r>
              <a:rPr lang="en-US" sz="1100" dirty="0" smtClean="0"/>
              <a:t>props</a:t>
            </a:r>
            <a:r>
              <a:rPr lang="zh-CN" altLang="en-US" sz="1100" dirty="0" smtClean="0"/>
              <a:t>时调用，并将其作为参数</a:t>
            </a:r>
            <a:r>
              <a:rPr lang="en-US" sz="1100" dirty="0" err="1" smtClean="0"/>
              <a:t>nextProps</a:t>
            </a:r>
            <a:r>
              <a:rPr lang="zh-CN" altLang="en-US" sz="1100" dirty="0" smtClean="0"/>
              <a:t>使用，此时可以更改组件</a:t>
            </a:r>
            <a:r>
              <a:rPr lang="en-US" sz="1100" dirty="0" smtClean="0"/>
              <a:t>props</a:t>
            </a:r>
            <a:r>
              <a:rPr lang="zh-CN" altLang="en-US" sz="1100" dirty="0" smtClean="0"/>
              <a:t>及</a:t>
            </a:r>
            <a:r>
              <a:rPr lang="en-US" sz="1100" dirty="0" smtClean="0"/>
              <a:t>state。</a:t>
            </a:r>
          </a:p>
          <a:p>
            <a:pPr>
              <a:buNone/>
            </a:pPr>
            <a:r>
              <a:rPr lang="en-US" sz="1100" dirty="0" err="1" smtClean="0"/>
              <a:t>componentWillReceiveProps</a:t>
            </a:r>
            <a:r>
              <a:rPr lang="en-US" sz="1100" dirty="0" smtClean="0"/>
              <a:t>: function(</a:t>
            </a:r>
            <a:r>
              <a:rPr lang="en-US" sz="1100" dirty="0" err="1" smtClean="0"/>
              <a:t>nextProps</a:t>
            </a:r>
            <a:r>
              <a:rPr lang="en-US" sz="1100" dirty="0" smtClean="0"/>
              <a:t>) { if (</a:t>
            </a:r>
            <a:r>
              <a:rPr lang="en-US" sz="1100" dirty="0" err="1" smtClean="0"/>
              <a:t>nextProps.bool</a:t>
            </a:r>
            <a:r>
              <a:rPr lang="en-US" sz="1100" dirty="0" smtClean="0"/>
              <a:t>) { </a:t>
            </a:r>
            <a:r>
              <a:rPr lang="en-US" sz="1100" dirty="0" err="1" smtClean="0"/>
              <a:t>this.setState</a:t>
            </a:r>
            <a:r>
              <a:rPr lang="en-US" sz="1100" dirty="0" smtClean="0"/>
              <a:t>({ </a:t>
            </a:r>
            <a:r>
              <a:rPr lang="en-US" sz="1100" dirty="0" err="1" smtClean="0"/>
              <a:t>bool</a:t>
            </a:r>
            <a:r>
              <a:rPr lang="en-US" sz="1100" dirty="0" smtClean="0"/>
              <a:t>: true }); } 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b="1" dirty="0" smtClean="0"/>
              <a:t>7.shouldComponentUpdate </a:t>
            </a:r>
            <a:r>
              <a:rPr lang="zh-CN" altLang="en-US" sz="1200" b="1" dirty="0" smtClean="0"/>
              <a:t>（优化用）</a:t>
            </a:r>
            <a:endParaRPr lang="en-US" sz="1200" b="1" dirty="0" smtClean="0"/>
          </a:p>
          <a:p>
            <a:pPr>
              <a:buNone/>
            </a:pPr>
            <a:r>
              <a:rPr lang="zh-CN" altLang="en-US" sz="1100" dirty="0" smtClean="0"/>
              <a:t>组件是否应当渲染新的</a:t>
            </a:r>
            <a:r>
              <a:rPr lang="en-US" sz="1100" dirty="0" smtClean="0"/>
              <a:t>props</a:t>
            </a:r>
            <a:r>
              <a:rPr lang="zh-CN" altLang="en-US" sz="1100" dirty="0" smtClean="0"/>
              <a:t>或</a:t>
            </a:r>
            <a:r>
              <a:rPr lang="en-US" sz="1100" dirty="0" smtClean="0"/>
              <a:t>state，</a:t>
            </a:r>
            <a:r>
              <a:rPr lang="zh-CN" altLang="en-US" sz="1100" dirty="0" smtClean="0"/>
              <a:t>返回</a:t>
            </a:r>
            <a:r>
              <a:rPr lang="en-US" sz="1100" dirty="0" smtClean="0"/>
              <a:t>false</a:t>
            </a:r>
            <a:r>
              <a:rPr lang="zh-CN" altLang="en-US" sz="1100" dirty="0" smtClean="0"/>
              <a:t>表示跳过后续的生命周期方法，通常不需要使用以避免出现</a:t>
            </a:r>
            <a:r>
              <a:rPr lang="en-US" sz="1100" dirty="0" smtClean="0"/>
              <a:t>bug。</a:t>
            </a:r>
            <a:r>
              <a:rPr lang="zh-CN" altLang="en-US" sz="1100" dirty="0" smtClean="0"/>
              <a:t>在出现应用的瓶颈时，可通过该方法进行适当的优化。</a:t>
            </a:r>
          </a:p>
          <a:p>
            <a:pPr>
              <a:buNone/>
            </a:pPr>
            <a:r>
              <a:rPr lang="zh-CN" altLang="en-US" sz="1100" i="1" dirty="0" smtClean="0"/>
              <a:t>在首次渲染期间或者调用了</a:t>
            </a:r>
            <a:r>
              <a:rPr lang="en-US" sz="1100" i="1" dirty="0" err="1" smtClean="0"/>
              <a:t>forceUpdate</a:t>
            </a:r>
            <a:r>
              <a:rPr lang="zh-CN" altLang="en-US" sz="1100" i="1" dirty="0" smtClean="0"/>
              <a:t>方法后，该方法不会被调用</a:t>
            </a:r>
            <a:endParaRPr lang="en-US" altLang="zh-CN" sz="1100" i="1" dirty="0" smtClean="0"/>
          </a:p>
          <a:p>
            <a:pPr>
              <a:buNone/>
            </a:pPr>
            <a:endParaRPr lang="zh-CN" altLang="en-US" sz="1100" dirty="0" smtClean="0"/>
          </a:p>
          <a:p>
            <a:pPr>
              <a:buNone/>
            </a:pPr>
            <a:r>
              <a:rPr lang="en-US" altLang="zh-CN" sz="1200" b="1" dirty="0" smtClean="0"/>
              <a:t>8.</a:t>
            </a:r>
            <a:r>
              <a:rPr lang="en-US" sz="1200" b="1" dirty="0" smtClean="0"/>
              <a:t>componentWillUpdate</a:t>
            </a:r>
          </a:p>
          <a:p>
            <a:pPr>
              <a:buNone/>
            </a:pPr>
            <a:r>
              <a:rPr lang="zh-CN" altLang="en-US" sz="1100" dirty="0" smtClean="0"/>
              <a:t>接收到新的</a:t>
            </a:r>
            <a:r>
              <a:rPr lang="en-US" sz="1100" dirty="0" smtClean="0"/>
              <a:t>props</a:t>
            </a:r>
            <a:r>
              <a:rPr lang="zh-CN" altLang="en-US" sz="1100" dirty="0" smtClean="0"/>
              <a:t>或者</a:t>
            </a:r>
            <a:r>
              <a:rPr lang="en-US" sz="1100" dirty="0" smtClean="0"/>
              <a:t>state</a:t>
            </a:r>
            <a:r>
              <a:rPr lang="zh-CN" altLang="en-US" sz="1100" dirty="0" smtClean="0"/>
              <a:t>后，进行渲染之前调用，</a:t>
            </a:r>
            <a:r>
              <a:rPr lang="zh-CN" altLang="en-US" sz="1100" dirty="0" smtClean="0">
                <a:solidFill>
                  <a:srgbClr val="FF0000"/>
                </a:solidFill>
              </a:rPr>
              <a:t>此时不允许更新</a:t>
            </a:r>
            <a:r>
              <a:rPr lang="en-US" sz="1100" dirty="0" smtClean="0">
                <a:solidFill>
                  <a:srgbClr val="FF0000"/>
                </a:solidFill>
              </a:rPr>
              <a:t>props</a:t>
            </a:r>
            <a:r>
              <a:rPr lang="zh-CN" altLang="en-US" sz="1100" dirty="0" smtClean="0">
                <a:solidFill>
                  <a:srgbClr val="FF0000"/>
                </a:solidFill>
              </a:rPr>
              <a:t>或</a:t>
            </a:r>
            <a:r>
              <a:rPr lang="en-US" sz="1100" dirty="0" smtClean="0">
                <a:solidFill>
                  <a:srgbClr val="FF0000"/>
                </a:solidFill>
              </a:rPr>
              <a:t>state</a:t>
            </a:r>
            <a:r>
              <a:rPr lang="en-US" sz="1100" dirty="0" smtClean="0"/>
              <a:t>。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b="1" dirty="0" smtClean="0"/>
              <a:t>9.componentDidUpdate</a:t>
            </a:r>
          </a:p>
          <a:p>
            <a:pPr>
              <a:buNone/>
            </a:pPr>
            <a:r>
              <a:rPr lang="zh-CN" altLang="en-US" sz="1100" dirty="0" smtClean="0"/>
              <a:t>完成渲染新的</a:t>
            </a:r>
            <a:r>
              <a:rPr lang="en-US" sz="1100" dirty="0" smtClean="0"/>
              <a:t>props</a:t>
            </a:r>
            <a:r>
              <a:rPr lang="zh-CN" altLang="en-US" sz="1100" dirty="0" smtClean="0"/>
              <a:t>或者</a:t>
            </a:r>
            <a:r>
              <a:rPr lang="en-US" sz="1100" dirty="0" smtClean="0"/>
              <a:t>state</a:t>
            </a:r>
            <a:r>
              <a:rPr lang="zh-CN" altLang="en-US" sz="1100" dirty="0" smtClean="0"/>
              <a:t>后调用，此时可以访问到新的</a:t>
            </a:r>
            <a:r>
              <a:rPr lang="en-US" sz="1100" dirty="0" smtClean="0"/>
              <a:t>DOM</a:t>
            </a:r>
            <a:r>
              <a:rPr lang="zh-CN" altLang="en-US" sz="1100" dirty="0" smtClean="0"/>
              <a:t>元素。</a:t>
            </a:r>
            <a:endParaRPr lang="en-US" altLang="zh-CN" sz="11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b="1" dirty="0" smtClean="0"/>
              <a:t>10.</a:t>
            </a:r>
            <a:r>
              <a:rPr lang="en-US" sz="1200" b="1" dirty="0" smtClean="0"/>
              <a:t>componentWillUnmount</a:t>
            </a:r>
          </a:p>
          <a:p>
            <a:pPr>
              <a:buNone/>
            </a:pPr>
            <a:r>
              <a:rPr lang="zh-CN" altLang="en-US" sz="1050" dirty="0" smtClean="0"/>
              <a:t>组件被移除之前被调用，可以用于做一些清理工作，在</a:t>
            </a:r>
            <a:r>
              <a:rPr lang="en-US" sz="1050" dirty="0" err="1" smtClean="0"/>
              <a:t>componentDidMount</a:t>
            </a:r>
            <a:r>
              <a:rPr lang="zh-CN" altLang="en-US" sz="1050" dirty="0" smtClean="0"/>
              <a:t>方法中添加的所有任务都需要在该方法中撤销，比如创建的定时器或添加的事件监听器。</a:t>
            </a:r>
            <a:endParaRPr lang="en-US" altLang="zh-CN" sz="1050" dirty="0" smtClean="0"/>
          </a:p>
          <a:p>
            <a:pPr>
              <a:buNone/>
            </a:pPr>
            <a:endParaRPr lang="en-US" altLang="zh-CN" sz="1050" dirty="0" smtClean="0"/>
          </a:p>
          <a:p>
            <a:pPr>
              <a:buNone/>
            </a:pPr>
            <a:endParaRPr lang="zh-CN" altLang="en-US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编程的区别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85720" y="785800"/>
            <a:ext cx="8472518" cy="371475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：走一步算一步  （干写）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	</a:t>
            </a:r>
            <a:r>
              <a:rPr lang="zh-CN" altLang="en-US" sz="1200" dirty="0" smtClean="0"/>
              <a:t>交互 ： 操作</a:t>
            </a:r>
            <a:r>
              <a:rPr lang="en-US" altLang="zh-CN" sz="1200" dirty="0" err="1" smtClean="0"/>
              <a:t>dom</a:t>
            </a:r>
            <a:r>
              <a:rPr lang="zh-CN" altLang="en-US" sz="1200" dirty="0" smtClean="0"/>
              <a:t> （</a:t>
            </a:r>
            <a:r>
              <a:rPr lang="en-US" altLang="zh-CN" sz="1200" dirty="0" smtClean="0"/>
              <a:t>append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show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hide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React</a:t>
            </a:r>
            <a:r>
              <a:rPr lang="zh-CN" altLang="en-US" dirty="0" smtClean="0"/>
              <a:t>：编写状态 与 视图的关系。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200" dirty="0" smtClean="0"/>
              <a:t>交互 ： 操作</a:t>
            </a:r>
            <a:r>
              <a:rPr lang="en-US" altLang="zh-CN" sz="1200" dirty="0" smtClean="0"/>
              <a:t>state</a:t>
            </a:r>
            <a:r>
              <a:rPr lang="zh-CN" altLang="en-US" sz="1200" dirty="0" smtClean="0"/>
              <a:t>，通过 </a:t>
            </a:r>
            <a:r>
              <a:rPr lang="en-US" altLang="zh-CN" sz="1200" dirty="0" err="1" smtClean="0"/>
              <a:t>setState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变更状态， </a:t>
            </a:r>
            <a:r>
              <a:rPr lang="en-US" altLang="zh-CN" sz="1200" dirty="0" smtClean="0"/>
              <a:t>react</a:t>
            </a:r>
            <a:r>
              <a:rPr lang="zh-CN" altLang="en-US" sz="1200" dirty="0" smtClean="0"/>
              <a:t>虚拟</a:t>
            </a:r>
            <a:r>
              <a:rPr lang="en-US" altLang="zh-CN" sz="1200" dirty="0" smtClean="0"/>
              <a:t>DOM</a:t>
            </a:r>
            <a:r>
              <a:rPr lang="zh-CN" altLang="en-US" sz="1200" dirty="0" smtClean="0"/>
              <a:t>对比变更点，自动重新渲染。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562</Words>
  <Application>Microsoft Office PowerPoint</Application>
  <PresentationFormat>全屏显示(16:9)</PresentationFormat>
  <Paragraphs>101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React 分享</vt:lpstr>
      <vt:lpstr>ReactDOM 和 JSX</vt:lpstr>
      <vt:lpstr>组件</vt:lpstr>
      <vt:lpstr>定义react组件的三种方式</vt:lpstr>
      <vt:lpstr>state，props , render</vt:lpstr>
      <vt:lpstr>react生命周期</vt:lpstr>
      <vt:lpstr>react生命周期</vt:lpstr>
      <vt:lpstr>react生命周期</vt:lpstr>
      <vt:lpstr>与DOM编程的区别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baoyuan</dc:creator>
  <cp:lastModifiedBy>张智豪</cp:lastModifiedBy>
  <cp:revision>237</cp:revision>
  <dcterms:created xsi:type="dcterms:W3CDTF">2015-05-13T10:56:37Z</dcterms:created>
  <dcterms:modified xsi:type="dcterms:W3CDTF">2017-02-22T08:45:38Z</dcterms:modified>
</cp:coreProperties>
</file>