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82448-321C-4420-85DF-79D6B77B9BF9}" v="1043" dt="2023-07-12T01:40:02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2" autoAdjust="0"/>
  </p:normalViewPr>
  <p:slideViewPr>
    <p:cSldViewPr snapToGrid="0">
      <p:cViewPr varScale="1">
        <p:scale>
          <a:sx n="87" d="100"/>
          <a:sy n="87" d="100"/>
        </p:scale>
        <p:origin x="4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A3F7F-1779-493B-BED4-28B07AD2E972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97DAE-D6D0-4E4F-A5C3-A304940EBCD7}">
      <dgm:prSet phldrT="[Text]" custT="1"/>
      <dgm:spPr/>
      <dgm:t>
        <a:bodyPr/>
        <a:lstStyle/>
        <a:p>
          <a:r>
            <a:rPr lang="en-US" sz="2000" dirty="0"/>
            <a:t>Supervised Machine learning</a:t>
          </a:r>
        </a:p>
      </dgm:t>
    </dgm:pt>
    <dgm:pt modelId="{782082A6-44DF-4CDE-8518-76ED6147F124}" type="parTrans" cxnId="{3F30B878-BCD7-4179-ADFF-90479CC3B486}">
      <dgm:prSet/>
      <dgm:spPr/>
      <dgm:t>
        <a:bodyPr/>
        <a:lstStyle/>
        <a:p>
          <a:endParaRPr lang="en-US"/>
        </a:p>
      </dgm:t>
    </dgm:pt>
    <dgm:pt modelId="{3FDECD30-93ED-47DC-BB31-3B88DF42F424}" type="sibTrans" cxnId="{3F30B878-BCD7-4179-ADFF-90479CC3B486}">
      <dgm:prSet/>
      <dgm:spPr/>
      <dgm:t>
        <a:bodyPr/>
        <a:lstStyle/>
        <a:p>
          <a:endParaRPr lang="en-US"/>
        </a:p>
      </dgm:t>
    </dgm:pt>
    <dgm:pt modelId="{4318F8A9-63D8-4668-A7EF-76EBF2A81447}">
      <dgm:prSet phldrT="[Text]" custT="1"/>
      <dgm:spPr/>
      <dgm:t>
        <a:bodyPr/>
        <a:lstStyle/>
        <a:p>
          <a:r>
            <a:rPr lang="en-US" sz="2000" dirty="0"/>
            <a:t>Classification</a:t>
          </a:r>
        </a:p>
      </dgm:t>
    </dgm:pt>
    <dgm:pt modelId="{46656A45-DA0C-4CA8-993A-92CACEAE2403}" type="parTrans" cxnId="{EEA9DE1E-7793-4C65-B37B-2A0FF2EB7B20}">
      <dgm:prSet/>
      <dgm:spPr/>
      <dgm:t>
        <a:bodyPr/>
        <a:lstStyle/>
        <a:p>
          <a:endParaRPr lang="en-US"/>
        </a:p>
      </dgm:t>
    </dgm:pt>
    <dgm:pt modelId="{42AB1D1C-98B6-427D-8D5D-3ECDE61B5E45}" type="sibTrans" cxnId="{EEA9DE1E-7793-4C65-B37B-2A0FF2EB7B20}">
      <dgm:prSet/>
      <dgm:spPr/>
      <dgm:t>
        <a:bodyPr/>
        <a:lstStyle/>
        <a:p>
          <a:endParaRPr lang="en-US"/>
        </a:p>
      </dgm:t>
    </dgm:pt>
    <dgm:pt modelId="{6F6AE90D-9F02-48D0-B5F7-902F099302D5}">
      <dgm:prSet phldrT="[Text]" custT="1"/>
      <dgm:spPr/>
      <dgm:t>
        <a:bodyPr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latin typeface="Calibri" panose="020F0502020204030204"/>
              <a:ea typeface="+mn-ea"/>
              <a:cs typeface="+mn-cs"/>
            </a:rPr>
            <a:t>Naive Bayes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Random forest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latin typeface="Calibri" panose="020F0502020204030204"/>
              <a:ea typeface="+mn-ea"/>
              <a:cs typeface="+mn-cs"/>
            </a:rPr>
            <a:t>Support Vector Machines …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endParaRPr lang="en-US" sz="1000" kern="1200" dirty="0"/>
        </a:p>
      </dgm:t>
    </dgm:pt>
    <dgm:pt modelId="{FF7AA4BA-8988-4F4B-B05B-7BB45C3E1AA9}" type="parTrans" cxnId="{655F4E42-DC7C-482E-B518-3932F6A7DA8C}">
      <dgm:prSet/>
      <dgm:spPr/>
      <dgm:t>
        <a:bodyPr/>
        <a:lstStyle/>
        <a:p>
          <a:endParaRPr lang="en-US"/>
        </a:p>
      </dgm:t>
    </dgm:pt>
    <dgm:pt modelId="{0FDAAF4B-DC2B-4CF5-895E-3D9DD1EED9D1}" type="sibTrans" cxnId="{655F4E42-DC7C-482E-B518-3932F6A7DA8C}">
      <dgm:prSet/>
      <dgm:spPr/>
      <dgm:t>
        <a:bodyPr/>
        <a:lstStyle/>
        <a:p>
          <a:endParaRPr lang="en-US"/>
        </a:p>
      </dgm:t>
    </dgm:pt>
    <dgm:pt modelId="{7811A93C-30A7-454C-B410-CF8473A43DAD}">
      <dgm:prSet phldrT="[Text]" custT="1"/>
      <dgm:spPr/>
      <dgm:t>
        <a:bodyPr/>
        <a:lstStyle/>
        <a:p>
          <a:r>
            <a:rPr lang="en-US" sz="2000" dirty="0"/>
            <a:t>Regression</a:t>
          </a:r>
        </a:p>
      </dgm:t>
    </dgm:pt>
    <dgm:pt modelId="{CCA81172-2125-4F41-9918-200A8B921C15}" type="parTrans" cxnId="{2A6AAB4A-44F4-4909-BE8A-3DFC703FC424}">
      <dgm:prSet/>
      <dgm:spPr/>
      <dgm:t>
        <a:bodyPr/>
        <a:lstStyle/>
        <a:p>
          <a:endParaRPr lang="en-US"/>
        </a:p>
      </dgm:t>
    </dgm:pt>
    <dgm:pt modelId="{7302BD8E-7719-44A2-B4FD-D2E002BDACA5}" type="sibTrans" cxnId="{2A6AAB4A-44F4-4909-BE8A-3DFC703FC424}">
      <dgm:prSet/>
      <dgm:spPr/>
      <dgm:t>
        <a:bodyPr/>
        <a:lstStyle/>
        <a:p>
          <a:endParaRPr lang="en-US"/>
        </a:p>
      </dgm:t>
    </dgm:pt>
    <dgm:pt modelId="{EEAF7158-3AD8-4B02-93D7-D7443D4BC38A}">
      <dgm:prSet phldrT="[Text]"/>
      <dgm:spPr/>
      <dgm:t>
        <a:bodyPr/>
        <a:lstStyle/>
        <a:p>
          <a:r>
            <a:rPr lang="en-US" dirty="0"/>
            <a:t>Linear regression</a:t>
          </a:r>
        </a:p>
        <a:p>
          <a:r>
            <a:rPr lang="en-US" dirty="0"/>
            <a:t>Random forest</a:t>
          </a:r>
        </a:p>
        <a:p>
          <a:r>
            <a:rPr lang="en-US" b="0" i="0" u="none" dirty="0">
              <a:latin typeface="Calibri" panose="020F0502020204030204"/>
              <a:ea typeface="+mn-ea"/>
              <a:cs typeface="+mn-cs"/>
            </a:rPr>
            <a:t>Support Vector Machines …</a:t>
          </a:r>
          <a:endParaRPr lang="en-US" dirty="0"/>
        </a:p>
        <a:p>
          <a:endParaRPr lang="en-US" dirty="0"/>
        </a:p>
      </dgm:t>
    </dgm:pt>
    <dgm:pt modelId="{589E88D5-5BD6-4087-A43E-AC3A5E07004F}" type="parTrans" cxnId="{563C4A52-8105-4F37-BE1F-813BA1E898BE}">
      <dgm:prSet/>
      <dgm:spPr/>
      <dgm:t>
        <a:bodyPr/>
        <a:lstStyle/>
        <a:p>
          <a:endParaRPr lang="en-US"/>
        </a:p>
      </dgm:t>
    </dgm:pt>
    <dgm:pt modelId="{BC9A816B-77F6-49AF-9DDC-1C990A19FF72}" type="sibTrans" cxnId="{563C4A52-8105-4F37-BE1F-813BA1E898BE}">
      <dgm:prSet/>
      <dgm:spPr/>
      <dgm:t>
        <a:bodyPr/>
        <a:lstStyle/>
        <a:p>
          <a:endParaRPr lang="en-US"/>
        </a:p>
      </dgm:t>
    </dgm:pt>
    <dgm:pt modelId="{2BE74790-DD80-49DF-A216-05F777FB0D0E}" type="pres">
      <dgm:prSet presAssocID="{A31A3F7F-1779-493B-BED4-28B07AD2E9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A9ECE6-0E6B-4588-8DA5-05B8D38A2DD6}" type="pres">
      <dgm:prSet presAssocID="{AF097DAE-D6D0-4E4F-A5C3-A304940EBCD7}" presName="hierRoot1" presStyleCnt="0"/>
      <dgm:spPr/>
    </dgm:pt>
    <dgm:pt modelId="{B368E802-021E-422A-AFA7-08DFB741E3FB}" type="pres">
      <dgm:prSet presAssocID="{AF097DAE-D6D0-4E4F-A5C3-A304940EBCD7}" presName="composite" presStyleCnt="0"/>
      <dgm:spPr/>
    </dgm:pt>
    <dgm:pt modelId="{4D6B7F27-BD28-4AA3-AB48-BF966DDE4F14}" type="pres">
      <dgm:prSet presAssocID="{AF097DAE-D6D0-4E4F-A5C3-A304940EBCD7}" presName="background" presStyleLbl="node0" presStyleIdx="0" presStyleCnt="1"/>
      <dgm:spPr/>
    </dgm:pt>
    <dgm:pt modelId="{CDD84F41-365E-466A-87FB-6360A9A3EE28}" type="pres">
      <dgm:prSet presAssocID="{AF097DAE-D6D0-4E4F-A5C3-A304940EBCD7}" presName="text" presStyleLbl="fgAcc0" presStyleIdx="0" presStyleCnt="1">
        <dgm:presLayoutVars>
          <dgm:chPref val="3"/>
        </dgm:presLayoutVars>
      </dgm:prSet>
      <dgm:spPr/>
    </dgm:pt>
    <dgm:pt modelId="{40F09DDD-920E-4C27-8AEC-C0420CB6981E}" type="pres">
      <dgm:prSet presAssocID="{AF097DAE-D6D0-4E4F-A5C3-A304940EBCD7}" presName="hierChild2" presStyleCnt="0"/>
      <dgm:spPr/>
    </dgm:pt>
    <dgm:pt modelId="{EFFB0AB6-F2A7-4D24-865B-287A2E88DCC0}" type="pres">
      <dgm:prSet presAssocID="{46656A45-DA0C-4CA8-993A-92CACEAE2403}" presName="Name10" presStyleLbl="parChTrans1D2" presStyleIdx="0" presStyleCnt="2"/>
      <dgm:spPr/>
    </dgm:pt>
    <dgm:pt modelId="{D9303F74-62D9-48F4-8F25-7A04A2D48388}" type="pres">
      <dgm:prSet presAssocID="{4318F8A9-63D8-4668-A7EF-76EBF2A81447}" presName="hierRoot2" presStyleCnt="0"/>
      <dgm:spPr/>
    </dgm:pt>
    <dgm:pt modelId="{F4024B57-8D29-42C2-A819-535AB9179A1E}" type="pres">
      <dgm:prSet presAssocID="{4318F8A9-63D8-4668-A7EF-76EBF2A81447}" presName="composite2" presStyleCnt="0"/>
      <dgm:spPr/>
    </dgm:pt>
    <dgm:pt modelId="{C84C5C1B-8F81-419B-BD8E-75DE716848F5}" type="pres">
      <dgm:prSet presAssocID="{4318F8A9-63D8-4668-A7EF-76EBF2A81447}" presName="background2" presStyleLbl="node2" presStyleIdx="0" presStyleCnt="2"/>
      <dgm:spPr/>
    </dgm:pt>
    <dgm:pt modelId="{0D6880B4-DEB6-4C2A-94AA-8EC36E028CA7}" type="pres">
      <dgm:prSet presAssocID="{4318F8A9-63D8-4668-A7EF-76EBF2A81447}" presName="text2" presStyleLbl="fgAcc2" presStyleIdx="0" presStyleCnt="2">
        <dgm:presLayoutVars>
          <dgm:chPref val="3"/>
        </dgm:presLayoutVars>
      </dgm:prSet>
      <dgm:spPr/>
    </dgm:pt>
    <dgm:pt modelId="{4BA821FB-DEA7-463B-855B-78954BC6410B}" type="pres">
      <dgm:prSet presAssocID="{4318F8A9-63D8-4668-A7EF-76EBF2A81447}" presName="hierChild3" presStyleCnt="0"/>
      <dgm:spPr/>
    </dgm:pt>
    <dgm:pt modelId="{69767F0F-7E71-4124-B0E2-2CF8397AD3EB}" type="pres">
      <dgm:prSet presAssocID="{FF7AA4BA-8988-4F4B-B05B-7BB45C3E1AA9}" presName="Name17" presStyleLbl="parChTrans1D3" presStyleIdx="0" presStyleCnt="2"/>
      <dgm:spPr/>
    </dgm:pt>
    <dgm:pt modelId="{9DD9C3D8-5CCC-4A85-8B0C-5084E23B09A6}" type="pres">
      <dgm:prSet presAssocID="{6F6AE90D-9F02-48D0-B5F7-902F099302D5}" presName="hierRoot3" presStyleCnt="0"/>
      <dgm:spPr/>
    </dgm:pt>
    <dgm:pt modelId="{E532FA19-12D7-4A10-B080-02A46A57EAB8}" type="pres">
      <dgm:prSet presAssocID="{6F6AE90D-9F02-48D0-B5F7-902F099302D5}" presName="composite3" presStyleCnt="0"/>
      <dgm:spPr/>
    </dgm:pt>
    <dgm:pt modelId="{EFF9BA7C-A515-4588-BE10-CFDC9A19D7C7}" type="pres">
      <dgm:prSet presAssocID="{6F6AE90D-9F02-48D0-B5F7-902F099302D5}" presName="background3" presStyleLbl="node3" presStyleIdx="0" presStyleCnt="2"/>
      <dgm:spPr/>
    </dgm:pt>
    <dgm:pt modelId="{2780D039-F86D-47B6-AA29-E21D728F3F88}" type="pres">
      <dgm:prSet presAssocID="{6F6AE90D-9F02-48D0-B5F7-902F099302D5}" presName="text3" presStyleLbl="fgAcc3" presStyleIdx="0" presStyleCnt="2">
        <dgm:presLayoutVars>
          <dgm:chPref val="3"/>
        </dgm:presLayoutVars>
      </dgm:prSet>
      <dgm:spPr/>
    </dgm:pt>
    <dgm:pt modelId="{34958283-8A89-430C-8FDA-D3EEDD5C9A9F}" type="pres">
      <dgm:prSet presAssocID="{6F6AE90D-9F02-48D0-B5F7-902F099302D5}" presName="hierChild4" presStyleCnt="0"/>
      <dgm:spPr/>
    </dgm:pt>
    <dgm:pt modelId="{760C3FAE-F60C-4502-AA61-7D69F4E985EE}" type="pres">
      <dgm:prSet presAssocID="{CCA81172-2125-4F41-9918-200A8B921C15}" presName="Name10" presStyleLbl="parChTrans1D2" presStyleIdx="1" presStyleCnt="2"/>
      <dgm:spPr/>
    </dgm:pt>
    <dgm:pt modelId="{6D164501-39F1-4BE0-9193-B6F584317166}" type="pres">
      <dgm:prSet presAssocID="{7811A93C-30A7-454C-B410-CF8473A43DAD}" presName="hierRoot2" presStyleCnt="0"/>
      <dgm:spPr/>
    </dgm:pt>
    <dgm:pt modelId="{12E3C9C9-A9D6-4305-83E7-B17F7ADEECA1}" type="pres">
      <dgm:prSet presAssocID="{7811A93C-30A7-454C-B410-CF8473A43DAD}" presName="composite2" presStyleCnt="0"/>
      <dgm:spPr/>
    </dgm:pt>
    <dgm:pt modelId="{398C2D4E-1D89-46CA-9F06-163C48BD0B9D}" type="pres">
      <dgm:prSet presAssocID="{7811A93C-30A7-454C-B410-CF8473A43DAD}" presName="background2" presStyleLbl="node2" presStyleIdx="1" presStyleCnt="2"/>
      <dgm:spPr/>
    </dgm:pt>
    <dgm:pt modelId="{6A63F3AD-4919-4412-A079-B9D6B4BBF813}" type="pres">
      <dgm:prSet presAssocID="{7811A93C-30A7-454C-B410-CF8473A43DAD}" presName="text2" presStyleLbl="fgAcc2" presStyleIdx="1" presStyleCnt="2">
        <dgm:presLayoutVars>
          <dgm:chPref val="3"/>
        </dgm:presLayoutVars>
      </dgm:prSet>
      <dgm:spPr/>
    </dgm:pt>
    <dgm:pt modelId="{3E391ED3-1CB1-4145-8B04-182B7CB0807D}" type="pres">
      <dgm:prSet presAssocID="{7811A93C-30A7-454C-B410-CF8473A43DAD}" presName="hierChild3" presStyleCnt="0"/>
      <dgm:spPr/>
    </dgm:pt>
    <dgm:pt modelId="{7A4DFC76-C05C-4FAF-B70D-A5EABCB2C02F}" type="pres">
      <dgm:prSet presAssocID="{589E88D5-5BD6-4087-A43E-AC3A5E07004F}" presName="Name17" presStyleLbl="parChTrans1D3" presStyleIdx="1" presStyleCnt="2"/>
      <dgm:spPr/>
    </dgm:pt>
    <dgm:pt modelId="{79921F3F-A5FA-4540-98C3-5908FD0B76E3}" type="pres">
      <dgm:prSet presAssocID="{EEAF7158-3AD8-4B02-93D7-D7443D4BC38A}" presName="hierRoot3" presStyleCnt="0"/>
      <dgm:spPr/>
    </dgm:pt>
    <dgm:pt modelId="{3B3F9D0F-42E4-4B62-ABAC-852A73BAE17C}" type="pres">
      <dgm:prSet presAssocID="{EEAF7158-3AD8-4B02-93D7-D7443D4BC38A}" presName="composite3" presStyleCnt="0"/>
      <dgm:spPr/>
    </dgm:pt>
    <dgm:pt modelId="{D015AF3D-2618-4C2A-AD33-80E2249F3CAF}" type="pres">
      <dgm:prSet presAssocID="{EEAF7158-3AD8-4B02-93D7-D7443D4BC38A}" presName="background3" presStyleLbl="node3" presStyleIdx="1" presStyleCnt="2"/>
      <dgm:spPr/>
    </dgm:pt>
    <dgm:pt modelId="{20156E90-905D-403C-BFEC-8500214C5194}" type="pres">
      <dgm:prSet presAssocID="{EEAF7158-3AD8-4B02-93D7-D7443D4BC38A}" presName="text3" presStyleLbl="fgAcc3" presStyleIdx="1" presStyleCnt="2">
        <dgm:presLayoutVars>
          <dgm:chPref val="3"/>
        </dgm:presLayoutVars>
      </dgm:prSet>
      <dgm:spPr/>
    </dgm:pt>
    <dgm:pt modelId="{EFD59130-74D6-4480-B584-5D17B240BF20}" type="pres">
      <dgm:prSet presAssocID="{EEAF7158-3AD8-4B02-93D7-D7443D4BC38A}" presName="hierChild4" presStyleCnt="0"/>
      <dgm:spPr/>
    </dgm:pt>
  </dgm:ptLst>
  <dgm:cxnLst>
    <dgm:cxn modelId="{A3512106-5972-4836-B2EE-3318A41F7947}" type="presOf" srcId="{6F6AE90D-9F02-48D0-B5F7-902F099302D5}" destId="{2780D039-F86D-47B6-AA29-E21D728F3F88}" srcOrd="0" destOrd="0" presId="urn:microsoft.com/office/officeart/2005/8/layout/hierarchy1"/>
    <dgm:cxn modelId="{EEA9DE1E-7793-4C65-B37B-2A0FF2EB7B20}" srcId="{AF097DAE-D6D0-4E4F-A5C3-A304940EBCD7}" destId="{4318F8A9-63D8-4668-A7EF-76EBF2A81447}" srcOrd="0" destOrd="0" parTransId="{46656A45-DA0C-4CA8-993A-92CACEAE2403}" sibTransId="{42AB1D1C-98B6-427D-8D5D-3ECDE61B5E45}"/>
    <dgm:cxn modelId="{2169AF26-DF07-4373-AFA6-0A173F51C583}" type="presOf" srcId="{A31A3F7F-1779-493B-BED4-28B07AD2E972}" destId="{2BE74790-DD80-49DF-A216-05F777FB0D0E}" srcOrd="0" destOrd="0" presId="urn:microsoft.com/office/officeart/2005/8/layout/hierarchy1"/>
    <dgm:cxn modelId="{256DF05D-7477-4FB1-92AC-8D16DDB3038D}" type="presOf" srcId="{4318F8A9-63D8-4668-A7EF-76EBF2A81447}" destId="{0D6880B4-DEB6-4C2A-94AA-8EC36E028CA7}" srcOrd="0" destOrd="0" presId="urn:microsoft.com/office/officeart/2005/8/layout/hierarchy1"/>
    <dgm:cxn modelId="{655F4E42-DC7C-482E-B518-3932F6A7DA8C}" srcId="{4318F8A9-63D8-4668-A7EF-76EBF2A81447}" destId="{6F6AE90D-9F02-48D0-B5F7-902F099302D5}" srcOrd="0" destOrd="0" parTransId="{FF7AA4BA-8988-4F4B-B05B-7BB45C3E1AA9}" sibTransId="{0FDAAF4B-DC2B-4CF5-895E-3D9DD1EED9D1}"/>
    <dgm:cxn modelId="{2A6AAB4A-44F4-4909-BE8A-3DFC703FC424}" srcId="{AF097DAE-D6D0-4E4F-A5C3-A304940EBCD7}" destId="{7811A93C-30A7-454C-B410-CF8473A43DAD}" srcOrd="1" destOrd="0" parTransId="{CCA81172-2125-4F41-9918-200A8B921C15}" sibTransId="{7302BD8E-7719-44A2-B4FD-D2E002BDACA5}"/>
    <dgm:cxn modelId="{563C4A52-8105-4F37-BE1F-813BA1E898BE}" srcId="{7811A93C-30A7-454C-B410-CF8473A43DAD}" destId="{EEAF7158-3AD8-4B02-93D7-D7443D4BC38A}" srcOrd="0" destOrd="0" parTransId="{589E88D5-5BD6-4087-A43E-AC3A5E07004F}" sibTransId="{BC9A816B-77F6-49AF-9DDC-1C990A19FF72}"/>
    <dgm:cxn modelId="{3F30B878-BCD7-4179-ADFF-90479CC3B486}" srcId="{A31A3F7F-1779-493B-BED4-28B07AD2E972}" destId="{AF097DAE-D6D0-4E4F-A5C3-A304940EBCD7}" srcOrd="0" destOrd="0" parTransId="{782082A6-44DF-4CDE-8518-76ED6147F124}" sibTransId="{3FDECD30-93ED-47DC-BB31-3B88DF42F424}"/>
    <dgm:cxn modelId="{52747F7C-0437-48C2-B830-0058B82A0BE1}" type="presOf" srcId="{7811A93C-30A7-454C-B410-CF8473A43DAD}" destId="{6A63F3AD-4919-4412-A079-B9D6B4BBF813}" srcOrd="0" destOrd="0" presId="urn:microsoft.com/office/officeart/2005/8/layout/hierarchy1"/>
    <dgm:cxn modelId="{D3004882-76B5-4FCF-83FF-1AF98D6D2431}" type="presOf" srcId="{FF7AA4BA-8988-4F4B-B05B-7BB45C3E1AA9}" destId="{69767F0F-7E71-4124-B0E2-2CF8397AD3EB}" srcOrd="0" destOrd="0" presId="urn:microsoft.com/office/officeart/2005/8/layout/hierarchy1"/>
    <dgm:cxn modelId="{2274BE8F-4199-4656-83F2-8527E356410A}" type="presOf" srcId="{46656A45-DA0C-4CA8-993A-92CACEAE2403}" destId="{EFFB0AB6-F2A7-4D24-865B-287A2E88DCC0}" srcOrd="0" destOrd="0" presId="urn:microsoft.com/office/officeart/2005/8/layout/hierarchy1"/>
    <dgm:cxn modelId="{B8D3F78F-3843-4263-8FE1-4AC5A0054329}" type="presOf" srcId="{CCA81172-2125-4F41-9918-200A8B921C15}" destId="{760C3FAE-F60C-4502-AA61-7D69F4E985EE}" srcOrd="0" destOrd="0" presId="urn:microsoft.com/office/officeart/2005/8/layout/hierarchy1"/>
    <dgm:cxn modelId="{B2B84DCE-6CA6-4684-B94B-B3D05E0CBF82}" type="presOf" srcId="{EEAF7158-3AD8-4B02-93D7-D7443D4BC38A}" destId="{20156E90-905D-403C-BFEC-8500214C5194}" srcOrd="0" destOrd="0" presId="urn:microsoft.com/office/officeart/2005/8/layout/hierarchy1"/>
    <dgm:cxn modelId="{44355AD4-9C88-4FFD-A62B-06B0F885785F}" type="presOf" srcId="{AF097DAE-D6D0-4E4F-A5C3-A304940EBCD7}" destId="{CDD84F41-365E-466A-87FB-6360A9A3EE28}" srcOrd="0" destOrd="0" presId="urn:microsoft.com/office/officeart/2005/8/layout/hierarchy1"/>
    <dgm:cxn modelId="{8043E5FA-C915-4B67-A112-007F98292D9A}" type="presOf" srcId="{589E88D5-5BD6-4087-A43E-AC3A5E07004F}" destId="{7A4DFC76-C05C-4FAF-B70D-A5EABCB2C02F}" srcOrd="0" destOrd="0" presId="urn:microsoft.com/office/officeart/2005/8/layout/hierarchy1"/>
    <dgm:cxn modelId="{4C4AFC1D-D1ED-4349-89FA-FCA8EFF7CB97}" type="presParOf" srcId="{2BE74790-DD80-49DF-A216-05F777FB0D0E}" destId="{91A9ECE6-0E6B-4588-8DA5-05B8D38A2DD6}" srcOrd="0" destOrd="0" presId="urn:microsoft.com/office/officeart/2005/8/layout/hierarchy1"/>
    <dgm:cxn modelId="{210A07DF-01EE-487A-9C39-FB1791A983E5}" type="presParOf" srcId="{91A9ECE6-0E6B-4588-8DA5-05B8D38A2DD6}" destId="{B368E802-021E-422A-AFA7-08DFB741E3FB}" srcOrd="0" destOrd="0" presId="urn:microsoft.com/office/officeart/2005/8/layout/hierarchy1"/>
    <dgm:cxn modelId="{BDBD3399-86C0-4782-B593-F8C614C02FAE}" type="presParOf" srcId="{B368E802-021E-422A-AFA7-08DFB741E3FB}" destId="{4D6B7F27-BD28-4AA3-AB48-BF966DDE4F14}" srcOrd="0" destOrd="0" presId="urn:microsoft.com/office/officeart/2005/8/layout/hierarchy1"/>
    <dgm:cxn modelId="{12EA3425-8EF3-4952-9DC0-AE945F2D423F}" type="presParOf" srcId="{B368E802-021E-422A-AFA7-08DFB741E3FB}" destId="{CDD84F41-365E-466A-87FB-6360A9A3EE28}" srcOrd="1" destOrd="0" presId="urn:microsoft.com/office/officeart/2005/8/layout/hierarchy1"/>
    <dgm:cxn modelId="{5BF2F01A-073C-4656-9AFA-0362ECCC2976}" type="presParOf" srcId="{91A9ECE6-0E6B-4588-8DA5-05B8D38A2DD6}" destId="{40F09DDD-920E-4C27-8AEC-C0420CB6981E}" srcOrd="1" destOrd="0" presId="urn:microsoft.com/office/officeart/2005/8/layout/hierarchy1"/>
    <dgm:cxn modelId="{73B6353A-18F7-4FD0-81A7-C7C9EFB7B009}" type="presParOf" srcId="{40F09DDD-920E-4C27-8AEC-C0420CB6981E}" destId="{EFFB0AB6-F2A7-4D24-865B-287A2E88DCC0}" srcOrd="0" destOrd="0" presId="urn:microsoft.com/office/officeart/2005/8/layout/hierarchy1"/>
    <dgm:cxn modelId="{6C357B5D-1F0A-469A-960E-5B4C7C06E3AF}" type="presParOf" srcId="{40F09DDD-920E-4C27-8AEC-C0420CB6981E}" destId="{D9303F74-62D9-48F4-8F25-7A04A2D48388}" srcOrd="1" destOrd="0" presId="urn:microsoft.com/office/officeart/2005/8/layout/hierarchy1"/>
    <dgm:cxn modelId="{5876AD5B-0215-4D9B-B243-9D89E6101211}" type="presParOf" srcId="{D9303F74-62D9-48F4-8F25-7A04A2D48388}" destId="{F4024B57-8D29-42C2-A819-535AB9179A1E}" srcOrd="0" destOrd="0" presId="urn:microsoft.com/office/officeart/2005/8/layout/hierarchy1"/>
    <dgm:cxn modelId="{BBCED8CA-FF95-4111-96E7-59832579E69F}" type="presParOf" srcId="{F4024B57-8D29-42C2-A819-535AB9179A1E}" destId="{C84C5C1B-8F81-419B-BD8E-75DE716848F5}" srcOrd="0" destOrd="0" presId="urn:microsoft.com/office/officeart/2005/8/layout/hierarchy1"/>
    <dgm:cxn modelId="{C4B6F1D1-CB34-410D-9CDE-46B33B3C5F2C}" type="presParOf" srcId="{F4024B57-8D29-42C2-A819-535AB9179A1E}" destId="{0D6880B4-DEB6-4C2A-94AA-8EC36E028CA7}" srcOrd="1" destOrd="0" presId="urn:microsoft.com/office/officeart/2005/8/layout/hierarchy1"/>
    <dgm:cxn modelId="{229268B0-D284-45D3-B1C8-E0A8B6E779D3}" type="presParOf" srcId="{D9303F74-62D9-48F4-8F25-7A04A2D48388}" destId="{4BA821FB-DEA7-463B-855B-78954BC6410B}" srcOrd="1" destOrd="0" presId="urn:microsoft.com/office/officeart/2005/8/layout/hierarchy1"/>
    <dgm:cxn modelId="{B0991CE4-0351-43C2-AE7A-4898C5F2B430}" type="presParOf" srcId="{4BA821FB-DEA7-463B-855B-78954BC6410B}" destId="{69767F0F-7E71-4124-B0E2-2CF8397AD3EB}" srcOrd="0" destOrd="0" presId="urn:microsoft.com/office/officeart/2005/8/layout/hierarchy1"/>
    <dgm:cxn modelId="{960D1C17-ABAD-4CE1-82A3-ED19D487ED8F}" type="presParOf" srcId="{4BA821FB-DEA7-463B-855B-78954BC6410B}" destId="{9DD9C3D8-5CCC-4A85-8B0C-5084E23B09A6}" srcOrd="1" destOrd="0" presId="urn:microsoft.com/office/officeart/2005/8/layout/hierarchy1"/>
    <dgm:cxn modelId="{713982FE-AECD-48DC-BF69-54ADE9A213E1}" type="presParOf" srcId="{9DD9C3D8-5CCC-4A85-8B0C-5084E23B09A6}" destId="{E532FA19-12D7-4A10-B080-02A46A57EAB8}" srcOrd="0" destOrd="0" presId="urn:microsoft.com/office/officeart/2005/8/layout/hierarchy1"/>
    <dgm:cxn modelId="{3D1B1080-59D6-4A9B-BBC0-C377D35E551C}" type="presParOf" srcId="{E532FA19-12D7-4A10-B080-02A46A57EAB8}" destId="{EFF9BA7C-A515-4588-BE10-CFDC9A19D7C7}" srcOrd="0" destOrd="0" presId="urn:microsoft.com/office/officeart/2005/8/layout/hierarchy1"/>
    <dgm:cxn modelId="{490CBFB5-78AF-44E4-82F9-0540A098655E}" type="presParOf" srcId="{E532FA19-12D7-4A10-B080-02A46A57EAB8}" destId="{2780D039-F86D-47B6-AA29-E21D728F3F88}" srcOrd="1" destOrd="0" presId="urn:microsoft.com/office/officeart/2005/8/layout/hierarchy1"/>
    <dgm:cxn modelId="{7C45EA03-6F7A-4DF0-A4DA-E71A39AC70A2}" type="presParOf" srcId="{9DD9C3D8-5CCC-4A85-8B0C-5084E23B09A6}" destId="{34958283-8A89-430C-8FDA-D3EEDD5C9A9F}" srcOrd="1" destOrd="0" presId="urn:microsoft.com/office/officeart/2005/8/layout/hierarchy1"/>
    <dgm:cxn modelId="{EBC28681-DB97-4836-9959-8A83B8085703}" type="presParOf" srcId="{40F09DDD-920E-4C27-8AEC-C0420CB6981E}" destId="{760C3FAE-F60C-4502-AA61-7D69F4E985EE}" srcOrd="2" destOrd="0" presId="urn:microsoft.com/office/officeart/2005/8/layout/hierarchy1"/>
    <dgm:cxn modelId="{57253324-F2E1-48CC-826D-84861E918286}" type="presParOf" srcId="{40F09DDD-920E-4C27-8AEC-C0420CB6981E}" destId="{6D164501-39F1-4BE0-9193-B6F584317166}" srcOrd="3" destOrd="0" presId="urn:microsoft.com/office/officeart/2005/8/layout/hierarchy1"/>
    <dgm:cxn modelId="{F606CFCF-AF4D-41FF-9AFF-D90544C152DC}" type="presParOf" srcId="{6D164501-39F1-4BE0-9193-B6F584317166}" destId="{12E3C9C9-A9D6-4305-83E7-B17F7ADEECA1}" srcOrd="0" destOrd="0" presId="urn:microsoft.com/office/officeart/2005/8/layout/hierarchy1"/>
    <dgm:cxn modelId="{8BC89141-C90A-4FFA-8512-211AB741DB1D}" type="presParOf" srcId="{12E3C9C9-A9D6-4305-83E7-B17F7ADEECA1}" destId="{398C2D4E-1D89-46CA-9F06-163C48BD0B9D}" srcOrd="0" destOrd="0" presId="urn:microsoft.com/office/officeart/2005/8/layout/hierarchy1"/>
    <dgm:cxn modelId="{7B1C24CD-97B2-49D3-B3CD-F01FECC6649F}" type="presParOf" srcId="{12E3C9C9-A9D6-4305-83E7-B17F7ADEECA1}" destId="{6A63F3AD-4919-4412-A079-B9D6B4BBF813}" srcOrd="1" destOrd="0" presId="urn:microsoft.com/office/officeart/2005/8/layout/hierarchy1"/>
    <dgm:cxn modelId="{6C8BDBB2-7153-4E56-82D6-974CD9C1535B}" type="presParOf" srcId="{6D164501-39F1-4BE0-9193-B6F584317166}" destId="{3E391ED3-1CB1-4145-8B04-182B7CB0807D}" srcOrd="1" destOrd="0" presId="urn:microsoft.com/office/officeart/2005/8/layout/hierarchy1"/>
    <dgm:cxn modelId="{3E3D9B9B-29AD-46CE-BC88-AEA10BE95D34}" type="presParOf" srcId="{3E391ED3-1CB1-4145-8B04-182B7CB0807D}" destId="{7A4DFC76-C05C-4FAF-B70D-A5EABCB2C02F}" srcOrd="0" destOrd="0" presId="urn:microsoft.com/office/officeart/2005/8/layout/hierarchy1"/>
    <dgm:cxn modelId="{33CB2961-1FBD-483E-B152-E955B446175A}" type="presParOf" srcId="{3E391ED3-1CB1-4145-8B04-182B7CB0807D}" destId="{79921F3F-A5FA-4540-98C3-5908FD0B76E3}" srcOrd="1" destOrd="0" presId="urn:microsoft.com/office/officeart/2005/8/layout/hierarchy1"/>
    <dgm:cxn modelId="{6BF86239-B917-4642-89A1-2F866C6A4248}" type="presParOf" srcId="{79921F3F-A5FA-4540-98C3-5908FD0B76E3}" destId="{3B3F9D0F-42E4-4B62-ABAC-852A73BAE17C}" srcOrd="0" destOrd="0" presId="urn:microsoft.com/office/officeart/2005/8/layout/hierarchy1"/>
    <dgm:cxn modelId="{600E4FE8-7391-4AD3-857A-2B85AF29F06C}" type="presParOf" srcId="{3B3F9D0F-42E4-4B62-ABAC-852A73BAE17C}" destId="{D015AF3D-2618-4C2A-AD33-80E2249F3CAF}" srcOrd="0" destOrd="0" presId="urn:microsoft.com/office/officeart/2005/8/layout/hierarchy1"/>
    <dgm:cxn modelId="{1418E526-404B-4F7E-9C5B-265AD3B6148C}" type="presParOf" srcId="{3B3F9D0F-42E4-4B62-ABAC-852A73BAE17C}" destId="{20156E90-905D-403C-BFEC-8500214C5194}" srcOrd="1" destOrd="0" presId="urn:microsoft.com/office/officeart/2005/8/layout/hierarchy1"/>
    <dgm:cxn modelId="{331F4559-8B27-4A4A-90F3-5151F93483ED}" type="presParOf" srcId="{79921F3F-A5FA-4540-98C3-5908FD0B76E3}" destId="{EFD59130-74D6-4480-B584-5D17B240BF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81FF4-A383-4648-AF56-B9022D2C73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83371-7A23-4528-85DD-500A79764CCA}">
      <dgm:prSet phldrT="[Text]"/>
      <dgm:spPr/>
      <dgm:t>
        <a:bodyPr/>
        <a:lstStyle/>
        <a:p>
          <a:r>
            <a:rPr lang="en-US" dirty="0"/>
            <a:t>Data preprocessing/filter methods for feature selection</a:t>
          </a:r>
        </a:p>
        <a:p>
          <a:r>
            <a:rPr lang="en-US" dirty="0"/>
            <a:t>Packages: caret and </a:t>
          </a:r>
          <a:r>
            <a:rPr lang="en-US" dirty="0" err="1"/>
            <a:t>corrplot</a:t>
          </a:r>
          <a:endParaRPr lang="en-US" dirty="0"/>
        </a:p>
      </dgm:t>
    </dgm:pt>
    <dgm:pt modelId="{473C9BB2-576A-4D13-B2C7-6ED4C1D9B4F7}" type="parTrans" cxnId="{A31913C6-CE09-4EC7-AE41-F5D993EEC513}">
      <dgm:prSet/>
      <dgm:spPr/>
      <dgm:t>
        <a:bodyPr/>
        <a:lstStyle/>
        <a:p>
          <a:endParaRPr lang="en-US"/>
        </a:p>
      </dgm:t>
    </dgm:pt>
    <dgm:pt modelId="{1F036278-EF0D-4FCD-9151-2D9846D02EDA}" type="sibTrans" cxnId="{A31913C6-CE09-4EC7-AE41-F5D993EEC513}">
      <dgm:prSet/>
      <dgm:spPr/>
      <dgm:t>
        <a:bodyPr/>
        <a:lstStyle/>
        <a:p>
          <a:endParaRPr lang="en-US"/>
        </a:p>
      </dgm:t>
    </dgm:pt>
    <dgm:pt modelId="{CECC559C-B4F2-45BA-9776-3558E3D0C8B9}">
      <dgm:prSet phldrT="[Text]"/>
      <dgm:spPr/>
      <dgm:t>
        <a:bodyPr/>
        <a:lstStyle/>
        <a:p>
          <a:r>
            <a:rPr lang="en-US" dirty="0"/>
            <a:t>Missing value filter</a:t>
          </a:r>
        </a:p>
      </dgm:t>
    </dgm:pt>
    <dgm:pt modelId="{06E08A12-6DB4-44F4-AF74-038D585F53D6}" type="parTrans" cxnId="{77AC87BA-3356-4B55-B6B3-84DDF3632D77}">
      <dgm:prSet/>
      <dgm:spPr/>
      <dgm:t>
        <a:bodyPr/>
        <a:lstStyle/>
        <a:p>
          <a:endParaRPr lang="en-US"/>
        </a:p>
      </dgm:t>
    </dgm:pt>
    <dgm:pt modelId="{53EDCD65-7F99-43BA-9F6F-DF4B01755B2C}" type="sibTrans" cxnId="{77AC87BA-3356-4B55-B6B3-84DDF3632D77}">
      <dgm:prSet/>
      <dgm:spPr/>
      <dgm:t>
        <a:bodyPr/>
        <a:lstStyle/>
        <a:p>
          <a:endParaRPr lang="en-US"/>
        </a:p>
      </dgm:t>
    </dgm:pt>
    <dgm:pt modelId="{D05374E4-BB91-426C-84DB-1454BE3FD54C}">
      <dgm:prSet phldrT="[Text]"/>
      <dgm:spPr/>
      <dgm:t>
        <a:bodyPr/>
        <a:lstStyle/>
        <a:p>
          <a:r>
            <a:rPr lang="en-US" dirty="0"/>
            <a:t>Near Zero variance</a:t>
          </a:r>
        </a:p>
      </dgm:t>
    </dgm:pt>
    <dgm:pt modelId="{6EF976E2-8207-4F91-BB41-8C1E9A1DA166}" type="parTrans" cxnId="{542EA3FA-CA52-4424-8250-0B9290DB6D53}">
      <dgm:prSet/>
      <dgm:spPr/>
      <dgm:t>
        <a:bodyPr/>
        <a:lstStyle/>
        <a:p>
          <a:endParaRPr lang="en-US"/>
        </a:p>
      </dgm:t>
    </dgm:pt>
    <dgm:pt modelId="{7AABD657-ED47-4851-8889-CC8007D75726}" type="sibTrans" cxnId="{542EA3FA-CA52-4424-8250-0B9290DB6D53}">
      <dgm:prSet/>
      <dgm:spPr/>
      <dgm:t>
        <a:bodyPr/>
        <a:lstStyle/>
        <a:p>
          <a:endParaRPr lang="en-US"/>
        </a:p>
      </dgm:t>
    </dgm:pt>
    <dgm:pt modelId="{F6E52D6E-D805-41BE-BDF8-7E98919F1DD8}">
      <dgm:prSet phldrT="[Text]"/>
      <dgm:spPr/>
      <dgm:t>
        <a:bodyPr/>
        <a:lstStyle/>
        <a:p>
          <a:r>
            <a:rPr lang="en-US" dirty="0"/>
            <a:t>Feature selection</a:t>
          </a:r>
        </a:p>
        <a:p>
          <a:r>
            <a:rPr lang="en-US" dirty="0"/>
            <a:t>Packages: </a:t>
          </a:r>
          <a:r>
            <a:rPr lang="en-US" dirty="0" err="1"/>
            <a:t>mlbench</a:t>
          </a:r>
          <a:r>
            <a:rPr lang="en-US" dirty="0"/>
            <a:t>, </a:t>
          </a:r>
          <a:r>
            <a:rPr lang="en-US" dirty="0" err="1"/>
            <a:t>randomForest</a:t>
          </a:r>
          <a:r>
            <a:rPr lang="en-US" dirty="0"/>
            <a:t>, caret, Boruta</a:t>
          </a:r>
        </a:p>
      </dgm:t>
    </dgm:pt>
    <dgm:pt modelId="{4D96AE65-4CFA-4FA0-AD06-43AB3DD7A34D}" type="parTrans" cxnId="{A9ED31B7-EF6B-4D6B-A7A8-C43A18A6D944}">
      <dgm:prSet/>
      <dgm:spPr/>
      <dgm:t>
        <a:bodyPr/>
        <a:lstStyle/>
        <a:p>
          <a:endParaRPr lang="en-US"/>
        </a:p>
      </dgm:t>
    </dgm:pt>
    <dgm:pt modelId="{2554C64E-894E-4A39-8E75-D1D3765A7267}" type="sibTrans" cxnId="{A9ED31B7-EF6B-4D6B-A7A8-C43A18A6D944}">
      <dgm:prSet/>
      <dgm:spPr/>
      <dgm:t>
        <a:bodyPr/>
        <a:lstStyle/>
        <a:p>
          <a:endParaRPr lang="en-US"/>
        </a:p>
      </dgm:t>
    </dgm:pt>
    <dgm:pt modelId="{4EBC73F8-5F19-438B-ACD4-1DE1D1004B38}">
      <dgm:prSet phldrT="[Text]"/>
      <dgm:spPr/>
      <dgm:t>
        <a:bodyPr/>
        <a:lstStyle/>
        <a:p>
          <a:r>
            <a:rPr lang="en-US" dirty="0"/>
            <a:t>Boruta</a:t>
          </a:r>
        </a:p>
      </dgm:t>
    </dgm:pt>
    <dgm:pt modelId="{6857E53B-6B5E-4796-AC97-753EF5CFD866}" type="parTrans" cxnId="{442EFF29-2B9A-47DF-9F0A-15FD96A9355B}">
      <dgm:prSet/>
      <dgm:spPr/>
      <dgm:t>
        <a:bodyPr/>
        <a:lstStyle/>
        <a:p>
          <a:endParaRPr lang="en-US"/>
        </a:p>
      </dgm:t>
    </dgm:pt>
    <dgm:pt modelId="{D934A4F5-A26D-451A-9C21-CCF3EA35C8FF}" type="sibTrans" cxnId="{442EFF29-2B9A-47DF-9F0A-15FD96A9355B}">
      <dgm:prSet/>
      <dgm:spPr/>
      <dgm:t>
        <a:bodyPr/>
        <a:lstStyle/>
        <a:p>
          <a:endParaRPr lang="en-US"/>
        </a:p>
      </dgm:t>
    </dgm:pt>
    <dgm:pt modelId="{7FC80961-E398-43E8-A17D-430FA3C81788}">
      <dgm:prSet phldrT="[Text]"/>
      <dgm:spPr/>
      <dgm:t>
        <a:bodyPr/>
        <a:lstStyle/>
        <a:p>
          <a:r>
            <a:rPr lang="en-US" dirty="0"/>
            <a:t>Variable importance</a:t>
          </a:r>
        </a:p>
      </dgm:t>
    </dgm:pt>
    <dgm:pt modelId="{2AC0FB4E-665D-4357-89D8-30CEDE549807}" type="parTrans" cxnId="{226F07B5-0C02-411D-BD0C-3E0084A256FF}">
      <dgm:prSet/>
      <dgm:spPr/>
      <dgm:t>
        <a:bodyPr/>
        <a:lstStyle/>
        <a:p>
          <a:endParaRPr lang="en-US"/>
        </a:p>
      </dgm:t>
    </dgm:pt>
    <dgm:pt modelId="{F76856ED-B9F3-43F2-B7AB-7BE4B681A24E}" type="sibTrans" cxnId="{226F07B5-0C02-411D-BD0C-3E0084A256FF}">
      <dgm:prSet/>
      <dgm:spPr/>
      <dgm:t>
        <a:bodyPr/>
        <a:lstStyle/>
        <a:p>
          <a:endParaRPr lang="en-US"/>
        </a:p>
      </dgm:t>
    </dgm:pt>
    <dgm:pt modelId="{CB7A8B50-9C67-42FD-BBF3-0F34D7C4285E}">
      <dgm:prSet phldrT="[Text]"/>
      <dgm:spPr/>
      <dgm:t>
        <a:bodyPr/>
        <a:lstStyle/>
        <a:p>
          <a:r>
            <a:rPr lang="en-US" dirty="0"/>
            <a:t>Correlation filter</a:t>
          </a:r>
        </a:p>
      </dgm:t>
    </dgm:pt>
    <dgm:pt modelId="{114DE767-49C5-4070-81AB-959B4C0BC857}" type="parTrans" cxnId="{2D3F6463-884F-4E39-9C29-9397B7CFFE43}">
      <dgm:prSet/>
      <dgm:spPr/>
      <dgm:t>
        <a:bodyPr/>
        <a:lstStyle/>
        <a:p>
          <a:endParaRPr lang="en-US"/>
        </a:p>
      </dgm:t>
    </dgm:pt>
    <dgm:pt modelId="{C50D23AC-DFEA-43CC-91AC-930CDE9F70BA}" type="sibTrans" cxnId="{2D3F6463-884F-4E39-9C29-9397B7CFFE43}">
      <dgm:prSet/>
      <dgm:spPr/>
      <dgm:t>
        <a:bodyPr/>
        <a:lstStyle/>
        <a:p>
          <a:endParaRPr lang="en-US"/>
        </a:p>
      </dgm:t>
    </dgm:pt>
    <dgm:pt modelId="{4B5664C3-1597-4D93-8028-30074D326504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062854B1-3F6A-484D-8C6D-28BD26362A92}" type="parTrans" cxnId="{2F812A8D-FDCA-4137-9419-00ECE2B2739E}">
      <dgm:prSet/>
      <dgm:spPr/>
      <dgm:t>
        <a:bodyPr/>
        <a:lstStyle/>
        <a:p>
          <a:endParaRPr lang="en-US"/>
        </a:p>
      </dgm:t>
    </dgm:pt>
    <dgm:pt modelId="{60DA088A-962E-4682-87F4-E7C222F356F2}" type="sibTrans" cxnId="{2F812A8D-FDCA-4137-9419-00ECE2B2739E}">
      <dgm:prSet/>
      <dgm:spPr/>
      <dgm:t>
        <a:bodyPr/>
        <a:lstStyle/>
        <a:p>
          <a:endParaRPr lang="en-US"/>
        </a:p>
      </dgm:t>
    </dgm:pt>
    <dgm:pt modelId="{DF55E955-FA39-4FD9-88FB-75B3B17AD6FC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CE2F51E3-E594-4399-8190-A4F210EE95B1}" type="parTrans" cxnId="{03BC99C1-B346-441B-B5D5-9F691579F4C9}">
      <dgm:prSet/>
      <dgm:spPr/>
      <dgm:t>
        <a:bodyPr/>
        <a:lstStyle/>
        <a:p>
          <a:endParaRPr lang="en-US"/>
        </a:p>
      </dgm:t>
    </dgm:pt>
    <dgm:pt modelId="{999A76FC-5DC0-4FF9-BEDA-DEE17DABBE59}" type="sibTrans" cxnId="{03BC99C1-B346-441B-B5D5-9F691579F4C9}">
      <dgm:prSet/>
      <dgm:spPr/>
      <dgm:t>
        <a:bodyPr/>
        <a:lstStyle/>
        <a:p>
          <a:endParaRPr lang="en-US"/>
        </a:p>
      </dgm:t>
    </dgm:pt>
    <dgm:pt modelId="{E29BDC5F-3D39-4B98-ABCA-210815FD81D3}">
      <dgm:prSet/>
      <dgm:spPr/>
      <dgm:t>
        <a:bodyPr/>
        <a:lstStyle/>
        <a:p>
          <a:endParaRPr lang="en-US"/>
        </a:p>
      </dgm:t>
    </dgm:pt>
    <dgm:pt modelId="{44CB9A42-45E4-4571-9ABB-09A963D22D29}" type="parTrans" cxnId="{93C06529-01E2-4A0A-B490-2BBEE37DF8BE}">
      <dgm:prSet/>
      <dgm:spPr/>
      <dgm:t>
        <a:bodyPr/>
        <a:lstStyle/>
        <a:p>
          <a:endParaRPr lang="en-US"/>
        </a:p>
      </dgm:t>
    </dgm:pt>
    <dgm:pt modelId="{47B51A6C-F0E8-44FF-BC25-238734116D73}" type="sibTrans" cxnId="{93C06529-01E2-4A0A-B490-2BBEE37DF8BE}">
      <dgm:prSet/>
      <dgm:spPr/>
      <dgm:t>
        <a:bodyPr/>
        <a:lstStyle/>
        <a:p>
          <a:endParaRPr lang="en-US"/>
        </a:p>
      </dgm:t>
    </dgm:pt>
    <dgm:pt modelId="{05CD1042-74A4-4742-8D3A-1B2F140F9E68}">
      <dgm:prSet/>
      <dgm:spPr/>
      <dgm:t>
        <a:bodyPr/>
        <a:lstStyle/>
        <a:p>
          <a:r>
            <a:rPr lang="en-US" dirty="0"/>
            <a:t>Hyperparameter tunning</a:t>
          </a:r>
        </a:p>
      </dgm:t>
    </dgm:pt>
    <dgm:pt modelId="{84CDD784-59BC-4C7B-BEFF-2C501CA5E15A}" type="parTrans" cxnId="{F4A2590E-A575-4E2D-9811-D4EA010C95DE}">
      <dgm:prSet/>
      <dgm:spPr/>
      <dgm:t>
        <a:bodyPr/>
        <a:lstStyle/>
        <a:p>
          <a:endParaRPr lang="en-US"/>
        </a:p>
      </dgm:t>
    </dgm:pt>
    <dgm:pt modelId="{5C4DCB25-8E8B-4EBE-93BF-73BCE9EB5520}" type="sibTrans" cxnId="{F4A2590E-A575-4E2D-9811-D4EA010C95DE}">
      <dgm:prSet/>
      <dgm:spPr/>
      <dgm:t>
        <a:bodyPr/>
        <a:lstStyle/>
        <a:p>
          <a:endParaRPr lang="en-US"/>
        </a:p>
      </dgm:t>
    </dgm:pt>
    <dgm:pt modelId="{BB2DC4C8-8A6C-40BC-9CC7-E81600AA3C1D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TuneRF</a:t>
          </a:r>
          <a:r>
            <a:rPr lang="en-US" dirty="0"/>
            <a:t> method</a:t>
          </a:r>
        </a:p>
      </dgm:t>
    </dgm:pt>
    <dgm:pt modelId="{DE2A5895-303D-41BC-9D4E-9FA8A1230BD9}" type="parTrans" cxnId="{79ADD5A8-496E-4F05-8449-E24DE16E4D3D}">
      <dgm:prSet/>
      <dgm:spPr/>
      <dgm:t>
        <a:bodyPr/>
        <a:lstStyle/>
        <a:p>
          <a:endParaRPr lang="en-US"/>
        </a:p>
      </dgm:t>
    </dgm:pt>
    <dgm:pt modelId="{D601F69A-5D2B-4FF2-A1CD-8B46E4FAAFEF}" type="sibTrans" cxnId="{79ADD5A8-496E-4F05-8449-E24DE16E4D3D}">
      <dgm:prSet/>
      <dgm:spPr/>
      <dgm:t>
        <a:bodyPr/>
        <a:lstStyle/>
        <a:p>
          <a:endParaRPr lang="en-US"/>
        </a:p>
      </dgm:t>
    </dgm:pt>
    <dgm:pt modelId="{C319CE5E-7867-4371-A5F2-93266844BD86}">
      <dgm:prSet/>
      <dgm:spPr/>
      <dgm:t>
        <a:bodyPr/>
        <a:lstStyle/>
        <a:p>
          <a:r>
            <a:rPr lang="en-US" dirty="0"/>
            <a:t>Model testing and validation</a:t>
          </a:r>
        </a:p>
      </dgm:t>
    </dgm:pt>
    <dgm:pt modelId="{CAF1C938-FF0B-41E8-9E48-377C78561129}" type="parTrans" cxnId="{62E7C1A3-80DF-4D68-BCD2-3B9290E4E7FA}">
      <dgm:prSet/>
      <dgm:spPr/>
      <dgm:t>
        <a:bodyPr/>
        <a:lstStyle/>
        <a:p>
          <a:endParaRPr lang="en-US"/>
        </a:p>
      </dgm:t>
    </dgm:pt>
    <dgm:pt modelId="{0CA9B22E-5A2C-49BB-93CB-7E4FBCCAD444}" type="sibTrans" cxnId="{62E7C1A3-80DF-4D68-BCD2-3B9290E4E7FA}">
      <dgm:prSet/>
      <dgm:spPr/>
      <dgm:t>
        <a:bodyPr/>
        <a:lstStyle/>
        <a:p>
          <a:endParaRPr lang="en-US"/>
        </a:p>
      </dgm:t>
    </dgm:pt>
    <dgm:pt modelId="{2C7E0297-2C3C-4067-AF5B-54B3E89DD6AE}">
      <dgm:prSet/>
      <dgm:spPr/>
      <dgm:t>
        <a:bodyPr/>
        <a:lstStyle/>
        <a:p>
          <a:r>
            <a:rPr lang="en-US" dirty="0"/>
            <a:t>Using test data and cross validation</a:t>
          </a:r>
        </a:p>
      </dgm:t>
    </dgm:pt>
    <dgm:pt modelId="{D9027F3B-1C3A-4710-A6C5-FAF32FB5C50C}" type="parTrans" cxnId="{B0E9C5DB-7F06-441A-9AF4-16862444201A}">
      <dgm:prSet/>
      <dgm:spPr/>
      <dgm:t>
        <a:bodyPr/>
        <a:lstStyle/>
        <a:p>
          <a:endParaRPr lang="en-US"/>
        </a:p>
      </dgm:t>
    </dgm:pt>
    <dgm:pt modelId="{EF6E18AE-94C8-4362-89A4-B8AF9B8BEAFE}" type="sibTrans" cxnId="{B0E9C5DB-7F06-441A-9AF4-16862444201A}">
      <dgm:prSet/>
      <dgm:spPr/>
      <dgm:t>
        <a:bodyPr/>
        <a:lstStyle/>
        <a:p>
          <a:endParaRPr lang="en-US"/>
        </a:p>
      </dgm:t>
    </dgm:pt>
    <dgm:pt modelId="{BCCDBCBE-27DF-4928-87DF-57EA310263B7}">
      <dgm:prSet/>
      <dgm:spPr/>
      <dgm:t>
        <a:bodyPr/>
        <a:lstStyle/>
        <a:p>
          <a:r>
            <a:rPr lang="en-US" dirty="0"/>
            <a:t>Class balancing</a:t>
          </a:r>
        </a:p>
        <a:p>
          <a:r>
            <a:rPr lang="en-US" dirty="0"/>
            <a:t>Packages: ROSE </a:t>
          </a:r>
        </a:p>
      </dgm:t>
    </dgm:pt>
    <dgm:pt modelId="{3252CD5F-3362-44CD-9571-7F9EA15B9C37}" type="parTrans" cxnId="{E9902F05-B81F-4E95-B7F1-33D4A12A386D}">
      <dgm:prSet/>
      <dgm:spPr/>
      <dgm:t>
        <a:bodyPr/>
        <a:lstStyle/>
        <a:p>
          <a:endParaRPr lang="en-US"/>
        </a:p>
      </dgm:t>
    </dgm:pt>
    <dgm:pt modelId="{4DCCCE71-0917-46CE-A777-3418AC8EEB44}" type="sibTrans" cxnId="{E9902F05-B81F-4E95-B7F1-33D4A12A386D}">
      <dgm:prSet/>
      <dgm:spPr/>
      <dgm:t>
        <a:bodyPr/>
        <a:lstStyle/>
        <a:p>
          <a:endParaRPr lang="en-US"/>
        </a:p>
      </dgm:t>
    </dgm:pt>
    <dgm:pt modelId="{46BAFDE3-D7BE-403E-8382-6ACF7EA42CAC}">
      <dgm:prSet/>
      <dgm:spPr/>
      <dgm:t>
        <a:bodyPr/>
        <a:lstStyle/>
        <a:p>
          <a:r>
            <a:rPr lang="en-US" dirty="0"/>
            <a:t>oversampling</a:t>
          </a:r>
        </a:p>
      </dgm:t>
    </dgm:pt>
    <dgm:pt modelId="{9EF2B93F-C00B-477D-AC2B-1368995D5714}" type="parTrans" cxnId="{CA2D301A-4C0E-4DE3-BFB5-6D10FFA79959}">
      <dgm:prSet/>
      <dgm:spPr/>
      <dgm:t>
        <a:bodyPr/>
        <a:lstStyle/>
        <a:p>
          <a:endParaRPr lang="en-US"/>
        </a:p>
      </dgm:t>
    </dgm:pt>
    <dgm:pt modelId="{973A4BA7-E729-4E5D-AB61-AE194DBDAD73}" type="sibTrans" cxnId="{CA2D301A-4C0E-4DE3-BFB5-6D10FFA79959}">
      <dgm:prSet/>
      <dgm:spPr/>
      <dgm:t>
        <a:bodyPr/>
        <a:lstStyle/>
        <a:p>
          <a:endParaRPr lang="en-US"/>
        </a:p>
      </dgm:t>
    </dgm:pt>
    <dgm:pt modelId="{90313D67-A751-4A0B-9C10-E1E0DA29D1D5}">
      <dgm:prSet/>
      <dgm:spPr/>
      <dgm:t>
        <a:bodyPr/>
        <a:lstStyle/>
        <a:p>
          <a:r>
            <a:rPr lang="en-US" dirty="0"/>
            <a:t>Splitting data into training and testing</a:t>
          </a:r>
        </a:p>
        <a:p>
          <a:r>
            <a:rPr lang="en-US" dirty="0"/>
            <a:t>Package: </a:t>
          </a:r>
          <a:r>
            <a:rPr lang="en-US" dirty="0" err="1"/>
            <a:t>caTools</a:t>
          </a:r>
          <a:endParaRPr lang="en-US" dirty="0"/>
        </a:p>
      </dgm:t>
    </dgm:pt>
    <dgm:pt modelId="{AB401C01-C5F6-4225-B97D-5A9D1E1409DE}" type="parTrans" cxnId="{09E39D3D-A856-4B62-A4EF-60B3293C2900}">
      <dgm:prSet/>
      <dgm:spPr/>
      <dgm:t>
        <a:bodyPr/>
        <a:lstStyle/>
        <a:p>
          <a:endParaRPr lang="en-US"/>
        </a:p>
      </dgm:t>
    </dgm:pt>
    <dgm:pt modelId="{2C0DD4A5-AD94-4139-B8F2-A3D72F92039A}" type="sibTrans" cxnId="{09E39D3D-A856-4B62-A4EF-60B3293C2900}">
      <dgm:prSet/>
      <dgm:spPr/>
      <dgm:t>
        <a:bodyPr/>
        <a:lstStyle/>
        <a:p>
          <a:endParaRPr lang="en-US"/>
        </a:p>
      </dgm:t>
    </dgm:pt>
    <dgm:pt modelId="{B4EE5196-7940-4410-B186-6D23C4A68AC3}">
      <dgm:prSet/>
      <dgm:spPr/>
      <dgm:t>
        <a:bodyPr/>
        <a:lstStyle/>
        <a:p>
          <a:r>
            <a:rPr lang="en-US" dirty="0"/>
            <a:t>Training : 70%</a:t>
          </a:r>
        </a:p>
      </dgm:t>
    </dgm:pt>
    <dgm:pt modelId="{F9293149-0B96-4E2F-A262-F5E733C45F90}" type="parTrans" cxnId="{934CC74B-343E-418D-B3A8-5E445AA75422}">
      <dgm:prSet/>
      <dgm:spPr/>
    </dgm:pt>
    <dgm:pt modelId="{23CDAA67-4153-4BB6-9C25-1C49676E7CD7}" type="sibTrans" cxnId="{934CC74B-343E-418D-B3A8-5E445AA75422}">
      <dgm:prSet/>
      <dgm:spPr/>
    </dgm:pt>
    <dgm:pt modelId="{26E8ACFE-8832-4DC9-920F-959405203F28}">
      <dgm:prSet/>
      <dgm:spPr/>
      <dgm:t>
        <a:bodyPr/>
        <a:lstStyle/>
        <a:p>
          <a:r>
            <a:rPr lang="en-US" dirty="0"/>
            <a:t>Testing: 30%</a:t>
          </a:r>
        </a:p>
      </dgm:t>
    </dgm:pt>
    <dgm:pt modelId="{80D3ABE7-299D-4C50-A4D5-581B8BB3C88F}" type="parTrans" cxnId="{B026A8FC-1E86-41A9-BDE4-572A81D2DFFD}">
      <dgm:prSet/>
      <dgm:spPr/>
    </dgm:pt>
    <dgm:pt modelId="{14AD6C90-E8D2-4517-9302-FAEDE3A8395C}" type="sibTrans" cxnId="{B026A8FC-1E86-41A9-BDE4-572A81D2DFFD}">
      <dgm:prSet/>
      <dgm:spPr/>
    </dgm:pt>
    <dgm:pt modelId="{62ABA190-E4FC-4A9E-A395-41BE732ED926}" type="pres">
      <dgm:prSet presAssocID="{FB681FF4-A383-4648-AF56-B9022D2C73C3}" presName="Name0" presStyleCnt="0">
        <dgm:presLayoutVars>
          <dgm:dir/>
          <dgm:animLvl val="lvl"/>
          <dgm:resizeHandles/>
        </dgm:presLayoutVars>
      </dgm:prSet>
      <dgm:spPr/>
    </dgm:pt>
    <dgm:pt modelId="{AB5AF9A4-99F7-4BB7-A0BA-39A4EFA0C15B}" type="pres">
      <dgm:prSet presAssocID="{7E683371-7A23-4528-85DD-500A79764CCA}" presName="linNode" presStyleCnt="0"/>
      <dgm:spPr/>
    </dgm:pt>
    <dgm:pt modelId="{973C8CA4-1F23-46CA-AD34-472D948C49B2}" type="pres">
      <dgm:prSet presAssocID="{7E683371-7A23-4528-85DD-500A79764CCA}" presName="parentShp" presStyleLbl="node1" presStyleIdx="0" presStyleCnt="7">
        <dgm:presLayoutVars>
          <dgm:bulletEnabled val="1"/>
        </dgm:presLayoutVars>
      </dgm:prSet>
      <dgm:spPr/>
    </dgm:pt>
    <dgm:pt modelId="{623ED870-F220-49F0-A57E-F40D38106CC1}" type="pres">
      <dgm:prSet presAssocID="{7E683371-7A23-4528-85DD-500A79764CCA}" presName="childShp" presStyleLbl="bgAccFollowNode1" presStyleIdx="0" presStyleCnt="7">
        <dgm:presLayoutVars>
          <dgm:bulletEnabled val="1"/>
        </dgm:presLayoutVars>
      </dgm:prSet>
      <dgm:spPr/>
    </dgm:pt>
    <dgm:pt modelId="{120A1B64-4C49-4D67-9FEF-6460D80869DE}" type="pres">
      <dgm:prSet presAssocID="{1F036278-EF0D-4FCD-9151-2D9846D02EDA}" presName="spacing" presStyleCnt="0"/>
      <dgm:spPr/>
    </dgm:pt>
    <dgm:pt modelId="{693A1441-3AB2-4087-8C93-BADE1CC76A8D}" type="pres">
      <dgm:prSet presAssocID="{90313D67-A751-4A0B-9C10-E1E0DA29D1D5}" presName="linNode" presStyleCnt="0"/>
      <dgm:spPr/>
    </dgm:pt>
    <dgm:pt modelId="{48334725-3325-4F87-B64E-6A953CDB95C7}" type="pres">
      <dgm:prSet presAssocID="{90313D67-A751-4A0B-9C10-E1E0DA29D1D5}" presName="parentShp" presStyleLbl="node1" presStyleIdx="1" presStyleCnt="7">
        <dgm:presLayoutVars>
          <dgm:bulletEnabled val="1"/>
        </dgm:presLayoutVars>
      </dgm:prSet>
      <dgm:spPr/>
    </dgm:pt>
    <dgm:pt modelId="{1140F188-06FF-4740-890E-227021A99318}" type="pres">
      <dgm:prSet presAssocID="{90313D67-A751-4A0B-9C10-E1E0DA29D1D5}" presName="childShp" presStyleLbl="bgAccFollowNode1" presStyleIdx="1" presStyleCnt="7">
        <dgm:presLayoutVars>
          <dgm:bulletEnabled val="1"/>
        </dgm:presLayoutVars>
      </dgm:prSet>
      <dgm:spPr/>
    </dgm:pt>
    <dgm:pt modelId="{26CE5C47-CA5D-41D8-8518-0BAA3B086727}" type="pres">
      <dgm:prSet presAssocID="{2C0DD4A5-AD94-4139-B8F2-A3D72F92039A}" presName="spacing" presStyleCnt="0"/>
      <dgm:spPr/>
    </dgm:pt>
    <dgm:pt modelId="{EBBB882D-B391-4D7A-8D77-4ACC7D719BCF}" type="pres">
      <dgm:prSet presAssocID="{BCCDBCBE-27DF-4928-87DF-57EA310263B7}" presName="linNode" presStyleCnt="0"/>
      <dgm:spPr/>
    </dgm:pt>
    <dgm:pt modelId="{7D3DD623-7009-4C4A-BF94-621719337C01}" type="pres">
      <dgm:prSet presAssocID="{BCCDBCBE-27DF-4928-87DF-57EA310263B7}" presName="parentShp" presStyleLbl="node1" presStyleIdx="2" presStyleCnt="7">
        <dgm:presLayoutVars>
          <dgm:bulletEnabled val="1"/>
        </dgm:presLayoutVars>
      </dgm:prSet>
      <dgm:spPr/>
    </dgm:pt>
    <dgm:pt modelId="{8E1372C4-527A-41A0-A280-CB4CFE48B65F}" type="pres">
      <dgm:prSet presAssocID="{BCCDBCBE-27DF-4928-87DF-57EA310263B7}" presName="childShp" presStyleLbl="bgAccFollowNode1" presStyleIdx="2" presStyleCnt="7">
        <dgm:presLayoutVars>
          <dgm:bulletEnabled val="1"/>
        </dgm:presLayoutVars>
      </dgm:prSet>
      <dgm:spPr/>
    </dgm:pt>
    <dgm:pt modelId="{D79C1E1C-69FA-45D3-A52E-EAC0A36A2C07}" type="pres">
      <dgm:prSet presAssocID="{4DCCCE71-0917-46CE-A777-3418AC8EEB44}" presName="spacing" presStyleCnt="0"/>
      <dgm:spPr/>
    </dgm:pt>
    <dgm:pt modelId="{2AD38A47-D0C6-4821-A8DB-8713A4619982}" type="pres">
      <dgm:prSet presAssocID="{F6E52D6E-D805-41BE-BDF8-7E98919F1DD8}" presName="linNode" presStyleCnt="0"/>
      <dgm:spPr/>
    </dgm:pt>
    <dgm:pt modelId="{C7713DD2-07C2-4879-A9A9-3F9EFEB81B20}" type="pres">
      <dgm:prSet presAssocID="{F6E52D6E-D805-41BE-BDF8-7E98919F1DD8}" presName="parentShp" presStyleLbl="node1" presStyleIdx="3" presStyleCnt="7">
        <dgm:presLayoutVars>
          <dgm:bulletEnabled val="1"/>
        </dgm:presLayoutVars>
      </dgm:prSet>
      <dgm:spPr/>
    </dgm:pt>
    <dgm:pt modelId="{840B3E06-5ED0-4233-8824-B0F984409833}" type="pres">
      <dgm:prSet presAssocID="{F6E52D6E-D805-41BE-BDF8-7E98919F1DD8}" presName="childShp" presStyleLbl="bgAccFollowNode1" presStyleIdx="3" presStyleCnt="7">
        <dgm:presLayoutVars>
          <dgm:bulletEnabled val="1"/>
        </dgm:presLayoutVars>
      </dgm:prSet>
      <dgm:spPr/>
    </dgm:pt>
    <dgm:pt modelId="{C30D1D50-BB6F-44FB-977B-D6DC85D8AD6D}" type="pres">
      <dgm:prSet presAssocID="{2554C64E-894E-4A39-8E75-D1D3765A7267}" presName="spacing" presStyleCnt="0"/>
      <dgm:spPr/>
    </dgm:pt>
    <dgm:pt modelId="{7CFA4763-6570-451D-AE2E-554CEBE4B98C}" type="pres">
      <dgm:prSet presAssocID="{4B5664C3-1597-4D93-8028-30074D326504}" presName="linNode" presStyleCnt="0"/>
      <dgm:spPr/>
    </dgm:pt>
    <dgm:pt modelId="{52CA05C6-2C37-47AF-A582-48CC72E9255D}" type="pres">
      <dgm:prSet presAssocID="{4B5664C3-1597-4D93-8028-30074D326504}" presName="parentShp" presStyleLbl="node1" presStyleIdx="4" presStyleCnt="7">
        <dgm:presLayoutVars>
          <dgm:bulletEnabled val="1"/>
        </dgm:presLayoutVars>
      </dgm:prSet>
      <dgm:spPr/>
    </dgm:pt>
    <dgm:pt modelId="{0F29CD81-F4E6-40F9-87F0-EEFC6CA15918}" type="pres">
      <dgm:prSet presAssocID="{4B5664C3-1597-4D93-8028-30074D326504}" presName="childShp" presStyleLbl="bgAccFollowNode1" presStyleIdx="4" presStyleCnt="7">
        <dgm:presLayoutVars>
          <dgm:bulletEnabled val="1"/>
        </dgm:presLayoutVars>
      </dgm:prSet>
      <dgm:spPr/>
    </dgm:pt>
    <dgm:pt modelId="{8D71CFEF-4F4D-4B91-8B3C-6CCF6D45829F}" type="pres">
      <dgm:prSet presAssocID="{60DA088A-962E-4682-87F4-E7C222F356F2}" presName="spacing" presStyleCnt="0"/>
      <dgm:spPr/>
    </dgm:pt>
    <dgm:pt modelId="{88A6F529-1E59-4BA4-9AD8-7C2C7A4FB2B1}" type="pres">
      <dgm:prSet presAssocID="{05CD1042-74A4-4742-8D3A-1B2F140F9E68}" presName="linNode" presStyleCnt="0"/>
      <dgm:spPr/>
    </dgm:pt>
    <dgm:pt modelId="{38FE70A9-E9C7-45B5-97EC-3113AB018F79}" type="pres">
      <dgm:prSet presAssocID="{05CD1042-74A4-4742-8D3A-1B2F140F9E68}" presName="parentShp" presStyleLbl="node1" presStyleIdx="5" presStyleCnt="7">
        <dgm:presLayoutVars>
          <dgm:bulletEnabled val="1"/>
        </dgm:presLayoutVars>
      </dgm:prSet>
      <dgm:spPr/>
    </dgm:pt>
    <dgm:pt modelId="{B629BCC2-542B-4026-9DB1-D2C1825D2EDE}" type="pres">
      <dgm:prSet presAssocID="{05CD1042-74A4-4742-8D3A-1B2F140F9E68}" presName="childShp" presStyleLbl="bgAccFollowNode1" presStyleIdx="5" presStyleCnt="7">
        <dgm:presLayoutVars>
          <dgm:bulletEnabled val="1"/>
        </dgm:presLayoutVars>
      </dgm:prSet>
      <dgm:spPr/>
    </dgm:pt>
    <dgm:pt modelId="{F485F3E0-80CE-476B-8A04-C7BF14CF5C9B}" type="pres">
      <dgm:prSet presAssocID="{5C4DCB25-8E8B-4EBE-93BF-73BCE9EB5520}" presName="spacing" presStyleCnt="0"/>
      <dgm:spPr/>
    </dgm:pt>
    <dgm:pt modelId="{43D562FB-2DD1-4BCD-8F01-A555FB910FAC}" type="pres">
      <dgm:prSet presAssocID="{C319CE5E-7867-4371-A5F2-93266844BD86}" presName="linNode" presStyleCnt="0"/>
      <dgm:spPr/>
    </dgm:pt>
    <dgm:pt modelId="{8EFDB73C-FC49-443E-88B9-DF4186F3688D}" type="pres">
      <dgm:prSet presAssocID="{C319CE5E-7867-4371-A5F2-93266844BD86}" presName="parentShp" presStyleLbl="node1" presStyleIdx="6" presStyleCnt="7">
        <dgm:presLayoutVars>
          <dgm:bulletEnabled val="1"/>
        </dgm:presLayoutVars>
      </dgm:prSet>
      <dgm:spPr/>
    </dgm:pt>
    <dgm:pt modelId="{2D42EEDE-2619-472F-96B7-DE4108FBF4A5}" type="pres">
      <dgm:prSet presAssocID="{C319CE5E-7867-4371-A5F2-93266844BD86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E9902F05-B81F-4E95-B7F1-33D4A12A386D}" srcId="{FB681FF4-A383-4648-AF56-B9022D2C73C3}" destId="{BCCDBCBE-27DF-4928-87DF-57EA310263B7}" srcOrd="2" destOrd="0" parTransId="{3252CD5F-3362-44CD-9571-7F9EA15B9C37}" sibTransId="{4DCCCE71-0917-46CE-A777-3418AC8EEB44}"/>
    <dgm:cxn modelId="{6992ED0C-7ACC-4C2A-AB48-2E2A06373FD4}" type="presOf" srcId="{7FC80961-E398-43E8-A17D-430FA3C81788}" destId="{840B3E06-5ED0-4233-8824-B0F984409833}" srcOrd="0" destOrd="1" presId="urn:microsoft.com/office/officeart/2005/8/layout/vList6"/>
    <dgm:cxn modelId="{F4A2590E-A575-4E2D-9811-D4EA010C95DE}" srcId="{FB681FF4-A383-4648-AF56-B9022D2C73C3}" destId="{05CD1042-74A4-4742-8D3A-1B2F140F9E68}" srcOrd="5" destOrd="0" parTransId="{84CDD784-59BC-4C7B-BEFF-2C501CA5E15A}" sibTransId="{5C4DCB25-8E8B-4EBE-93BF-73BCE9EB5520}"/>
    <dgm:cxn modelId="{294BA613-77B6-4BD1-AFBA-43EF1FF4190B}" type="presOf" srcId="{4B5664C3-1597-4D93-8028-30074D326504}" destId="{52CA05C6-2C37-47AF-A582-48CC72E9255D}" srcOrd="0" destOrd="0" presId="urn:microsoft.com/office/officeart/2005/8/layout/vList6"/>
    <dgm:cxn modelId="{BB7A6015-193D-4646-A436-29AA6093E623}" type="presOf" srcId="{2C7E0297-2C3C-4067-AF5B-54B3E89DD6AE}" destId="{2D42EEDE-2619-472F-96B7-DE4108FBF4A5}" srcOrd="0" destOrd="0" presId="urn:microsoft.com/office/officeart/2005/8/layout/vList6"/>
    <dgm:cxn modelId="{CA2D301A-4C0E-4DE3-BFB5-6D10FFA79959}" srcId="{BCCDBCBE-27DF-4928-87DF-57EA310263B7}" destId="{46BAFDE3-D7BE-403E-8382-6ACF7EA42CAC}" srcOrd="0" destOrd="0" parTransId="{9EF2B93F-C00B-477D-AC2B-1368995D5714}" sibTransId="{973A4BA7-E729-4E5D-AB61-AE194DBDAD73}"/>
    <dgm:cxn modelId="{C413C222-888B-4997-8648-D5E4E4068788}" type="presOf" srcId="{05CD1042-74A4-4742-8D3A-1B2F140F9E68}" destId="{38FE70A9-E9C7-45B5-97EC-3113AB018F79}" srcOrd="0" destOrd="0" presId="urn:microsoft.com/office/officeart/2005/8/layout/vList6"/>
    <dgm:cxn modelId="{DCD45A26-BA7F-42E4-80BE-F024DDE2EA48}" type="presOf" srcId="{E29BDC5F-3D39-4B98-ABCA-210815FD81D3}" destId="{0F29CD81-F4E6-40F9-87F0-EEFC6CA15918}" srcOrd="0" destOrd="1" presId="urn:microsoft.com/office/officeart/2005/8/layout/vList6"/>
    <dgm:cxn modelId="{93C06529-01E2-4A0A-B490-2BBEE37DF8BE}" srcId="{4B5664C3-1597-4D93-8028-30074D326504}" destId="{E29BDC5F-3D39-4B98-ABCA-210815FD81D3}" srcOrd="1" destOrd="0" parTransId="{44CB9A42-45E4-4571-9ABB-09A963D22D29}" sibTransId="{47B51A6C-F0E8-44FF-BC25-238734116D73}"/>
    <dgm:cxn modelId="{442EFF29-2B9A-47DF-9F0A-15FD96A9355B}" srcId="{F6E52D6E-D805-41BE-BDF8-7E98919F1DD8}" destId="{4EBC73F8-5F19-438B-ACD4-1DE1D1004B38}" srcOrd="0" destOrd="0" parTransId="{6857E53B-6B5E-4796-AC97-753EF5CFD866}" sibTransId="{D934A4F5-A26D-451A-9C21-CCF3EA35C8FF}"/>
    <dgm:cxn modelId="{7A9E1C30-B512-4DA9-A50B-798B8AB90D0E}" type="presOf" srcId="{BCCDBCBE-27DF-4928-87DF-57EA310263B7}" destId="{7D3DD623-7009-4C4A-BF94-621719337C01}" srcOrd="0" destOrd="0" presId="urn:microsoft.com/office/officeart/2005/8/layout/vList6"/>
    <dgm:cxn modelId="{09E39D3D-A856-4B62-A4EF-60B3293C2900}" srcId="{FB681FF4-A383-4648-AF56-B9022D2C73C3}" destId="{90313D67-A751-4A0B-9C10-E1E0DA29D1D5}" srcOrd="1" destOrd="0" parTransId="{AB401C01-C5F6-4225-B97D-5A9D1E1409DE}" sibTransId="{2C0DD4A5-AD94-4139-B8F2-A3D72F92039A}"/>
    <dgm:cxn modelId="{9E703F3F-8006-4601-98D9-CAE62AC0AB15}" type="presOf" srcId="{DF55E955-FA39-4FD9-88FB-75B3B17AD6FC}" destId="{0F29CD81-F4E6-40F9-87F0-EEFC6CA15918}" srcOrd="0" destOrd="0" presId="urn:microsoft.com/office/officeart/2005/8/layout/vList6"/>
    <dgm:cxn modelId="{2D3F6463-884F-4E39-9C29-9397B7CFFE43}" srcId="{7E683371-7A23-4528-85DD-500A79764CCA}" destId="{CB7A8B50-9C67-42FD-BBF3-0F34D7C4285E}" srcOrd="2" destOrd="0" parTransId="{114DE767-49C5-4070-81AB-959B4C0BC857}" sibTransId="{C50D23AC-DFEA-43CC-91AC-930CDE9F70BA}"/>
    <dgm:cxn modelId="{02878D44-D7F6-4A22-B624-51990A6A618A}" type="presOf" srcId="{26E8ACFE-8832-4DC9-920F-959405203F28}" destId="{1140F188-06FF-4740-890E-227021A99318}" srcOrd="0" destOrd="1" presId="urn:microsoft.com/office/officeart/2005/8/layout/vList6"/>
    <dgm:cxn modelId="{A3DFDC66-847F-4CBA-B30C-4AB88D4D6405}" type="presOf" srcId="{7E683371-7A23-4528-85DD-500A79764CCA}" destId="{973C8CA4-1F23-46CA-AD34-472D948C49B2}" srcOrd="0" destOrd="0" presId="urn:microsoft.com/office/officeart/2005/8/layout/vList6"/>
    <dgm:cxn modelId="{934CC74B-343E-418D-B3A8-5E445AA75422}" srcId="{90313D67-A751-4A0B-9C10-E1E0DA29D1D5}" destId="{B4EE5196-7940-4410-B186-6D23C4A68AC3}" srcOrd="0" destOrd="0" parTransId="{F9293149-0B96-4E2F-A262-F5E733C45F90}" sibTransId="{23CDAA67-4153-4BB6-9C25-1C49676E7CD7}"/>
    <dgm:cxn modelId="{6EE91771-EF72-4213-AAA4-C8F7EB99035A}" type="presOf" srcId="{90313D67-A751-4A0B-9C10-E1E0DA29D1D5}" destId="{48334725-3325-4F87-B64E-6A953CDB95C7}" srcOrd="0" destOrd="0" presId="urn:microsoft.com/office/officeart/2005/8/layout/vList6"/>
    <dgm:cxn modelId="{5A5A4273-F7B6-43B2-AEFC-2996911EFC8D}" type="presOf" srcId="{B4EE5196-7940-4410-B186-6D23C4A68AC3}" destId="{1140F188-06FF-4740-890E-227021A99318}" srcOrd="0" destOrd="0" presId="urn:microsoft.com/office/officeart/2005/8/layout/vList6"/>
    <dgm:cxn modelId="{7C10AA75-393F-47ED-A394-75A0504D8448}" type="presOf" srcId="{D05374E4-BB91-426C-84DB-1454BE3FD54C}" destId="{623ED870-F220-49F0-A57E-F40D38106CC1}" srcOrd="0" destOrd="1" presId="urn:microsoft.com/office/officeart/2005/8/layout/vList6"/>
    <dgm:cxn modelId="{F550FE8A-375D-4C78-8C49-99B474D0DB91}" type="presOf" srcId="{CB7A8B50-9C67-42FD-BBF3-0F34D7C4285E}" destId="{623ED870-F220-49F0-A57E-F40D38106CC1}" srcOrd="0" destOrd="2" presId="urn:microsoft.com/office/officeart/2005/8/layout/vList6"/>
    <dgm:cxn modelId="{2F812A8D-FDCA-4137-9419-00ECE2B2739E}" srcId="{FB681FF4-A383-4648-AF56-B9022D2C73C3}" destId="{4B5664C3-1597-4D93-8028-30074D326504}" srcOrd="4" destOrd="0" parTransId="{062854B1-3F6A-484D-8C6D-28BD26362A92}" sibTransId="{60DA088A-962E-4682-87F4-E7C222F356F2}"/>
    <dgm:cxn modelId="{62E7C1A3-80DF-4D68-BCD2-3B9290E4E7FA}" srcId="{FB681FF4-A383-4648-AF56-B9022D2C73C3}" destId="{C319CE5E-7867-4371-A5F2-93266844BD86}" srcOrd="6" destOrd="0" parTransId="{CAF1C938-FF0B-41E8-9E48-377C78561129}" sibTransId="{0CA9B22E-5A2C-49BB-93CB-7E4FBCCAD444}"/>
    <dgm:cxn modelId="{F0A9F6A3-D7BC-4459-ADDC-E068782BB29E}" type="presOf" srcId="{BB2DC4C8-8A6C-40BC-9CC7-E81600AA3C1D}" destId="{B629BCC2-542B-4026-9DB1-D2C1825D2EDE}" srcOrd="0" destOrd="0" presId="urn:microsoft.com/office/officeart/2005/8/layout/vList6"/>
    <dgm:cxn modelId="{79ADD5A8-496E-4F05-8449-E24DE16E4D3D}" srcId="{05CD1042-74A4-4742-8D3A-1B2F140F9E68}" destId="{BB2DC4C8-8A6C-40BC-9CC7-E81600AA3C1D}" srcOrd="0" destOrd="0" parTransId="{DE2A5895-303D-41BC-9D4E-9FA8A1230BD9}" sibTransId="{D601F69A-5D2B-4FF2-A1CD-8B46E4FAAFEF}"/>
    <dgm:cxn modelId="{671C41B0-1E83-4710-8B62-5B257D869679}" type="presOf" srcId="{F6E52D6E-D805-41BE-BDF8-7E98919F1DD8}" destId="{C7713DD2-07C2-4879-A9A9-3F9EFEB81B20}" srcOrd="0" destOrd="0" presId="urn:microsoft.com/office/officeart/2005/8/layout/vList6"/>
    <dgm:cxn modelId="{A0D039B3-EAA4-4B94-9341-8C92959ABABC}" type="presOf" srcId="{FB681FF4-A383-4648-AF56-B9022D2C73C3}" destId="{62ABA190-E4FC-4A9E-A395-41BE732ED926}" srcOrd="0" destOrd="0" presId="urn:microsoft.com/office/officeart/2005/8/layout/vList6"/>
    <dgm:cxn modelId="{226F07B5-0C02-411D-BD0C-3E0084A256FF}" srcId="{F6E52D6E-D805-41BE-BDF8-7E98919F1DD8}" destId="{7FC80961-E398-43E8-A17D-430FA3C81788}" srcOrd="1" destOrd="0" parTransId="{2AC0FB4E-665D-4357-89D8-30CEDE549807}" sibTransId="{F76856ED-B9F3-43F2-B7AB-7BE4B681A24E}"/>
    <dgm:cxn modelId="{A9ED31B7-EF6B-4D6B-A7A8-C43A18A6D944}" srcId="{FB681FF4-A383-4648-AF56-B9022D2C73C3}" destId="{F6E52D6E-D805-41BE-BDF8-7E98919F1DD8}" srcOrd="3" destOrd="0" parTransId="{4D96AE65-4CFA-4FA0-AD06-43AB3DD7A34D}" sibTransId="{2554C64E-894E-4A39-8E75-D1D3765A7267}"/>
    <dgm:cxn modelId="{77AC87BA-3356-4B55-B6B3-84DDF3632D77}" srcId="{7E683371-7A23-4528-85DD-500A79764CCA}" destId="{CECC559C-B4F2-45BA-9776-3558E3D0C8B9}" srcOrd="0" destOrd="0" parTransId="{06E08A12-6DB4-44F4-AF74-038D585F53D6}" sibTransId="{53EDCD65-7F99-43BA-9F6F-DF4B01755B2C}"/>
    <dgm:cxn modelId="{03BC99C1-B346-441B-B5D5-9F691579F4C9}" srcId="{4B5664C3-1597-4D93-8028-30074D326504}" destId="{DF55E955-FA39-4FD9-88FB-75B3B17AD6FC}" srcOrd="0" destOrd="0" parTransId="{CE2F51E3-E594-4399-8190-A4F210EE95B1}" sibTransId="{999A76FC-5DC0-4FF9-BEDA-DEE17DABBE59}"/>
    <dgm:cxn modelId="{A31913C6-CE09-4EC7-AE41-F5D993EEC513}" srcId="{FB681FF4-A383-4648-AF56-B9022D2C73C3}" destId="{7E683371-7A23-4528-85DD-500A79764CCA}" srcOrd="0" destOrd="0" parTransId="{473C9BB2-576A-4D13-B2C7-6ED4C1D9B4F7}" sibTransId="{1F036278-EF0D-4FCD-9151-2D9846D02EDA}"/>
    <dgm:cxn modelId="{D16FDFC8-2DA5-40BA-B390-41FA2CA30D53}" type="presOf" srcId="{CECC559C-B4F2-45BA-9776-3558E3D0C8B9}" destId="{623ED870-F220-49F0-A57E-F40D38106CC1}" srcOrd="0" destOrd="0" presId="urn:microsoft.com/office/officeart/2005/8/layout/vList6"/>
    <dgm:cxn modelId="{B0E9C5DB-7F06-441A-9AF4-16862444201A}" srcId="{C319CE5E-7867-4371-A5F2-93266844BD86}" destId="{2C7E0297-2C3C-4067-AF5B-54B3E89DD6AE}" srcOrd="0" destOrd="0" parTransId="{D9027F3B-1C3A-4710-A6C5-FAF32FB5C50C}" sibTransId="{EF6E18AE-94C8-4362-89A4-B8AF9B8BEAFE}"/>
    <dgm:cxn modelId="{0D358CDF-5334-4BEA-9248-C5DD01480152}" type="presOf" srcId="{4EBC73F8-5F19-438B-ACD4-1DE1D1004B38}" destId="{840B3E06-5ED0-4233-8824-B0F984409833}" srcOrd="0" destOrd="0" presId="urn:microsoft.com/office/officeart/2005/8/layout/vList6"/>
    <dgm:cxn modelId="{B50310F3-F623-431E-8BE1-9CF92A6FA814}" type="presOf" srcId="{C319CE5E-7867-4371-A5F2-93266844BD86}" destId="{8EFDB73C-FC49-443E-88B9-DF4186F3688D}" srcOrd="0" destOrd="0" presId="urn:microsoft.com/office/officeart/2005/8/layout/vList6"/>
    <dgm:cxn modelId="{8C7C8AF5-1492-45C5-8A40-971534AE92F6}" type="presOf" srcId="{46BAFDE3-D7BE-403E-8382-6ACF7EA42CAC}" destId="{8E1372C4-527A-41A0-A280-CB4CFE48B65F}" srcOrd="0" destOrd="0" presId="urn:microsoft.com/office/officeart/2005/8/layout/vList6"/>
    <dgm:cxn modelId="{542EA3FA-CA52-4424-8250-0B9290DB6D53}" srcId="{7E683371-7A23-4528-85DD-500A79764CCA}" destId="{D05374E4-BB91-426C-84DB-1454BE3FD54C}" srcOrd="1" destOrd="0" parTransId="{6EF976E2-8207-4F91-BB41-8C1E9A1DA166}" sibTransId="{7AABD657-ED47-4851-8889-CC8007D75726}"/>
    <dgm:cxn modelId="{B026A8FC-1E86-41A9-BDE4-572A81D2DFFD}" srcId="{90313D67-A751-4A0B-9C10-E1E0DA29D1D5}" destId="{26E8ACFE-8832-4DC9-920F-959405203F28}" srcOrd="1" destOrd="0" parTransId="{80D3ABE7-299D-4C50-A4D5-581B8BB3C88F}" sibTransId="{14AD6C90-E8D2-4517-9302-FAEDE3A8395C}"/>
    <dgm:cxn modelId="{E216480E-D1F9-4575-AEFA-E2229CD38C7B}" type="presParOf" srcId="{62ABA190-E4FC-4A9E-A395-41BE732ED926}" destId="{AB5AF9A4-99F7-4BB7-A0BA-39A4EFA0C15B}" srcOrd="0" destOrd="0" presId="urn:microsoft.com/office/officeart/2005/8/layout/vList6"/>
    <dgm:cxn modelId="{3F01C629-7C2D-4970-A6F1-EB3EC9C43620}" type="presParOf" srcId="{AB5AF9A4-99F7-4BB7-A0BA-39A4EFA0C15B}" destId="{973C8CA4-1F23-46CA-AD34-472D948C49B2}" srcOrd="0" destOrd="0" presId="urn:microsoft.com/office/officeart/2005/8/layout/vList6"/>
    <dgm:cxn modelId="{621C7332-5ECB-4897-92F0-1D3ED2ED1A7C}" type="presParOf" srcId="{AB5AF9A4-99F7-4BB7-A0BA-39A4EFA0C15B}" destId="{623ED870-F220-49F0-A57E-F40D38106CC1}" srcOrd="1" destOrd="0" presId="urn:microsoft.com/office/officeart/2005/8/layout/vList6"/>
    <dgm:cxn modelId="{0B37BAD3-EFA0-4A28-B1F3-5695D5244145}" type="presParOf" srcId="{62ABA190-E4FC-4A9E-A395-41BE732ED926}" destId="{120A1B64-4C49-4D67-9FEF-6460D80869DE}" srcOrd="1" destOrd="0" presId="urn:microsoft.com/office/officeart/2005/8/layout/vList6"/>
    <dgm:cxn modelId="{F6A692D8-7D22-465D-BEC7-30566F037D7E}" type="presParOf" srcId="{62ABA190-E4FC-4A9E-A395-41BE732ED926}" destId="{693A1441-3AB2-4087-8C93-BADE1CC76A8D}" srcOrd="2" destOrd="0" presId="urn:microsoft.com/office/officeart/2005/8/layout/vList6"/>
    <dgm:cxn modelId="{4F16FAC5-93FD-452E-87F2-48AFEEEF1BA2}" type="presParOf" srcId="{693A1441-3AB2-4087-8C93-BADE1CC76A8D}" destId="{48334725-3325-4F87-B64E-6A953CDB95C7}" srcOrd="0" destOrd="0" presId="urn:microsoft.com/office/officeart/2005/8/layout/vList6"/>
    <dgm:cxn modelId="{F61C2072-7898-4A35-AE59-9763345EFA4C}" type="presParOf" srcId="{693A1441-3AB2-4087-8C93-BADE1CC76A8D}" destId="{1140F188-06FF-4740-890E-227021A99318}" srcOrd="1" destOrd="0" presId="urn:microsoft.com/office/officeart/2005/8/layout/vList6"/>
    <dgm:cxn modelId="{2E4CC4F8-B98F-41B8-8FD8-84374594404E}" type="presParOf" srcId="{62ABA190-E4FC-4A9E-A395-41BE732ED926}" destId="{26CE5C47-CA5D-41D8-8518-0BAA3B086727}" srcOrd="3" destOrd="0" presId="urn:microsoft.com/office/officeart/2005/8/layout/vList6"/>
    <dgm:cxn modelId="{DCA81F9F-F823-4151-8091-9A88F5202AE1}" type="presParOf" srcId="{62ABA190-E4FC-4A9E-A395-41BE732ED926}" destId="{EBBB882D-B391-4D7A-8D77-4ACC7D719BCF}" srcOrd="4" destOrd="0" presId="urn:microsoft.com/office/officeart/2005/8/layout/vList6"/>
    <dgm:cxn modelId="{DE599770-0D58-4311-9B96-A2F6F834DABF}" type="presParOf" srcId="{EBBB882D-B391-4D7A-8D77-4ACC7D719BCF}" destId="{7D3DD623-7009-4C4A-BF94-621719337C01}" srcOrd="0" destOrd="0" presId="urn:microsoft.com/office/officeart/2005/8/layout/vList6"/>
    <dgm:cxn modelId="{3A4CC808-26B8-48CA-926E-8AA6693A6B9A}" type="presParOf" srcId="{EBBB882D-B391-4D7A-8D77-4ACC7D719BCF}" destId="{8E1372C4-527A-41A0-A280-CB4CFE48B65F}" srcOrd="1" destOrd="0" presId="urn:microsoft.com/office/officeart/2005/8/layout/vList6"/>
    <dgm:cxn modelId="{08395A5F-FA95-4A50-806E-C51B8974008E}" type="presParOf" srcId="{62ABA190-E4FC-4A9E-A395-41BE732ED926}" destId="{D79C1E1C-69FA-45D3-A52E-EAC0A36A2C07}" srcOrd="5" destOrd="0" presId="urn:microsoft.com/office/officeart/2005/8/layout/vList6"/>
    <dgm:cxn modelId="{45927217-A5F0-44A7-9EBC-EA90E6700012}" type="presParOf" srcId="{62ABA190-E4FC-4A9E-A395-41BE732ED926}" destId="{2AD38A47-D0C6-4821-A8DB-8713A4619982}" srcOrd="6" destOrd="0" presId="urn:microsoft.com/office/officeart/2005/8/layout/vList6"/>
    <dgm:cxn modelId="{E0319C85-76B7-49D4-A496-64ED10BF00FC}" type="presParOf" srcId="{2AD38A47-D0C6-4821-A8DB-8713A4619982}" destId="{C7713DD2-07C2-4879-A9A9-3F9EFEB81B20}" srcOrd="0" destOrd="0" presId="urn:microsoft.com/office/officeart/2005/8/layout/vList6"/>
    <dgm:cxn modelId="{15921B6A-1EE7-4144-96F8-CBB38D666537}" type="presParOf" srcId="{2AD38A47-D0C6-4821-A8DB-8713A4619982}" destId="{840B3E06-5ED0-4233-8824-B0F984409833}" srcOrd="1" destOrd="0" presId="urn:microsoft.com/office/officeart/2005/8/layout/vList6"/>
    <dgm:cxn modelId="{EB0CAC0C-A2F3-4371-B935-820EDC86E786}" type="presParOf" srcId="{62ABA190-E4FC-4A9E-A395-41BE732ED926}" destId="{C30D1D50-BB6F-44FB-977B-D6DC85D8AD6D}" srcOrd="7" destOrd="0" presId="urn:microsoft.com/office/officeart/2005/8/layout/vList6"/>
    <dgm:cxn modelId="{630E4F88-637B-431C-8281-5DEF10E2FBE4}" type="presParOf" srcId="{62ABA190-E4FC-4A9E-A395-41BE732ED926}" destId="{7CFA4763-6570-451D-AE2E-554CEBE4B98C}" srcOrd="8" destOrd="0" presId="urn:microsoft.com/office/officeart/2005/8/layout/vList6"/>
    <dgm:cxn modelId="{8D85E233-3560-4EE1-90F0-FB54271A4FBD}" type="presParOf" srcId="{7CFA4763-6570-451D-AE2E-554CEBE4B98C}" destId="{52CA05C6-2C37-47AF-A582-48CC72E9255D}" srcOrd="0" destOrd="0" presId="urn:microsoft.com/office/officeart/2005/8/layout/vList6"/>
    <dgm:cxn modelId="{9BB765CB-4A75-433F-B10C-801B15976878}" type="presParOf" srcId="{7CFA4763-6570-451D-AE2E-554CEBE4B98C}" destId="{0F29CD81-F4E6-40F9-87F0-EEFC6CA15918}" srcOrd="1" destOrd="0" presId="urn:microsoft.com/office/officeart/2005/8/layout/vList6"/>
    <dgm:cxn modelId="{4EA4A76B-D39C-4F95-A5D2-3B3079FD6E7B}" type="presParOf" srcId="{62ABA190-E4FC-4A9E-A395-41BE732ED926}" destId="{8D71CFEF-4F4D-4B91-8B3C-6CCF6D45829F}" srcOrd="9" destOrd="0" presId="urn:microsoft.com/office/officeart/2005/8/layout/vList6"/>
    <dgm:cxn modelId="{C4493AD7-CC30-404B-B970-99D2659E8D84}" type="presParOf" srcId="{62ABA190-E4FC-4A9E-A395-41BE732ED926}" destId="{88A6F529-1E59-4BA4-9AD8-7C2C7A4FB2B1}" srcOrd="10" destOrd="0" presId="urn:microsoft.com/office/officeart/2005/8/layout/vList6"/>
    <dgm:cxn modelId="{8213ECB0-74A5-4CD3-A26E-559CDAD3841D}" type="presParOf" srcId="{88A6F529-1E59-4BA4-9AD8-7C2C7A4FB2B1}" destId="{38FE70A9-E9C7-45B5-97EC-3113AB018F79}" srcOrd="0" destOrd="0" presId="urn:microsoft.com/office/officeart/2005/8/layout/vList6"/>
    <dgm:cxn modelId="{87A390FE-51FB-4BD1-ABBC-BC8631B6EB92}" type="presParOf" srcId="{88A6F529-1E59-4BA4-9AD8-7C2C7A4FB2B1}" destId="{B629BCC2-542B-4026-9DB1-D2C1825D2EDE}" srcOrd="1" destOrd="0" presId="urn:microsoft.com/office/officeart/2005/8/layout/vList6"/>
    <dgm:cxn modelId="{3EDA0792-730B-44DE-B23E-11414ECB2A27}" type="presParOf" srcId="{62ABA190-E4FC-4A9E-A395-41BE732ED926}" destId="{F485F3E0-80CE-476B-8A04-C7BF14CF5C9B}" srcOrd="11" destOrd="0" presId="urn:microsoft.com/office/officeart/2005/8/layout/vList6"/>
    <dgm:cxn modelId="{19638EA0-9219-4A7F-854E-E572161E4860}" type="presParOf" srcId="{62ABA190-E4FC-4A9E-A395-41BE732ED926}" destId="{43D562FB-2DD1-4BCD-8F01-A555FB910FAC}" srcOrd="12" destOrd="0" presId="urn:microsoft.com/office/officeart/2005/8/layout/vList6"/>
    <dgm:cxn modelId="{03BFCDCF-F9ED-4565-9436-EFE93FDB8D02}" type="presParOf" srcId="{43D562FB-2DD1-4BCD-8F01-A555FB910FAC}" destId="{8EFDB73C-FC49-443E-88B9-DF4186F3688D}" srcOrd="0" destOrd="0" presId="urn:microsoft.com/office/officeart/2005/8/layout/vList6"/>
    <dgm:cxn modelId="{99A9A7B2-9EB9-47CA-8EB1-4333391C3A3C}" type="presParOf" srcId="{43D562FB-2DD1-4BCD-8F01-A555FB910FAC}" destId="{2D42EEDE-2619-472F-96B7-DE4108FBF4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DFC76-C05C-4FAF-B70D-A5EABCB2C02F}">
      <dsp:nvSpPr>
        <dsp:cNvPr id="0" name=""/>
        <dsp:cNvSpPr/>
      </dsp:nvSpPr>
      <dsp:spPr>
        <a:xfrm>
          <a:off x="4667346" y="3097417"/>
          <a:ext cx="91440" cy="576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C3FAE-F60C-4502-AA61-7D69F4E985EE}">
      <dsp:nvSpPr>
        <dsp:cNvPr id="0" name=""/>
        <dsp:cNvSpPr/>
      </dsp:nvSpPr>
      <dsp:spPr>
        <a:xfrm>
          <a:off x="3500857" y="1260921"/>
          <a:ext cx="1212208" cy="57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141"/>
              </a:lnTo>
              <a:lnTo>
                <a:pt x="1212208" y="393141"/>
              </a:lnTo>
              <a:lnTo>
                <a:pt x="1212208" y="576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67F0F-7E71-4124-B0E2-2CF8397AD3EB}">
      <dsp:nvSpPr>
        <dsp:cNvPr id="0" name=""/>
        <dsp:cNvSpPr/>
      </dsp:nvSpPr>
      <dsp:spPr>
        <a:xfrm>
          <a:off x="2242929" y="3097417"/>
          <a:ext cx="91440" cy="576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B0AB6-F2A7-4D24-865B-287A2E88DCC0}">
      <dsp:nvSpPr>
        <dsp:cNvPr id="0" name=""/>
        <dsp:cNvSpPr/>
      </dsp:nvSpPr>
      <dsp:spPr>
        <a:xfrm>
          <a:off x="2288649" y="1260921"/>
          <a:ext cx="1212208" cy="576900"/>
        </a:xfrm>
        <a:custGeom>
          <a:avLst/>
          <a:gdLst/>
          <a:ahLst/>
          <a:cxnLst/>
          <a:rect l="0" t="0" r="0" b="0"/>
          <a:pathLst>
            <a:path>
              <a:moveTo>
                <a:pt x="1212208" y="0"/>
              </a:moveTo>
              <a:lnTo>
                <a:pt x="1212208" y="393141"/>
              </a:lnTo>
              <a:lnTo>
                <a:pt x="0" y="393141"/>
              </a:lnTo>
              <a:lnTo>
                <a:pt x="0" y="576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B7F27-BD28-4AA3-AB48-BF966DDE4F14}">
      <dsp:nvSpPr>
        <dsp:cNvPr id="0" name=""/>
        <dsp:cNvSpPr/>
      </dsp:nvSpPr>
      <dsp:spPr>
        <a:xfrm>
          <a:off x="2509050" y="1327"/>
          <a:ext cx="1983613" cy="12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84F41-365E-466A-87FB-6360A9A3EE28}">
      <dsp:nvSpPr>
        <dsp:cNvPr id="0" name=""/>
        <dsp:cNvSpPr/>
      </dsp:nvSpPr>
      <dsp:spPr>
        <a:xfrm>
          <a:off x="2729452" y="210708"/>
          <a:ext cx="1983613" cy="125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Supervised Machine learning</a:t>
          </a:r>
        </a:p>
      </dsp:txBody>
      <dsp:txXfrm>
        <a:off x="2766344" y="247600"/>
        <a:ext cx="1909829" cy="1185810"/>
      </dsp:txXfrm>
    </dsp:sp>
    <dsp:sp modelId="{C84C5C1B-8F81-419B-BD8E-75DE716848F5}">
      <dsp:nvSpPr>
        <dsp:cNvPr id="0" name=""/>
        <dsp:cNvSpPr/>
      </dsp:nvSpPr>
      <dsp:spPr>
        <a:xfrm>
          <a:off x="1296842" y="1837822"/>
          <a:ext cx="1983613" cy="12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6880B4-DEB6-4C2A-94AA-8EC36E028CA7}">
      <dsp:nvSpPr>
        <dsp:cNvPr id="0" name=""/>
        <dsp:cNvSpPr/>
      </dsp:nvSpPr>
      <dsp:spPr>
        <a:xfrm>
          <a:off x="1517244" y="2047204"/>
          <a:ext cx="1983613" cy="125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Classification</a:t>
          </a:r>
        </a:p>
      </dsp:txBody>
      <dsp:txXfrm>
        <a:off x="1554136" y="2084096"/>
        <a:ext cx="1909829" cy="1185810"/>
      </dsp:txXfrm>
    </dsp:sp>
    <dsp:sp modelId="{EFF9BA7C-A515-4588-BE10-CFDC9A19D7C7}">
      <dsp:nvSpPr>
        <dsp:cNvPr id="0" name=""/>
        <dsp:cNvSpPr/>
      </dsp:nvSpPr>
      <dsp:spPr>
        <a:xfrm>
          <a:off x="1296842" y="3674318"/>
          <a:ext cx="1983613" cy="12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80D039-F86D-47B6-AA29-E21D728F3F88}">
      <dsp:nvSpPr>
        <dsp:cNvPr id="0" name=""/>
        <dsp:cNvSpPr/>
      </dsp:nvSpPr>
      <dsp:spPr>
        <a:xfrm>
          <a:off x="1517244" y="3883700"/>
          <a:ext cx="1983613" cy="125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latin typeface="Calibri" panose="020F0502020204030204"/>
              <a:ea typeface="+mn-ea"/>
              <a:cs typeface="+mn-cs"/>
            </a:rPr>
            <a:t>Naive Bayes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>
              <a:latin typeface="Calibri" panose="020F0502020204030204"/>
              <a:ea typeface="+mn-ea"/>
              <a:cs typeface="+mn-cs"/>
            </a:rPr>
            <a:t>Support Vector Machines …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000" kern="1200" dirty="0"/>
        </a:p>
      </dsp:txBody>
      <dsp:txXfrm>
        <a:off x="1554136" y="3920592"/>
        <a:ext cx="1909829" cy="1185810"/>
      </dsp:txXfrm>
    </dsp:sp>
    <dsp:sp modelId="{398C2D4E-1D89-46CA-9F06-163C48BD0B9D}">
      <dsp:nvSpPr>
        <dsp:cNvPr id="0" name=""/>
        <dsp:cNvSpPr/>
      </dsp:nvSpPr>
      <dsp:spPr>
        <a:xfrm>
          <a:off x="3721259" y="1837822"/>
          <a:ext cx="1983613" cy="12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63F3AD-4919-4412-A079-B9D6B4BBF813}">
      <dsp:nvSpPr>
        <dsp:cNvPr id="0" name=""/>
        <dsp:cNvSpPr/>
      </dsp:nvSpPr>
      <dsp:spPr>
        <a:xfrm>
          <a:off x="3941660" y="2047204"/>
          <a:ext cx="1983613" cy="125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Regression</a:t>
          </a:r>
        </a:p>
      </dsp:txBody>
      <dsp:txXfrm>
        <a:off x="3978552" y="2084096"/>
        <a:ext cx="1909829" cy="1185810"/>
      </dsp:txXfrm>
    </dsp:sp>
    <dsp:sp modelId="{D015AF3D-2618-4C2A-AD33-80E2249F3CAF}">
      <dsp:nvSpPr>
        <dsp:cNvPr id="0" name=""/>
        <dsp:cNvSpPr/>
      </dsp:nvSpPr>
      <dsp:spPr>
        <a:xfrm>
          <a:off x="3721259" y="3674318"/>
          <a:ext cx="1983613" cy="125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156E90-905D-403C-BFEC-8500214C5194}">
      <dsp:nvSpPr>
        <dsp:cNvPr id="0" name=""/>
        <dsp:cNvSpPr/>
      </dsp:nvSpPr>
      <dsp:spPr>
        <a:xfrm>
          <a:off x="3941660" y="3883700"/>
          <a:ext cx="1983613" cy="125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>
              <a:latin typeface="Calibri" panose="020F0502020204030204"/>
              <a:ea typeface="+mn-ea"/>
              <a:cs typeface="+mn-cs"/>
            </a:rPr>
            <a:t>Support Vector Machines …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78552" y="3920592"/>
        <a:ext cx="1909829" cy="1185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ED870-F220-49F0-A57E-F40D38106CC1}">
      <dsp:nvSpPr>
        <dsp:cNvPr id="0" name=""/>
        <dsp:cNvSpPr/>
      </dsp:nvSpPr>
      <dsp:spPr>
        <a:xfrm>
          <a:off x="3942323" y="5938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Missing value filter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Near Zero variance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Correlation filter</a:t>
          </a:r>
        </a:p>
      </dsp:txBody>
      <dsp:txXfrm>
        <a:off x="3942323" y="116873"/>
        <a:ext cx="5580680" cy="665607"/>
      </dsp:txXfrm>
    </dsp:sp>
    <dsp:sp modelId="{973C8CA4-1F23-46CA-AD34-472D948C49B2}">
      <dsp:nvSpPr>
        <dsp:cNvPr id="0" name=""/>
        <dsp:cNvSpPr/>
      </dsp:nvSpPr>
      <dsp:spPr>
        <a:xfrm>
          <a:off x="0" y="5938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preprocessing/filter methods for feature selection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Packages: caret and </a:t>
          </a:r>
          <a:r>
            <a:rPr lang="en-US" sz="1500" kern="1200" dirty="0" err="1"/>
            <a:t>corrplot</a:t>
          </a:r>
          <a:endParaRPr lang="en-US" sz="1500" kern="1200" dirty="0"/>
        </a:p>
      </dsp:txBody>
      <dsp:txXfrm>
        <a:off x="43323" y="49261"/>
        <a:ext cx="3855677" cy="800831"/>
      </dsp:txXfrm>
    </dsp:sp>
    <dsp:sp modelId="{1140F188-06FF-4740-890E-227021A99318}">
      <dsp:nvSpPr>
        <dsp:cNvPr id="0" name=""/>
        <dsp:cNvSpPr/>
      </dsp:nvSpPr>
      <dsp:spPr>
        <a:xfrm>
          <a:off x="3942323" y="982163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Training : 70%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Testing: 30%</a:t>
          </a:r>
        </a:p>
      </dsp:txBody>
      <dsp:txXfrm>
        <a:off x="3942323" y="1093098"/>
        <a:ext cx="5580680" cy="665607"/>
      </dsp:txXfrm>
    </dsp:sp>
    <dsp:sp modelId="{48334725-3325-4F87-B64E-6A953CDB95C7}">
      <dsp:nvSpPr>
        <dsp:cNvPr id="0" name=""/>
        <dsp:cNvSpPr/>
      </dsp:nvSpPr>
      <dsp:spPr>
        <a:xfrm>
          <a:off x="0" y="982163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Splitting data into training and testing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Package: </a:t>
          </a:r>
          <a:r>
            <a:rPr lang="en-US" sz="1500" kern="1200" dirty="0" err="1"/>
            <a:t>caTools</a:t>
          </a:r>
          <a:endParaRPr lang="en-US" sz="1500" kern="1200" dirty="0"/>
        </a:p>
      </dsp:txBody>
      <dsp:txXfrm>
        <a:off x="43323" y="1025486"/>
        <a:ext cx="3855677" cy="800831"/>
      </dsp:txXfrm>
    </dsp:sp>
    <dsp:sp modelId="{8E1372C4-527A-41A0-A280-CB4CFE48B65F}">
      <dsp:nvSpPr>
        <dsp:cNvPr id="0" name=""/>
        <dsp:cNvSpPr/>
      </dsp:nvSpPr>
      <dsp:spPr>
        <a:xfrm>
          <a:off x="3942323" y="1958388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oversampling</a:t>
          </a:r>
        </a:p>
      </dsp:txBody>
      <dsp:txXfrm>
        <a:off x="3942323" y="2069323"/>
        <a:ext cx="5580680" cy="665607"/>
      </dsp:txXfrm>
    </dsp:sp>
    <dsp:sp modelId="{7D3DD623-7009-4C4A-BF94-621719337C01}">
      <dsp:nvSpPr>
        <dsp:cNvPr id="0" name=""/>
        <dsp:cNvSpPr/>
      </dsp:nvSpPr>
      <dsp:spPr>
        <a:xfrm>
          <a:off x="0" y="1958388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 balancing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Packages: ROSE </a:t>
          </a:r>
        </a:p>
      </dsp:txBody>
      <dsp:txXfrm>
        <a:off x="43323" y="2001711"/>
        <a:ext cx="3855677" cy="800831"/>
      </dsp:txXfrm>
    </dsp:sp>
    <dsp:sp modelId="{840B3E06-5ED0-4233-8824-B0F984409833}">
      <dsp:nvSpPr>
        <dsp:cNvPr id="0" name=""/>
        <dsp:cNvSpPr/>
      </dsp:nvSpPr>
      <dsp:spPr>
        <a:xfrm>
          <a:off x="3942323" y="2934613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Boruta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Variable importance</a:t>
          </a:r>
        </a:p>
      </dsp:txBody>
      <dsp:txXfrm>
        <a:off x="3942323" y="3045548"/>
        <a:ext cx="5580680" cy="665607"/>
      </dsp:txXfrm>
    </dsp:sp>
    <dsp:sp modelId="{C7713DD2-07C2-4879-A9A9-3F9EFEB81B20}">
      <dsp:nvSpPr>
        <dsp:cNvPr id="0" name=""/>
        <dsp:cNvSpPr/>
      </dsp:nvSpPr>
      <dsp:spPr>
        <a:xfrm>
          <a:off x="0" y="2934613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Packages: </a:t>
          </a:r>
          <a:r>
            <a:rPr lang="en-US" sz="1500" kern="1200" dirty="0" err="1"/>
            <a:t>mlbench</a:t>
          </a:r>
          <a:r>
            <a:rPr lang="en-US" sz="1500" kern="1200" dirty="0"/>
            <a:t>, </a:t>
          </a:r>
          <a:r>
            <a:rPr lang="en-US" sz="1500" kern="1200" dirty="0" err="1"/>
            <a:t>randomForest</a:t>
          </a:r>
          <a:r>
            <a:rPr lang="en-US" sz="1500" kern="1200" dirty="0"/>
            <a:t>, caret, Boruta</a:t>
          </a:r>
        </a:p>
      </dsp:txBody>
      <dsp:txXfrm>
        <a:off x="43323" y="2977936"/>
        <a:ext cx="3855677" cy="800831"/>
      </dsp:txXfrm>
    </dsp:sp>
    <dsp:sp modelId="{0F29CD81-F4E6-40F9-87F0-EEFC6CA15918}">
      <dsp:nvSpPr>
        <dsp:cNvPr id="0" name=""/>
        <dsp:cNvSpPr/>
      </dsp:nvSpPr>
      <dsp:spPr>
        <a:xfrm>
          <a:off x="3942323" y="3910838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Random Forest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3942323" y="4021773"/>
        <a:ext cx="5580680" cy="665607"/>
      </dsp:txXfrm>
    </dsp:sp>
    <dsp:sp modelId="{52CA05C6-2C37-47AF-A582-48CC72E9255D}">
      <dsp:nvSpPr>
        <dsp:cNvPr id="0" name=""/>
        <dsp:cNvSpPr/>
      </dsp:nvSpPr>
      <dsp:spPr>
        <a:xfrm>
          <a:off x="0" y="3910838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</a:t>
          </a:r>
        </a:p>
      </dsp:txBody>
      <dsp:txXfrm>
        <a:off x="43323" y="3954161"/>
        <a:ext cx="3855677" cy="800831"/>
      </dsp:txXfrm>
    </dsp:sp>
    <dsp:sp modelId="{B629BCC2-542B-4026-9DB1-D2C1825D2EDE}">
      <dsp:nvSpPr>
        <dsp:cNvPr id="0" name=""/>
        <dsp:cNvSpPr/>
      </dsp:nvSpPr>
      <dsp:spPr>
        <a:xfrm>
          <a:off x="3942323" y="4887063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</a:t>
          </a:r>
          <a:r>
            <a:rPr lang="en-US" sz="1300" kern="1200" dirty="0" err="1"/>
            <a:t>TuneRF</a:t>
          </a:r>
          <a:r>
            <a:rPr lang="en-US" sz="1300" kern="1200" dirty="0"/>
            <a:t> method</a:t>
          </a:r>
        </a:p>
      </dsp:txBody>
      <dsp:txXfrm>
        <a:off x="3942323" y="4997998"/>
        <a:ext cx="5580680" cy="665607"/>
      </dsp:txXfrm>
    </dsp:sp>
    <dsp:sp modelId="{38FE70A9-E9C7-45B5-97EC-3113AB018F79}">
      <dsp:nvSpPr>
        <dsp:cNvPr id="0" name=""/>
        <dsp:cNvSpPr/>
      </dsp:nvSpPr>
      <dsp:spPr>
        <a:xfrm>
          <a:off x="0" y="4887063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Hyperparameter tunning</a:t>
          </a:r>
        </a:p>
      </dsp:txBody>
      <dsp:txXfrm>
        <a:off x="43323" y="4930386"/>
        <a:ext cx="3855677" cy="800831"/>
      </dsp:txXfrm>
    </dsp:sp>
    <dsp:sp modelId="{2D42EEDE-2619-472F-96B7-DE4108FBF4A5}">
      <dsp:nvSpPr>
        <dsp:cNvPr id="0" name=""/>
        <dsp:cNvSpPr/>
      </dsp:nvSpPr>
      <dsp:spPr>
        <a:xfrm>
          <a:off x="3942323" y="5863288"/>
          <a:ext cx="5913484" cy="8874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Using test data and cross validation</a:t>
          </a:r>
        </a:p>
      </dsp:txBody>
      <dsp:txXfrm>
        <a:off x="3942323" y="5974223"/>
        <a:ext cx="5580680" cy="665607"/>
      </dsp:txXfrm>
    </dsp:sp>
    <dsp:sp modelId="{8EFDB73C-FC49-443E-88B9-DF4186F3688D}">
      <dsp:nvSpPr>
        <dsp:cNvPr id="0" name=""/>
        <dsp:cNvSpPr/>
      </dsp:nvSpPr>
      <dsp:spPr>
        <a:xfrm>
          <a:off x="0" y="5863288"/>
          <a:ext cx="3942323" cy="887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testing and validation</a:t>
          </a:r>
        </a:p>
      </dsp:txBody>
      <dsp:txXfrm>
        <a:off x="43323" y="5906611"/>
        <a:ext cx="3855677" cy="800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DF85-1502-4BA6-A60E-44A581058CA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FF53-4A9F-4EC3-827F-D843FE4B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8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8AF-3F75-A23C-3C6E-442165E8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40CC8-82F0-9030-1803-F06672FF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5B0D-801D-B335-6B11-0C68E495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347C-47C0-3CC2-8D98-EB2A7AAB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0588-6582-77A3-F596-E6FE65BA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ADF-A8D2-06FD-7629-1D713F36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DB62A-5945-215F-C849-F39684B3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211B-43A5-6A2C-AFF6-8E5DA819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7B8E-8F2B-CA5E-0C9C-C565F3D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B06A-8440-4DE3-5EE0-8DD88F29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A3A9-FAE9-2E29-14D4-1327C8D5D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41D-6A50-EC87-3536-46CD9DFEA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0FF4-D06C-B59B-B23E-647FEE3B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861E-0C81-1C58-63E4-E5875D18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1454-E78A-15BF-0321-DF8FF09A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C38-C296-95FA-17EB-1C96F7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2D95-358A-0FFE-5163-1DCA8A3B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E7D9-32D3-7E99-D92B-8E33C953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E82E-53FA-937B-DC36-1F79C641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63B7-C3AF-2C6F-CB95-747F9747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8DC8-EDFE-3C73-36D0-E53E3032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62B1-F4E4-3994-ADB4-14AC064B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D45E-6B7C-32CD-CD53-F7FC3DF4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CF2A-972B-EE4C-AFCD-109CC371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0157-471E-C97E-6F8A-0679E473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9FF0-2AFE-5693-284F-1E1A6EDF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E1BC-372C-7553-5187-4F97F3FB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BA58-42CB-2AC1-C732-42989C69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97472-DE19-DD23-0D42-D323D3B1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D3DA-070A-A6E6-4EEC-D0B21D85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5F85-61F6-7596-8C5A-4E82AB4D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0905-F13A-28BB-C320-4BE5A7DE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9C805-BF1F-5D08-AEC8-3DBEF162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DF333-927D-202D-B4F3-69CCDE23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25DCF-7A24-CA28-9BC2-EB3ADD41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A5DFE-47A7-35C3-98A6-1FF7F266D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1C8C1-C191-EB3B-1781-DAAECD97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7E003-9CDB-CDFE-DD67-1E68C534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13781-B835-25E3-CD6A-614D8334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6461-4308-261C-255F-432FDC76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03CDB-9F87-CBF1-2662-0D03AF4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DE04-AD97-F239-9778-ED697716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48379-64CA-933F-F481-8397181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B1793-C2DB-CB53-C9D4-821406F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448C1-7F94-BE2E-136A-4B24B90C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20E1-0030-A9DA-0D87-A20CF01F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1C7F-AAB7-6A22-98D8-6F521B6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EA39-CEB6-91E3-A1F3-A8479B1F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825B-4D69-EA90-8816-F763FFBA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EDAE-6F7D-F884-DDF9-42D68EEE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4891-7253-EFA6-5425-5A5670AE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7DC8-C40A-4230-FA9E-229A012B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753-0EE7-D409-7DF2-716BA1A4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8A133-E374-360A-3F55-86EBEFE0D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8CAF6-4E93-F275-0B70-F54834A5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DBF1-F448-0F2E-2D2E-EC98450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00B4-91FA-04C6-293B-2B54DC6A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F5CD-FB48-3437-69CA-963863DD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8F06E-BB89-0073-EE23-49735DBE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D26F-4E22-8BAF-CC23-0A42D3B8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0946-3A30-EC0B-D98C-659C99A1C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520D-4B53-4C58-8EB4-EC6AC6FA3E2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6E3B-04AF-8555-DFAA-8E8B46A9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6953-F184-C204-DB28-8B2540A49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99B3-3CEB-405A-AC2A-E1B2CA67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qRusers/July_23_Supervised_ML_using_R/blob/main/small_molecules_dataset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346E-0DA5-0651-9DAD-7FCAB51DA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MQ R user group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Supervised Machine Learning using R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2097-02C3-F31F-6450-4220042CD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2023- workshop</a:t>
            </a:r>
          </a:p>
        </p:txBody>
      </p:sp>
    </p:spTree>
    <p:extLst>
      <p:ext uri="{BB962C8B-B14F-4D97-AF65-F5344CB8AC3E}">
        <p14:creationId xmlns:p14="http://schemas.microsoft.com/office/powerpoint/2010/main" val="2509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4213-5544-BF77-1E8E-3E38048C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FF69-A33F-AD4B-AF97-8F9E5628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Feature selection using random forest (RF)</a:t>
            </a:r>
          </a:p>
          <a:p>
            <a:r>
              <a:rPr lang="en-US" dirty="0"/>
              <a:t>Building a RF Machine learning model using R</a:t>
            </a:r>
          </a:p>
          <a:p>
            <a:r>
              <a:rPr lang="en-US" dirty="0"/>
              <a:t>Hyperparameter tuning of RF model</a:t>
            </a:r>
          </a:p>
          <a:p>
            <a:r>
              <a:rPr lang="en-US" dirty="0"/>
              <a:t>Testing and validating the RF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9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5D26-D245-5947-293D-75FD9CB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59F1-7829-794C-3A2F-F6FBC017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359" y="1997663"/>
            <a:ext cx="5240006" cy="4427338"/>
          </a:xfrm>
        </p:spPr>
        <p:txBody>
          <a:bodyPr>
            <a:normAutofit/>
          </a:bodyPr>
          <a:lstStyle/>
          <a:p>
            <a:r>
              <a:rPr lang="en-US" dirty="0"/>
              <a:t>Utilizes labelled data (known input-output pairs)</a:t>
            </a:r>
          </a:p>
          <a:p>
            <a:r>
              <a:rPr lang="en-US" dirty="0"/>
              <a:t>Divided the dataset into training and testing dataset</a:t>
            </a:r>
          </a:p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B5BDCF-CC25-CCEB-AB12-32E6CB0D6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294659"/>
              </p:ext>
            </p:extLst>
          </p:nvPr>
        </p:nvGraphicFramePr>
        <p:xfrm>
          <a:off x="-136887" y="1228801"/>
          <a:ext cx="7222117" cy="514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43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D0C4-9543-B1FF-84AA-632426A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01A6-921B-9FC6-6516-694E669D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molecules data against a protein and classified as agonist (binder) and non-agonist (non-binder)</a:t>
            </a:r>
          </a:p>
          <a:p>
            <a:r>
              <a:rPr lang="en-US" dirty="0"/>
              <a:t>Data contains 314 small molecules with 1613 features</a:t>
            </a:r>
          </a:p>
          <a:p>
            <a:r>
              <a:rPr lang="en-US" dirty="0"/>
              <a:t>Data available to download on our GitHub page:</a:t>
            </a:r>
          </a:p>
          <a:p>
            <a:r>
              <a:rPr lang="en-US" dirty="0">
                <a:hlinkClick r:id="rId2"/>
              </a:rPr>
              <a:t>July_23_Supervised_ML_using_R/small_molecules_dataset.csv at main · </a:t>
            </a:r>
            <a:r>
              <a:rPr lang="en-US" dirty="0" err="1">
                <a:hlinkClick r:id="rId2"/>
              </a:rPr>
              <a:t>mqRusers</a:t>
            </a:r>
            <a:r>
              <a:rPr lang="en-US" dirty="0">
                <a:hlinkClick r:id="rId2"/>
              </a:rPr>
              <a:t>/July_23_Supervised_ML_using_R (github.com)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614D846-24F8-6DE6-2EE4-D2D7523F5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519462"/>
              </p:ext>
            </p:extLst>
          </p:nvPr>
        </p:nvGraphicFramePr>
        <p:xfrm>
          <a:off x="1450994" y="0"/>
          <a:ext cx="9855808" cy="675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5436-43DA-593A-6520-0A13CB8D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498" y="2103437"/>
            <a:ext cx="7949896" cy="1325563"/>
          </a:xfrm>
        </p:spPr>
        <p:txBody>
          <a:bodyPr/>
          <a:lstStyle/>
          <a:p>
            <a:r>
              <a:rPr lang="en-US" dirty="0"/>
              <a:t>Let us R ….</a:t>
            </a:r>
          </a:p>
        </p:txBody>
      </p:sp>
    </p:spTree>
    <p:extLst>
      <p:ext uri="{BB962C8B-B14F-4D97-AF65-F5344CB8AC3E}">
        <p14:creationId xmlns:p14="http://schemas.microsoft.com/office/powerpoint/2010/main" val="38113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21637</TotalTime>
  <Words>243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MQ R user group  Supervised Machine Learning using R programming language</vt:lpstr>
      <vt:lpstr>Outline</vt:lpstr>
      <vt:lpstr>Supervised machine learning</vt:lpstr>
      <vt:lpstr>Dataset </vt:lpstr>
      <vt:lpstr>PowerPoint Presentation</vt:lpstr>
      <vt:lpstr>Let us R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 R user group  Supervised Machine Learning using R programming language</dc:title>
  <dc:creator>Amara Jabeen</dc:creator>
  <cp:lastModifiedBy>Amara Jabeen</cp:lastModifiedBy>
  <cp:revision>2</cp:revision>
  <dcterms:created xsi:type="dcterms:W3CDTF">2023-06-27T06:09:20Z</dcterms:created>
  <dcterms:modified xsi:type="dcterms:W3CDTF">2023-07-12T06:47:05Z</dcterms:modified>
</cp:coreProperties>
</file>