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329E-DB46-BE41-A1CF-7F9B8C15E9B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788B-ADC4-824B-B750-A69F518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dev25/DDP_CourseProject" TargetMode="External"/><Relationship Id="rId2" Type="http://schemas.openxmlformats.org/officeDocument/2006/relationships/hyperlink" Target="https://maddev.shinyapps.io/Earthquake_Visualiz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176"/>
            <a:ext cx="7772400" cy="1470025"/>
          </a:xfrm>
        </p:spPr>
        <p:txBody>
          <a:bodyPr/>
          <a:lstStyle/>
          <a:p>
            <a:r>
              <a:rPr lang="en-US" dirty="0" smtClean="0"/>
              <a:t>Interactive maps in R with Leaflet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803" y="3007073"/>
            <a:ext cx="7086600" cy="1752600"/>
          </a:xfrm>
        </p:spPr>
        <p:txBody>
          <a:bodyPr/>
          <a:lstStyle/>
          <a:p>
            <a:r>
              <a:rPr lang="en-US" dirty="0" smtClean="0"/>
              <a:t>James Lawson, Plant Ecology &amp; Conservation Lab, Macquarie University</a:t>
            </a:r>
          </a:p>
          <a:p>
            <a:r>
              <a:rPr lang="en-US" dirty="0" smtClean="0"/>
              <a:t>August 2019</a:t>
            </a:r>
            <a:endParaRPr lang="en-US" dirty="0"/>
          </a:p>
        </p:txBody>
      </p:sp>
      <p:pic>
        <p:nvPicPr>
          <p:cNvPr id="4" name="Picture 3" descr="thumbn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8" y="4969335"/>
            <a:ext cx="4619625" cy="1581150"/>
          </a:xfrm>
          <a:prstGeom prst="rect">
            <a:avLst/>
          </a:prstGeom>
        </p:spPr>
      </p:pic>
      <p:pic>
        <p:nvPicPr>
          <p:cNvPr id="5" name="Picture 4" descr="leafle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5" y="300839"/>
            <a:ext cx="4914682" cy="12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better maps?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40" y="1600200"/>
            <a:ext cx="5600775" cy="50420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Since the first maps were transcribed from abstract ideas to concrete documents, they have been largely static. </a:t>
            </a:r>
          </a:p>
          <a:p>
            <a:r>
              <a:rPr lang="en-US" dirty="0" smtClean="0"/>
              <a:t>The more detail static maps describe, the more complicated they are to read.</a:t>
            </a:r>
          </a:p>
          <a:p>
            <a:r>
              <a:rPr lang="en-US" dirty="0" smtClean="0"/>
              <a:t>The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entury has produced vast swathes of spatial data, but even digitally generated maps still suffer from the same problem. </a:t>
            </a:r>
          </a:p>
          <a:p>
            <a:r>
              <a:rPr lang="en-US" dirty="0"/>
              <a:t>N</a:t>
            </a:r>
            <a:r>
              <a:rPr lang="en-US" dirty="0" smtClean="0"/>
              <a:t>ew technologies for </a:t>
            </a:r>
            <a:r>
              <a:rPr lang="en-US" dirty="0" err="1" smtClean="0"/>
              <a:t>visualising</a:t>
            </a:r>
            <a:r>
              <a:rPr lang="en-US" dirty="0" smtClean="0"/>
              <a:t> data interactively offer a solution.</a:t>
            </a:r>
          </a:p>
          <a:p>
            <a:endParaRPr lang="en-US" dirty="0" smtClean="0"/>
          </a:p>
        </p:txBody>
      </p:sp>
      <p:pic>
        <p:nvPicPr>
          <p:cNvPr id="4" name="Picture 3" descr="old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30" y="1600200"/>
            <a:ext cx="2041294" cy="1968627"/>
          </a:xfrm>
          <a:prstGeom prst="rect">
            <a:avLst/>
          </a:prstGeom>
        </p:spPr>
      </p:pic>
      <p:pic>
        <p:nvPicPr>
          <p:cNvPr id="5" name="Picture 4" descr="london_tub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5" y="4102590"/>
            <a:ext cx="3155330" cy="2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web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3" y="1340986"/>
            <a:ext cx="6026485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Enter web maps: using web technology, maps can now encode more data and be simpler to interrogate.</a:t>
            </a:r>
          </a:p>
          <a:p>
            <a:r>
              <a:rPr lang="en-US" dirty="0" smtClean="0"/>
              <a:t>“Web mapping is more than just web cartography, it is a service by which consumers choose what the map will show” – </a:t>
            </a:r>
            <a:r>
              <a:rPr lang="en-US" i="1" dirty="0" smtClean="0"/>
              <a:t>Wikipedia</a:t>
            </a:r>
          </a:p>
          <a:p>
            <a:r>
              <a:rPr lang="en-US" dirty="0" smtClean="0"/>
              <a:t>Zoom, pan, choose features to display, run spatial queries (</a:t>
            </a:r>
            <a:r>
              <a:rPr lang="en-US" i="1" dirty="0" smtClean="0"/>
              <a:t>e.g.</a:t>
            </a:r>
            <a:r>
              <a:rPr lang="en-US" dirty="0" smtClean="0"/>
              <a:t> ask for directions), interact with map elements, and more. And quickly.</a:t>
            </a:r>
            <a:endParaRPr lang="en-US" dirty="0"/>
          </a:p>
        </p:txBody>
      </p:sp>
      <p:pic>
        <p:nvPicPr>
          <p:cNvPr id="5" name="Picture 4" descr="pokemon_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69" y="4231492"/>
            <a:ext cx="2660315" cy="1600868"/>
          </a:xfrm>
          <a:prstGeom prst="rect">
            <a:avLst/>
          </a:prstGeom>
        </p:spPr>
      </p:pic>
      <p:pic>
        <p:nvPicPr>
          <p:cNvPr id="6" name="Picture 5" descr="google_map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73" y="2016522"/>
            <a:ext cx="2619311" cy="16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Leaflet?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“Leaflet is an open-source </a:t>
            </a:r>
            <a:r>
              <a:rPr lang="en-US" dirty="0" err="1" smtClean="0"/>
              <a:t>Javascript</a:t>
            </a:r>
            <a:r>
              <a:rPr lang="en-US" dirty="0" smtClean="0"/>
              <a:t> library for mobile-friendly interactive maps” </a:t>
            </a:r>
          </a:p>
          <a:p>
            <a:r>
              <a:rPr lang="en-US" dirty="0" smtClean="0"/>
              <a:t>It pulls together everything you need to present spatial data in a modern web mapping platform.</a:t>
            </a:r>
          </a:p>
          <a:p>
            <a:r>
              <a:rPr lang="en-US" dirty="0" smtClean="0"/>
              <a:t>Leaflet for R contains bindings to </a:t>
            </a:r>
            <a:r>
              <a:rPr lang="en-US" dirty="0" err="1" smtClean="0"/>
              <a:t>Leaflet.JS</a:t>
            </a:r>
            <a:r>
              <a:rPr lang="en-US" dirty="0" smtClean="0"/>
              <a:t> which allow you to call (almost) all of its functionality from within R. </a:t>
            </a:r>
          </a:p>
          <a:p>
            <a:r>
              <a:rPr lang="en-US" dirty="0" smtClean="0"/>
              <a:t>It’s fun to use, well documented and has many many extensions developed by a great community. And it produces beautiful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Leaflet and Map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Leaflet expects all point, line, and shape data to be specified in latitude and longitude using WGS 84 (a.k.a. EPSG:4326). </a:t>
            </a:r>
          </a:p>
          <a:p>
            <a:r>
              <a:rPr lang="en-US" dirty="0" smtClean="0"/>
              <a:t>By default, when displaying this data it projects everything to Web Mercator (EPSG:3857) and expects that any map tiles are also displayed in EPSG:3857.</a:t>
            </a:r>
          </a:p>
          <a:p>
            <a:r>
              <a:rPr lang="en-US" dirty="0" smtClean="0"/>
              <a:t>For users who need to display data with a different projection, the Proj4Leaflet plugin (in theory) gives Leaflet access to any CRS that is supported by Proj4js.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rstudio.github.io</a:t>
            </a:r>
            <a:r>
              <a:rPr lang="en-US" dirty="0" smtClean="0"/>
              <a:t>/leaflet/</a:t>
            </a:r>
            <a:r>
              <a:rPr lang="en-US" dirty="0" err="1" smtClean="0"/>
              <a:t>projections.html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3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Leaflet in Shiny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Leaflet for R works amazingly with Shiny</a:t>
            </a:r>
          </a:p>
          <a:p>
            <a:r>
              <a:rPr lang="en-US" dirty="0" smtClean="0"/>
              <a:t>Elements in Leaflet maps can be interacted with and used as triggers for Shiny events</a:t>
            </a:r>
          </a:p>
          <a:p>
            <a:r>
              <a:rPr lang="en-US" dirty="0" err="1" smtClean="0"/>
              <a:t>Leaflet+Shiny</a:t>
            </a:r>
            <a:r>
              <a:rPr lang="en-US" dirty="0" smtClean="0"/>
              <a:t> can provide a full spatial data exploration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further ado we’ll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some examples of my work in Leaflet</a:t>
            </a:r>
          </a:p>
          <a:p>
            <a:r>
              <a:rPr lang="en-US" dirty="0" smtClean="0"/>
              <a:t>Make some interactive Leaflet maps in R</a:t>
            </a:r>
          </a:p>
          <a:p>
            <a:r>
              <a:rPr lang="en-US" dirty="0" smtClean="0"/>
              <a:t>Play with </a:t>
            </a:r>
            <a:r>
              <a:rPr lang="en-US" dirty="0" err="1" smtClean="0"/>
              <a:t>Leaflet+Shiny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Check out </a:t>
            </a:r>
            <a:r>
              <a:rPr lang="en-AU" dirty="0" err="1" smtClean="0"/>
              <a:t>SoS</a:t>
            </a:r>
            <a:r>
              <a:rPr lang="en-AU" dirty="0" smtClean="0"/>
              <a:t> Site Selector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mtClean="0"/>
              <a:t>http://sosss.science.mq.edu.au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Visualisation </a:t>
            </a:r>
            <a:r>
              <a:rPr lang="en-AU" dirty="0"/>
              <a:t>of earthquakes off Fiji, thanks to </a:t>
            </a:r>
            <a:r>
              <a:rPr lang="en-AU" dirty="0" err="1"/>
              <a:t>Vasudevan</a:t>
            </a:r>
            <a:r>
              <a:rPr lang="en-AU" dirty="0"/>
              <a:t> </a:t>
            </a:r>
            <a:r>
              <a:rPr lang="en-AU" dirty="0" err="1" smtClean="0"/>
              <a:t>Durairaj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://maddev.shinyapps.io/Earthquake_Visualization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dirty="0">
                <a:hlinkClick r:id="rId3"/>
              </a:rPr>
              <a:t>https://github.com/Maddev25/DDP_CourseProject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9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Interactive maps in R with Leaflet</vt:lpstr>
      <vt:lpstr>Why do we need better maps?</vt:lpstr>
      <vt:lpstr>What’s a web map?</vt:lpstr>
      <vt:lpstr>What is Leaflet?</vt:lpstr>
      <vt:lpstr>A note on Leaflet and Map Projections</vt:lpstr>
      <vt:lpstr>Leaflet in Shiny apps</vt:lpstr>
      <vt:lpstr>Without further ado we’ll…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maps in R with Leaflet</dc:title>
  <dc:creator>James Lawson</dc:creator>
  <cp:lastModifiedBy>James Lawson</cp:lastModifiedBy>
  <cp:revision>9</cp:revision>
  <dcterms:created xsi:type="dcterms:W3CDTF">2019-08-21T23:30:45Z</dcterms:created>
  <dcterms:modified xsi:type="dcterms:W3CDTF">2019-08-22T01:44:44Z</dcterms:modified>
</cp:coreProperties>
</file>