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4B249-ED40-49FA-B2C6-0A2A3D3542F7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2EE8806-3A87-4C97-99B5-B4CB6DD36F33}">
      <dgm:prSet phldrT="[Text]"/>
      <dgm:spPr/>
      <dgm:t>
        <a:bodyPr/>
        <a:lstStyle/>
        <a:p>
          <a:r>
            <a:rPr lang="en-GB" b="1" dirty="0"/>
            <a:t>Hepatitis C</a:t>
          </a:r>
        </a:p>
      </dgm:t>
    </dgm:pt>
    <dgm:pt modelId="{782A5C08-0EF8-472C-A981-DA5E2B4EA812}" type="parTrans" cxnId="{A83BF240-FFE1-4B2C-A4F0-20D5DDFE2CA7}">
      <dgm:prSet/>
      <dgm:spPr/>
      <dgm:t>
        <a:bodyPr/>
        <a:lstStyle/>
        <a:p>
          <a:endParaRPr lang="en-GB"/>
        </a:p>
      </dgm:t>
    </dgm:pt>
    <dgm:pt modelId="{13628EE0-FB4C-4A1D-A94E-9AF30E8ED13D}" type="sibTrans" cxnId="{A83BF240-FFE1-4B2C-A4F0-20D5DDFE2CA7}">
      <dgm:prSet/>
      <dgm:spPr/>
      <dgm:t>
        <a:bodyPr/>
        <a:lstStyle/>
        <a:p>
          <a:endParaRPr lang="en-GB"/>
        </a:p>
      </dgm:t>
    </dgm:pt>
    <dgm:pt modelId="{2F708E5A-8ED6-4C9C-9F1A-893C76466FBD}">
      <dgm:prSet phldrT="[Text]"/>
      <dgm:spPr/>
      <dgm:t>
        <a:bodyPr/>
        <a:lstStyle/>
        <a:p>
          <a:r>
            <a:rPr lang="en-GB" b="1" dirty="0"/>
            <a:t>Fibrosis</a:t>
          </a:r>
        </a:p>
      </dgm:t>
    </dgm:pt>
    <dgm:pt modelId="{B39ACC95-96B4-430A-B5CE-308ABECB4178}" type="parTrans" cxnId="{56E6E38B-79DD-4A06-AE71-4F707A786852}">
      <dgm:prSet/>
      <dgm:spPr/>
      <dgm:t>
        <a:bodyPr/>
        <a:lstStyle/>
        <a:p>
          <a:endParaRPr lang="en-GB"/>
        </a:p>
      </dgm:t>
    </dgm:pt>
    <dgm:pt modelId="{24DAE1FC-F595-4088-9776-2644D4171905}" type="sibTrans" cxnId="{56E6E38B-79DD-4A06-AE71-4F707A786852}">
      <dgm:prSet/>
      <dgm:spPr/>
      <dgm:t>
        <a:bodyPr/>
        <a:lstStyle/>
        <a:p>
          <a:endParaRPr lang="en-GB"/>
        </a:p>
      </dgm:t>
    </dgm:pt>
    <dgm:pt modelId="{4628E0E9-07BF-46A7-959D-3C97B17D5D86}">
      <dgm:prSet phldrT="[Text]"/>
      <dgm:spPr/>
      <dgm:t>
        <a:bodyPr/>
        <a:lstStyle/>
        <a:p>
          <a:r>
            <a:rPr lang="en-GB" b="1" dirty="0"/>
            <a:t>Cirrhosis</a:t>
          </a:r>
        </a:p>
      </dgm:t>
    </dgm:pt>
    <dgm:pt modelId="{2601461E-A872-4383-8DEC-5EEE8C542BE5}" type="parTrans" cxnId="{0A18063A-CB96-435F-A4BA-1192E0D948BA}">
      <dgm:prSet/>
      <dgm:spPr/>
      <dgm:t>
        <a:bodyPr/>
        <a:lstStyle/>
        <a:p>
          <a:endParaRPr lang="en-GB"/>
        </a:p>
      </dgm:t>
    </dgm:pt>
    <dgm:pt modelId="{85A229C7-EA64-45E7-87CE-CED66B9E0CCA}" type="sibTrans" cxnId="{0A18063A-CB96-435F-A4BA-1192E0D948BA}">
      <dgm:prSet/>
      <dgm:spPr/>
      <dgm:t>
        <a:bodyPr/>
        <a:lstStyle/>
        <a:p>
          <a:endParaRPr lang="en-GB"/>
        </a:p>
      </dgm:t>
    </dgm:pt>
    <dgm:pt modelId="{91A0769C-F332-40A9-8CF5-6896673DD706}" type="pres">
      <dgm:prSet presAssocID="{B0C4B249-ED40-49FA-B2C6-0A2A3D3542F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9C5CB36-31D4-4351-AD60-09B28F978CA6}" type="pres">
      <dgm:prSet presAssocID="{4628E0E9-07BF-46A7-959D-3C97B17D5D86}" presName="Accent3" presStyleCnt="0"/>
      <dgm:spPr/>
    </dgm:pt>
    <dgm:pt modelId="{14ADB716-EA5A-4868-B186-7C406692CD12}" type="pres">
      <dgm:prSet presAssocID="{4628E0E9-07BF-46A7-959D-3C97B17D5D86}" presName="Accent" presStyleLbl="node1" presStyleIdx="0" presStyleCnt="3"/>
      <dgm:spPr/>
    </dgm:pt>
    <dgm:pt modelId="{4C13DC19-52DB-47E9-9E64-AA6137B7755A}" type="pres">
      <dgm:prSet presAssocID="{4628E0E9-07BF-46A7-959D-3C97B17D5D86}" presName="ParentBackground3" presStyleCnt="0"/>
      <dgm:spPr/>
    </dgm:pt>
    <dgm:pt modelId="{D738774B-F5FC-42C3-83A4-DCAC62085B33}" type="pres">
      <dgm:prSet presAssocID="{4628E0E9-07BF-46A7-959D-3C97B17D5D86}" presName="ParentBackground" presStyleLbl="fgAcc1" presStyleIdx="0" presStyleCnt="3"/>
      <dgm:spPr/>
    </dgm:pt>
    <dgm:pt modelId="{D998F06B-E9B9-4352-ABA1-1D97EF237EBB}" type="pres">
      <dgm:prSet presAssocID="{4628E0E9-07BF-46A7-959D-3C97B17D5D8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8413DF-254F-4D02-9859-1C61203A98D6}" type="pres">
      <dgm:prSet presAssocID="{2F708E5A-8ED6-4C9C-9F1A-893C76466FBD}" presName="Accent2" presStyleCnt="0"/>
      <dgm:spPr/>
    </dgm:pt>
    <dgm:pt modelId="{0120C339-C7C7-4A4A-AC25-92FE5532588B}" type="pres">
      <dgm:prSet presAssocID="{2F708E5A-8ED6-4C9C-9F1A-893C76466FBD}" presName="Accent" presStyleLbl="node1" presStyleIdx="1" presStyleCnt="3"/>
      <dgm:spPr/>
    </dgm:pt>
    <dgm:pt modelId="{2D921A0C-F7CB-4E17-BF14-2A682E38E39D}" type="pres">
      <dgm:prSet presAssocID="{2F708E5A-8ED6-4C9C-9F1A-893C76466FBD}" presName="ParentBackground2" presStyleCnt="0"/>
      <dgm:spPr/>
    </dgm:pt>
    <dgm:pt modelId="{CC6EA1C1-103B-4F2F-997F-3D1539C213CD}" type="pres">
      <dgm:prSet presAssocID="{2F708E5A-8ED6-4C9C-9F1A-893C76466FBD}" presName="ParentBackground" presStyleLbl="fgAcc1" presStyleIdx="1" presStyleCnt="3"/>
      <dgm:spPr/>
    </dgm:pt>
    <dgm:pt modelId="{240DF149-2EF0-45BA-83F6-523AC45325F4}" type="pres">
      <dgm:prSet presAssocID="{2F708E5A-8ED6-4C9C-9F1A-893C76466FB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CB4EFB-0578-4815-9E3D-8E403F0012E8}" type="pres">
      <dgm:prSet presAssocID="{A2EE8806-3A87-4C97-99B5-B4CB6DD36F33}" presName="Accent1" presStyleCnt="0"/>
      <dgm:spPr/>
    </dgm:pt>
    <dgm:pt modelId="{E0EEEA2E-5756-4295-A484-57671D524481}" type="pres">
      <dgm:prSet presAssocID="{A2EE8806-3A87-4C97-99B5-B4CB6DD36F33}" presName="Accent" presStyleLbl="node1" presStyleIdx="2" presStyleCnt="3"/>
      <dgm:spPr/>
    </dgm:pt>
    <dgm:pt modelId="{1BC0615D-4FD2-4570-B87A-C23D71F257E1}" type="pres">
      <dgm:prSet presAssocID="{A2EE8806-3A87-4C97-99B5-B4CB6DD36F33}" presName="ParentBackground1" presStyleCnt="0"/>
      <dgm:spPr/>
    </dgm:pt>
    <dgm:pt modelId="{382E2C05-09CB-46C1-A2A4-3691A5D3AB54}" type="pres">
      <dgm:prSet presAssocID="{A2EE8806-3A87-4C97-99B5-B4CB6DD36F33}" presName="ParentBackground" presStyleLbl="fgAcc1" presStyleIdx="2" presStyleCnt="3"/>
      <dgm:spPr/>
    </dgm:pt>
    <dgm:pt modelId="{64FDD712-246F-43AD-85F0-7A4D9AC55ED8}" type="pres">
      <dgm:prSet presAssocID="{A2EE8806-3A87-4C97-99B5-B4CB6DD36F3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60A491D-7A39-4931-B36C-06AD80DD8590}" type="presOf" srcId="{2F708E5A-8ED6-4C9C-9F1A-893C76466FBD}" destId="{CC6EA1C1-103B-4F2F-997F-3D1539C213CD}" srcOrd="0" destOrd="0" presId="urn:microsoft.com/office/officeart/2011/layout/CircleProcess"/>
    <dgm:cxn modelId="{0A18063A-CB96-435F-A4BA-1192E0D948BA}" srcId="{B0C4B249-ED40-49FA-B2C6-0A2A3D3542F7}" destId="{4628E0E9-07BF-46A7-959D-3C97B17D5D86}" srcOrd="2" destOrd="0" parTransId="{2601461E-A872-4383-8DEC-5EEE8C542BE5}" sibTransId="{85A229C7-EA64-45E7-87CE-CED66B9E0CCA}"/>
    <dgm:cxn modelId="{A83BF240-FFE1-4B2C-A4F0-20D5DDFE2CA7}" srcId="{B0C4B249-ED40-49FA-B2C6-0A2A3D3542F7}" destId="{A2EE8806-3A87-4C97-99B5-B4CB6DD36F33}" srcOrd="0" destOrd="0" parTransId="{782A5C08-0EF8-472C-A981-DA5E2B4EA812}" sibTransId="{13628EE0-FB4C-4A1D-A94E-9AF30E8ED13D}"/>
    <dgm:cxn modelId="{DA7CB468-A4C4-439D-9BA1-7744138A9A09}" type="presOf" srcId="{2F708E5A-8ED6-4C9C-9F1A-893C76466FBD}" destId="{240DF149-2EF0-45BA-83F6-523AC45325F4}" srcOrd="1" destOrd="0" presId="urn:microsoft.com/office/officeart/2011/layout/CircleProcess"/>
    <dgm:cxn modelId="{A3595C83-8DF9-47A3-9305-1B614075E771}" type="presOf" srcId="{4628E0E9-07BF-46A7-959D-3C97B17D5D86}" destId="{D738774B-F5FC-42C3-83A4-DCAC62085B33}" srcOrd="0" destOrd="0" presId="urn:microsoft.com/office/officeart/2011/layout/CircleProcess"/>
    <dgm:cxn modelId="{56E6E38B-79DD-4A06-AE71-4F707A786852}" srcId="{B0C4B249-ED40-49FA-B2C6-0A2A3D3542F7}" destId="{2F708E5A-8ED6-4C9C-9F1A-893C76466FBD}" srcOrd="1" destOrd="0" parTransId="{B39ACC95-96B4-430A-B5CE-308ABECB4178}" sibTransId="{24DAE1FC-F595-4088-9776-2644D4171905}"/>
    <dgm:cxn modelId="{497248A0-4B62-414C-B4B7-1AC8FDBF3024}" type="presOf" srcId="{A2EE8806-3A87-4C97-99B5-B4CB6DD36F33}" destId="{64FDD712-246F-43AD-85F0-7A4D9AC55ED8}" srcOrd="1" destOrd="0" presId="urn:microsoft.com/office/officeart/2011/layout/CircleProcess"/>
    <dgm:cxn modelId="{5D65EEBB-3031-429B-9BED-E4FD1F0A1041}" type="presOf" srcId="{4628E0E9-07BF-46A7-959D-3C97B17D5D86}" destId="{D998F06B-E9B9-4352-ABA1-1D97EF237EBB}" srcOrd="1" destOrd="0" presId="urn:microsoft.com/office/officeart/2011/layout/CircleProcess"/>
    <dgm:cxn modelId="{235EFCD3-B4D6-4ED1-AB5E-7AEEA8D12376}" type="presOf" srcId="{B0C4B249-ED40-49FA-B2C6-0A2A3D3542F7}" destId="{91A0769C-F332-40A9-8CF5-6896673DD706}" srcOrd="0" destOrd="0" presId="urn:microsoft.com/office/officeart/2011/layout/CircleProcess"/>
    <dgm:cxn modelId="{1761A1D7-7653-4DF8-8A57-DEE5698974B2}" type="presOf" srcId="{A2EE8806-3A87-4C97-99B5-B4CB6DD36F33}" destId="{382E2C05-09CB-46C1-A2A4-3691A5D3AB54}" srcOrd="0" destOrd="0" presId="urn:microsoft.com/office/officeart/2011/layout/CircleProcess"/>
    <dgm:cxn modelId="{9A9E9BEC-0B1B-4A94-895A-261D888F679A}" type="presParOf" srcId="{91A0769C-F332-40A9-8CF5-6896673DD706}" destId="{29C5CB36-31D4-4351-AD60-09B28F978CA6}" srcOrd="0" destOrd="0" presId="urn:microsoft.com/office/officeart/2011/layout/CircleProcess"/>
    <dgm:cxn modelId="{74843E01-CCCE-438D-8A18-1ABC95E992A2}" type="presParOf" srcId="{29C5CB36-31D4-4351-AD60-09B28F978CA6}" destId="{14ADB716-EA5A-4868-B186-7C406692CD12}" srcOrd="0" destOrd="0" presId="urn:microsoft.com/office/officeart/2011/layout/CircleProcess"/>
    <dgm:cxn modelId="{DDABA61C-0A64-41A0-864C-BDD99DEAC8BC}" type="presParOf" srcId="{91A0769C-F332-40A9-8CF5-6896673DD706}" destId="{4C13DC19-52DB-47E9-9E64-AA6137B7755A}" srcOrd="1" destOrd="0" presId="urn:microsoft.com/office/officeart/2011/layout/CircleProcess"/>
    <dgm:cxn modelId="{8EBA039D-471A-4158-B347-7558541927A3}" type="presParOf" srcId="{4C13DC19-52DB-47E9-9E64-AA6137B7755A}" destId="{D738774B-F5FC-42C3-83A4-DCAC62085B33}" srcOrd="0" destOrd="0" presId="urn:microsoft.com/office/officeart/2011/layout/CircleProcess"/>
    <dgm:cxn modelId="{E37EF668-C01E-4C89-95A1-B3D4C29816AF}" type="presParOf" srcId="{91A0769C-F332-40A9-8CF5-6896673DD706}" destId="{D998F06B-E9B9-4352-ABA1-1D97EF237EBB}" srcOrd="2" destOrd="0" presId="urn:microsoft.com/office/officeart/2011/layout/CircleProcess"/>
    <dgm:cxn modelId="{F4E46D1E-35EE-4D95-A2E6-20D720C6567F}" type="presParOf" srcId="{91A0769C-F332-40A9-8CF5-6896673DD706}" destId="{DC8413DF-254F-4D02-9859-1C61203A98D6}" srcOrd="3" destOrd="0" presId="urn:microsoft.com/office/officeart/2011/layout/CircleProcess"/>
    <dgm:cxn modelId="{86C4F3E8-63C4-46D5-B875-2E9B486C65AF}" type="presParOf" srcId="{DC8413DF-254F-4D02-9859-1C61203A98D6}" destId="{0120C339-C7C7-4A4A-AC25-92FE5532588B}" srcOrd="0" destOrd="0" presId="urn:microsoft.com/office/officeart/2011/layout/CircleProcess"/>
    <dgm:cxn modelId="{E615E092-3028-4629-AE69-7A90C130CAA2}" type="presParOf" srcId="{91A0769C-F332-40A9-8CF5-6896673DD706}" destId="{2D921A0C-F7CB-4E17-BF14-2A682E38E39D}" srcOrd="4" destOrd="0" presId="urn:microsoft.com/office/officeart/2011/layout/CircleProcess"/>
    <dgm:cxn modelId="{24473B69-98FC-4DF7-972D-D0FC033A6DF8}" type="presParOf" srcId="{2D921A0C-F7CB-4E17-BF14-2A682E38E39D}" destId="{CC6EA1C1-103B-4F2F-997F-3D1539C213CD}" srcOrd="0" destOrd="0" presId="urn:microsoft.com/office/officeart/2011/layout/CircleProcess"/>
    <dgm:cxn modelId="{9217D12E-7934-43F3-BBAF-A4D9562F0F0A}" type="presParOf" srcId="{91A0769C-F332-40A9-8CF5-6896673DD706}" destId="{240DF149-2EF0-45BA-83F6-523AC45325F4}" srcOrd="5" destOrd="0" presId="urn:microsoft.com/office/officeart/2011/layout/CircleProcess"/>
    <dgm:cxn modelId="{5CC5A9C4-43F5-4019-A1B4-DC4D70CA228E}" type="presParOf" srcId="{91A0769C-F332-40A9-8CF5-6896673DD706}" destId="{CECB4EFB-0578-4815-9E3D-8E403F0012E8}" srcOrd="6" destOrd="0" presId="urn:microsoft.com/office/officeart/2011/layout/CircleProcess"/>
    <dgm:cxn modelId="{128D085E-C79E-4188-BB37-9AC2DC478712}" type="presParOf" srcId="{CECB4EFB-0578-4815-9E3D-8E403F0012E8}" destId="{E0EEEA2E-5756-4295-A484-57671D524481}" srcOrd="0" destOrd="0" presId="urn:microsoft.com/office/officeart/2011/layout/CircleProcess"/>
    <dgm:cxn modelId="{A57F2BFE-7B4D-4276-852A-3E0CB4066603}" type="presParOf" srcId="{91A0769C-F332-40A9-8CF5-6896673DD706}" destId="{1BC0615D-4FD2-4570-B87A-C23D71F257E1}" srcOrd="7" destOrd="0" presId="urn:microsoft.com/office/officeart/2011/layout/CircleProcess"/>
    <dgm:cxn modelId="{4B5501F7-AACB-4BEC-A2F5-6FD782D8EAA4}" type="presParOf" srcId="{1BC0615D-4FD2-4570-B87A-C23D71F257E1}" destId="{382E2C05-09CB-46C1-A2A4-3691A5D3AB54}" srcOrd="0" destOrd="0" presId="urn:microsoft.com/office/officeart/2011/layout/CircleProcess"/>
    <dgm:cxn modelId="{1D1E36B8-9807-4EB6-902C-7136F67C6330}" type="presParOf" srcId="{91A0769C-F332-40A9-8CF5-6896673DD706}" destId="{64FDD712-246F-43AD-85F0-7A4D9AC55ED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979B2-7D99-4959-91DF-D9A73951693F}" type="doc">
      <dgm:prSet loTypeId="urn:microsoft.com/office/officeart/2005/8/layout/hList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85C3E44-C7BB-450C-BEC0-B76838499AE6}">
      <dgm:prSet phldrT="[Text]"/>
      <dgm:spPr/>
      <dgm:t>
        <a:bodyPr/>
        <a:lstStyle/>
        <a:p>
          <a:r>
            <a:rPr lang="en-GB" dirty="0"/>
            <a:t>Column Transformer</a:t>
          </a:r>
        </a:p>
      </dgm:t>
    </dgm:pt>
    <dgm:pt modelId="{2BE95F68-89B0-45F7-8DC8-900E53A4F2E2}" type="parTrans" cxnId="{F5BA5246-8E50-4F95-831B-9FD28DA28EAE}">
      <dgm:prSet/>
      <dgm:spPr/>
      <dgm:t>
        <a:bodyPr/>
        <a:lstStyle/>
        <a:p>
          <a:endParaRPr lang="en-GB"/>
        </a:p>
      </dgm:t>
    </dgm:pt>
    <dgm:pt modelId="{103130D6-32B3-437F-915C-7BBA1FEDC4FC}" type="sibTrans" cxnId="{F5BA5246-8E50-4F95-831B-9FD28DA28EAE}">
      <dgm:prSet/>
      <dgm:spPr/>
      <dgm:t>
        <a:bodyPr/>
        <a:lstStyle/>
        <a:p>
          <a:endParaRPr lang="en-GB"/>
        </a:p>
      </dgm:t>
    </dgm:pt>
    <dgm:pt modelId="{2A065B9D-9CAF-4B4E-9436-A43B31DC13C3}">
      <dgm:prSet phldrT="[Text]"/>
      <dgm:spPr/>
      <dgm:t>
        <a:bodyPr/>
        <a:lstStyle/>
        <a:p>
          <a:r>
            <a:rPr lang="en-GB" dirty="0"/>
            <a:t>Numerical Data</a:t>
          </a:r>
        </a:p>
      </dgm:t>
    </dgm:pt>
    <dgm:pt modelId="{A5F36F3F-137F-4592-8062-B7F568E5F746}" type="parTrans" cxnId="{387CF236-B030-4E1A-BBD0-527591F3DDD0}">
      <dgm:prSet/>
      <dgm:spPr/>
      <dgm:t>
        <a:bodyPr/>
        <a:lstStyle/>
        <a:p>
          <a:endParaRPr lang="en-GB"/>
        </a:p>
      </dgm:t>
    </dgm:pt>
    <dgm:pt modelId="{13B1CF60-A982-4BEE-A518-DDD24B644255}" type="sibTrans" cxnId="{387CF236-B030-4E1A-BBD0-527591F3DDD0}">
      <dgm:prSet/>
      <dgm:spPr/>
      <dgm:t>
        <a:bodyPr/>
        <a:lstStyle/>
        <a:p>
          <a:endParaRPr lang="en-GB"/>
        </a:p>
      </dgm:t>
    </dgm:pt>
    <dgm:pt modelId="{E2605891-557C-42EF-A0A3-3BEB8F275BB0}">
      <dgm:prSet phldrT="[Text]"/>
      <dgm:spPr/>
      <dgm:t>
        <a:bodyPr/>
        <a:lstStyle/>
        <a:p>
          <a:r>
            <a:rPr lang="en-GB" dirty="0"/>
            <a:t>Categorical Data</a:t>
          </a:r>
        </a:p>
      </dgm:t>
    </dgm:pt>
    <dgm:pt modelId="{3410B0EF-503B-4D19-AF59-D7A939995F78}" type="parTrans" cxnId="{D49A4C0F-D035-4E1B-B51F-8C98C3EB2706}">
      <dgm:prSet/>
      <dgm:spPr/>
      <dgm:t>
        <a:bodyPr/>
        <a:lstStyle/>
        <a:p>
          <a:endParaRPr lang="en-GB"/>
        </a:p>
      </dgm:t>
    </dgm:pt>
    <dgm:pt modelId="{96F3D26C-4806-44FC-BCD9-DE49BE2C3A2C}" type="sibTrans" cxnId="{D49A4C0F-D035-4E1B-B51F-8C98C3EB2706}">
      <dgm:prSet/>
      <dgm:spPr/>
      <dgm:t>
        <a:bodyPr/>
        <a:lstStyle/>
        <a:p>
          <a:endParaRPr lang="en-GB"/>
        </a:p>
      </dgm:t>
    </dgm:pt>
    <dgm:pt modelId="{A2E2711F-556C-4D1B-83C2-3914D4858F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Replace the missing data with the mean</a:t>
          </a:r>
        </a:p>
      </dgm:t>
    </dgm:pt>
    <dgm:pt modelId="{881E91CE-9D4B-4119-A90E-7F9B5320976D}" type="parTrans" cxnId="{8F827585-4EAC-4773-87DA-BE751242450D}">
      <dgm:prSet/>
      <dgm:spPr/>
      <dgm:t>
        <a:bodyPr/>
        <a:lstStyle/>
        <a:p>
          <a:endParaRPr lang="en-GB"/>
        </a:p>
      </dgm:t>
    </dgm:pt>
    <dgm:pt modelId="{769D8E51-FC1C-42B7-8BE9-2BCD789913A9}" type="sibTrans" cxnId="{8F827585-4EAC-4773-87DA-BE751242450D}">
      <dgm:prSet/>
      <dgm:spPr/>
      <dgm:t>
        <a:bodyPr/>
        <a:lstStyle/>
        <a:p>
          <a:endParaRPr lang="en-GB"/>
        </a:p>
      </dgm:t>
    </dgm:pt>
    <dgm:pt modelId="{8D77D532-2E49-492B-B1D0-80309151B980}">
      <dgm:prSet/>
      <dgm:spPr/>
      <dgm:t>
        <a:bodyPr/>
        <a:lstStyle/>
        <a:p>
          <a:r>
            <a:rPr lang="en-GB"/>
            <a:t>Standardize the data</a:t>
          </a:r>
          <a:endParaRPr lang="en-GB" dirty="0"/>
        </a:p>
      </dgm:t>
    </dgm:pt>
    <dgm:pt modelId="{6D176F6A-F718-4FE1-B325-5720FE6F9FF6}" type="parTrans" cxnId="{F4410DB2-6EDF-4804-964A-EE53E8F73F33}">
      <dgm:prSet/>
      <dgm:spPr/>
      <dgm:t>
        <a:bodyPr/>
        <a:lstStyle/>
        <a:p>
          <a:endParaRPr lang="en-GB"/>
        </a:p>
      </dgm:t>
    </dgm:pt>
    <dgm:pt modelId="{75E541F7-945B-4FC2-A6BD-0E6858AB9630}" type="sibTrans" cxnId="{F4410DB2-6EDF-4804-964A-EE53E8F73F33}">
      <dgm:prSet/>
      <dgm:spPr/>
      <dgm:t>
        <a:bodyPr/>
        <a:lstStyle/>
        <a:p>
          <a:endParaRPr lang="en-GB"/>
        </a:p>
      </dgm:t>
    </dgm:pt>
    <dgm:pt modelId="{874AE327-9BDD-4BD0-9AA1-D1E2D260CF9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Replace the missing data with the most frequent</a:t>
          </a:r>
          <a:endParaRPr lang="en-GB" dirty="0"/>
        </a:p>
      </dgm:t>
    </dgm:pt>
    <dgm:pt modelId="{B94B6388-393A-4AB5-80F3-620B5741D1EB}" type="parTrans" cxnId="{4781F4CB-E516-4D78-A94E-5D6631DA8EF2}">
      <dgm:prSet/>
      <dgm:spPr/>
      <dgm:t>
        <a:bodyPr/>
        <a:lstStyle/>
        <a:p>
          <a:endParaRPr lang="en-GB"/>
        </a:p>
      </dgm:t>
    </dgm:pt>
    <dgm:pt modelId="{665218AE-C764-4C1D-BF90-1D033C60678A}" type="sibTrans" cxnId="{4781F4CB-E516-4D78-A94E-5D6631DA8EF2}">
      <dgm:prSet/>
      <dgm:spPr/>
      <dgm:t>
        <a:bodyPr/>
        <a:lstStyle/>
        <a:p>
          <a:endParaRPr lang="en-GB"/>
        </a:p>
      </dgm:t>
    </dgm:pt>
    <dgm:pt modelId="{8DCBB01B-2ABE-486D-A70F-054F2B6EBC45}">
      <dgm:prSet/>
      <dgm:spPr/>
      <dgm:t>
        <a:bodyPr/>
        <a:lstStyle/>
        <a:p>
          <a:r>
            <a:rPr lang="en-GB"/>
            <a:t>Apply the One-Hot-Encoder (‘Sex’ feature)</a:t>
          </a:r>
          <a:endParaRPr lang="en-GB" dirty="0"/>
        </a:p>
      </dgm:t>
    </dgm:pt>
    <dgm:pt modelId="{97673FCE-8EE8-439E-B429-956F8D097724}" type="parTrans" cxnId="{673EBD65-1428-41E4-B17F-12172F3B90B2}">
      <dgm:prSet/>
      <dgm:spPr/>
      <dgm:t>
        <a:bodyPr/>
        <a:lstStyle/>
        <a:p>
          <a:endParaRPr lang="en-GB"/>
        </a:p>
      </dgm:t>
    </dgm:pt>
    <dgm:pt modelId="{11C3BAE8-3CEA-466E-9550-5077DABF0B74}" type="sibTrans" cxnId="{673EBD65-1428-41E4-B17F-12172F3B90B2}">
      <dgm:prSet/>
      <dgm:spPr/>
      <dgm:t>
        <a:bodyPr/>
        <a:lstStyle/>
        <a:p>
          <a:endParaRPr lang="en-GB"/>
        </a:p>
      </dgm:t>
    </dgm:pt>
    <dgm:pt modelId="{CA0C4977-56FE-4285-AD62-9814A47474A3}" type="pres">
      <dgm:prSet presAssocID="{66E979B2-7D99-4959-91DF-D9A73951693F}" presName="composite" presStyleCnt="0">
        <dgm:presLayoutVars>
          <dgm:chMax val="1"/>
          <dgm:dir/>
          <dgm:resizeHandles val="exact"/>
        </dgm:presLayoutVars>
      </dgm:prSet>
      <dgm:spPr/>
    </dgm:pt>
    <dgm:pt modelId="{2046EF8F-54F8-438A-96C4-4FCA0CFA2C64}" type="pres">
      <dgm:prSet presAssocID="{385C3E44-C7BB-450C-BEC0-B76838499AE6}" presName="roof" presStyleLbl="dkBgShp" presStyleIdx="0" presStyleCnt="2" custLinFactNeighborX="13338" custLinFactNeighborY="-13953"/>
      <dgm:spPr/>
    </dgm:pt>
    <dgm:pt modelId="{C149B7CC-8BCD-4804-8517-AE9D22C12A99}" type="pres">
      <dgm:prSet presAssocID="{385C3E44-C7BB-450C-BEC0-B76838499AE6}" presName="pillars" presStyleCnt="0"/>
      <dgm:spPr/>
    </dgm:pt>
    <dgm:pt modelId="{33FC0827-85E3-4C94-BDA5-A66DE1D607BB}" type="pres">
      <dgm:prSet presAssocID="{385C3E44-C7BB-450C-BEC0-B76838499AE6}" presName="pillar1" presStyleLbl="node1" presStyleIdx="0" presStyleCnt="2">
        <dgm:presLayoutVars>
          <dgm:bulletEnabled val="1"/>
        </dgm:presLayoutVars>
      </dgm:prSet>
      <dgm:spPr/>
    </dgm:pt>
    <dgm:pt modelId="{8A1DA439-8970-419B-8C29-DA85949E5523}" type="pres">
      <dgm:prSet presAssocID="{E2605891-557C-42EF-A0A3-3BEB8F275BB0}" presName="pillarX" presStyleLbl="node1" presStyleIdx="1" presStyleCnt="2">
        <dgm:presLayoutVars>
          <dgm:bulletEnabled val="1"/>
        </dgm:presLayoutVars>
      </dgm:prSet>
      <dgm:spPr/>
    </dgm:pt>
    <dgm:pt modelId="{A2766D23-062F-4807-A341-FEA7A244E467}" type="pres">
      <dgm:prSet presAssocID="{385C3E44-C7BB-450C-BEC0-B76838499AE6}" presName="base" presStyleLbl="dkBgShp" presStyleIdx="1" presStyleCnt="2"/>
      <dgm:spPr/>
    </dgm:pt>
  </dgm:ptLst>
  <dgm:cxnLst>
    <dgm:cxn modelId="{D49A4C0F-D035-4E1B-B51F-8C98C3EB2706}" srcId="{385C3E44-C7BB-450C-BEC0-B76838499AE6}" destId="{E2605891-557C-42EF-A0A3-3BEB8F275BB0}" srcOrd="1" destOrd="0" parTransId="{3410B0EF-503B-4D19-AF59-D7A939995F78}" sibTransId="{96F3D26C-4806-44FC-BCD9-DE49BE2C3A2C}"/>
    <dgm:cxn modelId="{26C4F818-D874-4C50-9A42-2E33B23093A4}" type="presOf" srcId="{8DCBB01B-2ABE-486D-A70F-054F2B6EBC45}" destId="{8A1DA439-8970-419B-8C29-DA85949E5523}" srcOrd="0" destOrd="2" presId="urn:microsoft.com/office/officeart/2005/8/layout/hList3"/>
    <dgm:cxn modelId="{387CF236-B030-4E1A-BBD0-527591F3DDD0}" srcId="{385C3E44-C7BB-450C-BEC0-B76838499AE6}" destId="{2A065B9D-9CAF-4B4E-9436-A43B31DC13C3}" srcOrd="0" destOrd="0" parTransId="{A5F36F3F-137F-4592-8062-B7F568E5F746}" sibTransId="{13B1CF60-A982-4BEE-A518-DDD24B644255}"/>
    <dgm:cxn modelId="{673EBD65-1428-41E4-B17F-12172F3B90B2}" srcId="{E2605891-557C-42EF-A0A3-3BEB8F275BB0}" destId="{8DCBB01B-2ABE-486D-A70F-054F2B6EBC45}" srcOrd="1" destOrd="0" parTransId="{97673FCE-8EE8-439E-B429-956F8D097724}" sibTransId="{11C3BAE8-3CEA-466E-9550-5077DABF0B74}"/>
    <dgm:cxn modelId="{F5BA5246-8E50-4F95-831B-9FD28DA28EAE}" srcId="{66E979B2-7D99-4959-91DF-D9A73951693F}" destId="{385C3E44-C7BB-450C-BEC0-B76838499AE6}" srcOrd="0" destOrd="0" parTransId="{2BE95F68-89B0-45F7-8DC8-900E53A4F2E2}" sibTransId="{103130D6-32B3-437F-915C-7BBA1FEDC4FC}"/>
    <dgm:cxn modelId="{E5EF5972-AEA3-4B1B-837A-37B1AB9AC522}" type="presOf" srcId="{E2605891-557C-42EF-A0A3-3BEB8F275BB0}" destId="{8A1DA439-8970-419B-8C29-DA85949E5523}" srcOrd="0" destOrd="0" presId="urn:microsoft.com/office/officeart/2005/8/layout/hList3"/>
    <dgm:cxn modelId="{8F827585-4EAC-4773-87DA-BE751242450D}" srcId="{2A065B9D-9CAF-4B4E-9436-A43B31DC13C3}" destId="{A2E2711F-556C-4D1B-83C2-3914D4858F8E}" srcOrd="0" destOrd="0" parTransId="{881E91CE-9D4B-4119-A90E-7F9B5320976D}" sibTransId="{769D8E51-FC1C-42B7-8BE9-2BCD789913A9}"/>
    <dgm:cxn modelId="{59F5F48C-E6CB-415F-AFA1-2212A12ACF1F}" type="presOf" srcId="{2A065B9D-9CAF-4B4E-9436-A43B31DC13C3}" destId="{33FC0827-85E3-4C94-BDA5-A66DE1D607BB}" srcOrd="0" destOrd="0" presId="urn:microsoft.com/office/officeart/2005/8/layout/hList3"/>
    <dgm:cxn modelId="{46D662A9-14A8-4A0D-94C9-DC7D82A13FB5}" type="presOf" srcId="{66E979B2-7D99-4959-91DF-D9A73951693F}" destId="{CA0C4977-56FE-4285-AD62-9814A47474A3}" srcOrd="0" destOrd="0" presId="urn:microsoft.com/office/officeart/2005/8/layout/hList3"/>
    <dgm:cxn modelId="{F4410DB2-6EDF-4804-964A-EE53E8F73F33}" srcId="{2A065B9D-9CAF-4B4E-9436-A43B31DC13C3}" destId="{8D77D532-2E49-492B-B1D0-80309151B980}" srcOrd="1" destOrd="0" parTransId="{6D176F6A-F718-4FE1-B325-5720FE6F9FF6}" sibTransId="{75E541F7-945B-4FC2-A6BD-0E6858AB9630}"/>
    <dgm:cxn modelId="{C3BBF2C6-5E3D-4F7D-AB1D-EAB8A99C27F4}" type="presOf" srcId="{A2E2711F-556C-4D1B-83C2-3914D4858F8E}" destId="{33FC0827-85E3-4C94-BDA5-A66DE1D607BB}" srcOrd="0" destOrd="1" presId="urn:microsoft.com/office/officeart/2005/8/layout/hList3"/>
    <dgm:cxn modelId="{D22D1CC7-602C-4144-BAEE-19579C8D46E2}" type="presOf" srcId="{385C3E44-C7BB-450C-BEC0-B76838499AE6}" destId="{2046EF8F-54F8-438A-96C4-4FCA0CFA2C64}" srcOrd="0" destOrd="0" presId="urn:microsoft.com/office/officeart/2005/8/layout/hList3"/>
    <dgm:cxn modelId="{4781F4CB-E516-4D78-A94E-5D6631DA8EF2}" srcId="{E2605891-557C-42EF-A0A3-3BEB8F275BB0}" destId="{874AE327-9BDD-4BD0-9AA1-D1E2D260CF9F}" srcOrd="0" destOrd="0" parTransId="{B94B6388-393A-4AB5-80F3-620B5741D1EB}" sibTransId="{665218AE-C764-4C1D-BF90-1D033C60678A}"/>
    <dgm:cxn modelId="{4622CDCF-33AB-4AC7-B62E-9A6BBFC9AE77}" type="presOf" srcId="{874AE327-9BDD-4BD0-9AA1-D1E2D260CF9F}" destId="{8A1DA439-8970-419B-8C29-DA85949E5523}" srcOrd="0" destOrd="1" presId="urn:microsoft.com/office/officeart/2005/8/layout/hList3"/>
    <dgm:cxn modelId="{F1E5B8FA-1043-4739-B720-8CB4A4470F2A}" type="presOf" srcId="{8D77D532-2E49-492B-B1D0-80309151B980}" destId="{33FC0827-85E3-4C94-BDA5-A66DE1D607BB}" srcOrd="0" destOrd="2" presId="urn:microsoft.com/office/officeart/2005/8/layout/hList3"/>
    <dgm:cxn modelId="{3C578A33-1FEB-42A6-ABAB-3A51CE2CA98F}" type="presParOf" srcId="{CA0C4977-56FE-4285-AD62-9814A47474A3}" destId="{2046EF8F-54F8-438A-96C4-4FCA0CFA2C64}" srcOrd="0" destOrd="0" presId="urn:microsoft.com/office/officeart/2005/8/layout/hList3"/>
    <dgm:cxn modelId="{90A7EE2E-C362-4059-9CEE-0E9D6A67D13D}" type="presParOf" srcId="{CA0C4977-56FE-4285-AD62-9814A47474A3}" destId="{C149B7CC-8BCD-4804-8517-AE9D22C12A99}" srcOrd="1" destOrd="0" presId="urn:microsoft.com/office/officeart/2005/8/layout/hList3"/>
    <dgm:cxn modelId="{37E500BB-8524-4A4C-A002-7C068A96BC0E}" type="presParOf" srcId="{C149B7CC-8BCD-4804-8517-AE9D22C12A99}" destId="{33FC0827-85E3-4C94-BDA5-A66DE1D607BB}" srcOrd="0" destOrd="0" presId="urn:microsoft.com/office/officeart/2005/8/layout/hList3"/>
    <dgm:cxn modelId="{6CE13ECA-B4DE-456F-81D7-6C1DE2F945EA}" type="presParOf" srcId="{C149B7CC-8BCD-4804-8517-AE9D22C12A99}" destId="{8A1DA439-8970-419B-8C29-DA85949E5523}" srcOrd="1" destOrd="0" presId="urn:microsoft.com/office/officeart/2005/8/layout/hList3"/>
    <dgm:cxn modelId="{BC66087D-DD7C-432E-AF64-3D9801108806}" type="presParOf" srcId="{CA0C4977-56FE-4285-AD62-9814A47474A3}" destId="{A2766D23-062F-4807-A341-FEA7A244E46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023DD-B835-44A1-8386-1487B42E101F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7DD4B74-229B-48DC-BD76-C28BC5F86A5E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5822A053-F9E5-4F0A-84BE-BFF409555B42}" type="parTrans" cxnId="{2E3E4F66-16B4-40AD-AA76-76FC94A6B5D1}">
      <dgm:prSet/>
      <dgm:spPr/>
      <dgm:t>
        <a:bodyPr/>
        <a:lstStyle/>
        <a:p>
          <a:endParaRPr lang="en-GB"/>
        </a:p>
      </dgm:t>
    </dgm:pt>
    <dgm:pt modelId="{6B9D9B42-DE0D-45A2-9241-9CF529E1B27B}" type="sibTrans" cxnId="{2E3E4F66-16B4-40AD-AA76-76FC94A6B5D1}">
      <dgm:prSet/>
      <dgm:spPr/>
      <dgm:t>
        <a:bodyPr/>
        <a:lstStyle/>
        <a:p>
          <a:endParaRPr lang="en-GB"/>
        </a:p>
      </dgm:t>
    </dgm:pt>
    <dgm:pt modelId="{44C01D72-012F-4706-9BC7-6811C33A2A14}">
      <dgm:prSet phldrT="[Text]" custT="1"/>
      <dgm:spPr/>
      <dgm:t>
        <a:bodyPr/>
        <a:lstStyle/>
        <a:p>
          <a:r>
            <a:rPr lang="en-GB" sz="2800" b="1" dirty="0"/>
            <a:t>Split: </a:t>
          </a:r>
        </a:p>
        <a:p>
          <a:r>
            <a:rPr lang="en-GB" sz="2800" b="1" dirty="0"/>
            <a:t>-Train </a:t>
          </a:r>
        </a:p>
        <a:p>
          <a:r>
            <a:rPr lang="en-GB" sz="2800" b="1" dirty="0"/>
            <a:t>-Test</a:t>
          </a:r>
        </a:p>
      </dgm:t>
    </dgm:pt>
    <dgm:pt modelId="{2FE587D3-0D67-4605-BBEC-ACB8B205774D}" type="parTrans" cxnId="{3673F413-48CD-48F1-8EB3-AA11845C9686}">
      <dgm:prSet/>
      <dgm:spPr/>
      <dgm:t>
        <a:bodyPr/>
        <a:lstStyle/>
        <a:p>
          <a:endParaRPr lang="en-GB"/>
        </a:p>
      </dgm:t>
    </dgm:pt>
    <dgm:pt modelId="{82651FCC-0B02-4069-B916-F976334D903C}" type="sibTrans" cxnId="{3673F413-48CD-48F1-8EB3-AA11845C9686}">
      <dgm:prSet/>
      <dgm:spPr/>
      <dgm:t>
        <a:bodyPr/>
        <a:lstStyle/>
        <a:p>
          <a:endParaRPr lang="en-GB"/>
        </a:p>
      </dgm:t>
    </dgm:pt>
    <dgm:pt modelId="{D16985E2-30C2-4B66-A82E-9C3446FAE60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A6D6DF6D-169E-4B70-9C3A-B1DE478F41B5}" type="parTrans" cxnId="{FF0B177F-FB24-4B48-B9E9-C1FD52557DD2}">
      <dgm:prSet/>
      <dgm:spPr/>
      <dgm:t>
        <a:bodyPr/>
        <a:lstStyle/>
        <a:p>
          <a:endParaRPr lang="en-GB"/>
        </a:p>
      </dgm:t>
    </dgm:pt>
    <dgm:pt modelId="{645721EF-CF29-4130-86AA-A1CC3DBE5C55}" type="sibTrans" cxnId="{FF0B177F-FB24-4B48-B9E9-C1FD52557DD2}">
      <dgm:prSet/>
      <dgm:spPr/>
      <dgm:t>
        <a:bodyPr/>
        <a:lstStyle/>
        <a:p>
          <a:endParaRPr lang="en-GB"/>
        </a:p>
      </dgm:t>
    </dgm:pt>
    <dgm:pt modelId="{164DE12E-B2EC-4E48-A861-F57F936A0100}">
      <dgm:prSet phldrT="[Text]" custT="1"/>
      <dgm:spPr/>
      <dgm:t>
        <a:bodyPr/>
        <a:lstStyle/>
        <a:p>
          <a:r>
            <a:rPr lang="en-GB" sz="2400" dirty="0"/>
            <a:t>Fit the columns transformation</a:t>
          </a:r>
        </a:p>
      </dgm:t>
    </dgm:pt>
    <dgm:pt modelId="{29614733-8F1B-4865-95EF-C9069305B4DD}" type="parTrans" cxnId="{BFCA4FA2-CC20-49CE-A2CD-B079E6B21C91}">
      <dgm:prSet/>
      <dgm:spPr/>
      <dgm:t>
        <a:bodyPr/>
        <a:lstStyle/>
        <a:p>
          <a:endParaRPr lang="en-GB"/>
        </a:p>
      </dgm:t>
    </dgm:pt>
    <dgm:pt modelId="{39E9FA4E-F4CE-4151-9F1B-37B8397F8598}" type="sibTrans" cxnId="{BFCA4FA2-CC20-49CE-A2CD-B079E6B21C91}">
      <dgm:prSet/>
      <dgm:spPr/>
      <dgm:t>
        <a:bodyPr/>
        <a:lstStyle/>
        <a:p>
          <a:endParaRPr lang="en-GB"/>
        </a:p>
      </dgm:t>
    </dgm:pt>
    <dgm:pt modelId="{AA3AEBE5-2301-450D-AE03-C6258439D302}" type="pres">
      <dgm:prSet presAssocID="{0B0023DD-B835-44A1-8386-1487B42E101F}" presName="Name0" presStyleCnt="0">
        <dgm:presLayoutVars>
          <dgm:dir/>
          <dgm:animLvl val="lvl"/>
          <dgm:resizeHandles val="exact"/>
        </dgm:presLayoutVars>
      </dgm:prSet>
      <dgm:spPr/>
    </dgm:pt>
    <dgm:pt modelId="{30C4E157-21D6-4531-89A2-E7183C0DAC87}" type="pres">
      <dgm:prSet presAssocID="{17DD4B74-229B-48DC-BD76-C28BC5F86A5E}" presName="compositeNode" presStyleCnt="0">
        <dgm:presLayoutVars>
          <dgm:bulletEnabled val="1"/>
        </dgm:presLayoutVars>
      </dgm:prSet>
      <dgm:spPr/>
    </dgm:pt>
    <dgm:pt modelId="{0D7D4C7C-1B2A-495E-A142-4DC75608D05E}" type="pres">
      <dgm:prSet presAssocID="{17DD4B74-229B-48DC-BD76-C28BC5F86A5E}" presName="bgRect" presStyleLbl="node1" presStyleIdx="0" presStyleCnt="2"/>
      <dgm:spPr/>
    </dgm:pt>
    <dgm:pt modelId="{1E4FFC8C-9430-4BCE-84B7-E658471A99CA}" type="pres">
      <dgm:prSet presAssocID="{17DD4B74-229B-48DC-BD76-C28BC5F86A5E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7AEE9FF7-43F4-40F7-8A3F-6855EEB05EA1}" type="pres">
      <dgm:prSet presAssocID="{17DD4B74-229B-48DC-BD76-C28BC5F86A5E}" presName="childNode" presStyleLbl="node1" presStyleIdx="0" presStyleCnt="2">
        <dgm:presLayoutVars>
          <dgm:bulletEnabled val="1"/>
        </dgm:presLayoutVars>
      </dgm:prSet>
      <dgm:spPr/>
    </dgm:pt>
    <dgm:pt modelId="{C4FFEC38-6788-4113-92C3-F27304CD9C96}" type="pres">
      <dgm:prSet presAssocID="{6B9D9B42-DE0D-45A2-9241-9CF529E1B27B}" presName="hSp" presStyleCnt="0"/>
      <dgm:spPr/>
    </dgm:pt>
    <dgm:pt modelId="{9725F110-0E3F-40A5-B3F0-E66B32F8DB4A}" type="pres">
      <dgm:prSet presAssocID="{6B9D9B42-DE0D-45A2-9241-9CF529E1B27B}" presName="vProcSp" presStyleCnt="0"/>
      <dgm:spPr/>
    </dgm:pt>
    <dgm:pt modelId="{5E91D2E1-B826-481C-87D8-F6D9122C4572}" type="pres">
      <dgm:prSet presAssocID="{6B9D9B42-DE0D-45A2-9241-9CF529E1B27B}" presName="vSp1" presStyleCnt="0"/>
      <dgm:spPr/>
    </dgm:pt>
    <dgm:pt modelId="{94C03D00-D342-4130-BD05-1796EA3C36E1}" type="pres">
      <dgm:prSet presAssocID="{6B9D9B42-DE0D-45A2-9241-9CF529E1B27B}" presName="simulatedConn" presStyleLbl="solidFgAcc1" presStyleIdx="0" presStyleCnt="1"/>
      <dgm:spPr/>
    </dgm:pt>
    <dgm:pt modelId="{D5A99BDE-CA0E-4184-8B06-67D9074F7247}" type="pres">
      <dgm:prSet presAssocID="{6B9D9B42-DE0D-45A2-9241-9CF529E1B27B}" presName="vSp2" presStyleCnt="0"/>
      <dgm:spPr/>
    </dgm:pt>
    <dgm:pt modelId="{4E19E11F-4752-4034-9B8D-006861E6AC87}" type="pres">
      <dgm:prSet presAssocID="{6B9D9B42-DE0D-45A2-9241-9CF529E1B27B}" presName="sibTrans" presStyleCnt="0"/>
      <dgm:spPr/>
    </dgm:pt>
    <dgm:pt modelId="{ECA73602-1168-43DE-999A-A4A704BC73E0}" type="pres">
      <dgm:prSet presAssocID="{D16985E2-30C2-4B66-A82E-9C3446FAE60F}" presName="compositeNode" presStyleCnt="0">
        <dgm:presLayoutVars>
          <dgm:bulletEnabled val="1"/>
        </dgm:presLayoutVars>
      </dgm:prSet>
      <dgm:spPr/>
    </dgm:pt>
    <dgm:pt modelId="{C75CF2D3-EC9E-4070-B6D6-A8A6950C011A}" type="pres">
      <dgm:prSet presAssocID="{D16985E2-30C2-4B66-A82E-9C3446FAE60F}" presName="bgRect" presStyleLbl="node1" presStyleIdx="1" presStyleCnt="2" custScaleX="152391"/>
      <dgm:spPr/>
    </dgm:pt>
    <dgm:pt modelId="{6EA446B1-4CD3-49DE-880A-78B34DB2FC84}" type="pres">
      <dgm:prSet presAssocID="{D16985E2-30C2-4B66-A82E-9C3446FAE60F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7937E028-480C-4493-A6B9-FE0A72A7B7C3}" type="pres">
      <dgm:prSet presAssocID="{D16985E2-30C2-4B66-A82E-9C3446FAE60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5156AE03-B71D-4203-8D9D-45C845A8AACA}" type="presOf" srcId="{164DE12E-B2EC-4E48-A861-F57F936A0100}" destId="{7937E028-480C-4493-A6B9-FE0A72A7B7C3}" srcOrd="0" destOrd="0" presId="urn:microsoft.com/office/officeart/2005/8/layout/hProcess7"/>
    <dgm:cxn modelId="{3673F413-48CD-48F1-8EB3-AA11845C9686}" srcId="{17DD4B74-229B-48DC-BD76-C28BC5F86A5E}" destId="{44C01D72-012F-4706-9BC7-6811C33A2A14}" srcOrd="0" destOrd="0" parTransId="{2FE587D3-0D67-4605-BBEC-ACB8B205774D}" sibTransId="{82651FCC-0B02-4069-B916-F976334D903C}"/>
    <dgm:cxn modelId="{F8FC0C30-E6B8-4587-BDF8-30DB75FBF11F}" type="presOf" srcId="{D16985E2-30C2-4B66-A82E-9C3446FAE60F}" destId="{C75CF2D3-EC9E-4070-B6D6-A8A6950C011A}" srcOrd="0" destOrd="0" presId="urn:microsoft.com/office/officeart/2005/8/layout/hProcess7"/>
    <dgm:cxn modelId="{21A2F93C-77AC-49E1-8C0B-B6E627468F37}" type="presOf" srcId="{D16985E2-30C2-4B66-A82E-9C3446FAE60F}" destId="{6EA446B1-4CD3-49DE-880A-78B34DB2FC84}" srcOrd="1" destOrd="0" presId="urn:microsoft.com/office/officeart/2005/8/layout/hProcess7"/>
    <dgm:cxn modelId="{2E3E4F66-16B4-40AD-AA76-76FC94A6B5D1}" srcId="{0B0023DD-B835-44A1-8386-1487B42E101F}" destId="{17DD4B74-229B-48DC-BD76-C28BC5F86A5E}" srcOrd="0" destOrd="0" parTransId="{5822A053-F9E5-4F0A-84BE-BFF409555B42}" sibTransId="{6B9D9B42-DE0D-45A2-9241-9CF529E1B27B}"/>
    <dgm:cxn modelId="{FF0B177F-FB24-4B48-B9E9-C1FD52557DD2}" srcId="{0B0023DD-B835-44A1-8386-1487B42E101F}" destId="{D16985E2-30C2-4B66-A82E-9C3446FAE60F}" srcOrd="1" destOrd="0" parTransId="{A6D6DF6D-169E-4B70-9C3A-B1DE478F41B5}" sibTransId="{645721EF-CF29-4130-86AA-A1CC3DBE5C55}"/>
    <dgm:cxn modelId="{9CECFF98-03FB-48CF-A3F3-01C33BB644A2}" type="presOf" srcId="{0B0023DD-B835-44A1-8386-1487B42E101F}" destId="{AA3AEBE5-2301-450D-AE03-C6258439D302}" srcOrd="0" destOrd="0" presId="urn:microsoft.com/office/officeart/2005/8/layout/hProcess7"/>
    <dgm:cxn modelId="{BFCA4FA2-CC20-49CE-A2CD-B079E6B21C91}" srcId="{D16985E2-30C2-4B66-A82E-9C3446FAE60F}" destId="{164DE12E-B2EC-4E48-A861-F57F936A0100}" srcOrd="0" destOrd="0" parTransId="{29614733-8F1B-4865-95EF-C9069305B4DD}" sibTransId="{39E9FA4E-F4CE-4151-9F1B-37B8397F8598}"/>
    <dgm:cxn modelId="{8D4B44B5-43A8-4DCA-B492-A290EB5EEC65}" type="presOf" srcId="{17DD4B74-229B-48DC-BD76-C28BC5F86A5E}" destId="{1E4FFC8C-9430-4BCE-84B7-E658471A99CA}" srcOrd="1" destOrd="0" presId="urn:microsoft.com/office/officeart/2005/8/layout/hProcess7"/>
    <dgm:cxn modelId="{BF18FEBD-98C3-4D02-9E97-23922E5F1892}" type="presOf" srcId="{44C01D72-012F-4706-9BC7-6811C33A2A14}" destId="{7AEE9FF7-43F4-40F7-8A3F-6855EEB05EA1}" srcOrd="0" destOrd="0" presId="urn:microsoft.com/office/officeart/2005/8/layout/hProcess7"/>
    <dgm:cxn modelId="{55895DC6-F0CC-4FB4-8042-344DE508FE2E}" type="presOf" srcId="{17DD4B74-229B-48DC-BD76-C28BC5F86A5E}" destId="{0D7D4C7C-1B2A-495E-A142-4DC75608D05E}" srcOrd="0" destOrd="0" presId="urn:microsoft.com/office/officeart/2005/8/layout/hProcess7"/>
    <dgm:cxn modelId="{ED55720E-0ECA-40E0-9ED1-D953176B7434}" type="presParOf" srcId="{AA3AEBE5-2301-450D-AE03-C6258439D302}" destId="{30C4E157-21D6-4531-89A2-E7183C0DAC87}" srcOrd="0" destOrd="0" presId="urn:microsoft.com/office/officeart/2005/8/layout/hProcess7"/>
    <dgm:cxn modelId="{6E22C129-37A7-4772-B186-B710C7DD009C}" type="presParOf" srcId="{30C4E157-21D6-4531-89A2-E7183C0DAC87}" destId="{0D7D4C7C-1B2A-495E-A142-4DC75608D05E}" srcOrd="0" destOrd="0" presId="urn:microsoft.com/office/officeart/2005/8/layout/hProcess7"/>
    <dgm:cxn modelId="{3B8A9549-8D4E-4EF0-B6DD-BBDDD3922A67}" type="presParOf" srcId="{30C4E157-21D6-4531-89A2-E7183C0DAC87}" destId="{1E4FFC8C-9430-4BCE-84B7-E658471A99CA}" srcOrd="1" destOrd="0" presId="urn:microsoft.com/office/officeart/2005/8/layout/hProcess7"/>
    <dgm:cxn modelId="{B3B80880-8818-428E-BA52-F34C9BE6F5B0}" type="presParOf" srcId="{30C4E157-21D6-4531-89A2-E7183C0DAC87}" destId="{7AEE9FF7-43F4-40F7-8A3F-6855EEB05EA1}" srcOrd="2" destOrd="0" presId="urn:microsoft.com/office/officeart/2005/8/layout/hProcess7"/>
    <dgm:cxn modelId="{782E9C95-B367-42F3-BF44-CA646FAA6169}" type="presParOf" srcId="{AA3AEBE5-2301-450D-AE03-C6258439D302}" destId="{C4FFEC38-6788-4113-92C3-F27304CD9C96}" srcOrd="1" destOrd="0" presId="urn:microsoft.com/office/officeart/2005/8/layout/hProcess7"/>
    <dgm:cxn modelId="{7D4F1310-901B-4BE4-8FBC-F88EA29244FC}" type="presParOf" srcId="{AA3AEBE5-2301-450D-AE03-C6258439D302}" destId="{9725F110-0E3F-40A5-B3F0-E66B32F8DB4A}" srcOrd="2" destOrd="0" presId="urn:microsoft.com/office/officeart/2005/8/layout/hProcess7"/>
    <dgm:cxn modelId="{B699667B-0D73-4BBD-A9B9-3B1A21959284}" type="presParOf" srcId="{9725F110-0E3F-40A5-B3F0-E66B32F8DB4A}" destId="{5E91D2E1-B826-481C-87D8-F6D9122C4572}" srcOrd="0" destOrd="0" presId="urn:microsoft.com/office/officeart/2005/8/layout/hProcess7"/>
    <dgm:cxn modelId="{0015F4F5-F157-4D4C-835F-52C471A8C008}" type="presParOf" srcId="{9725F110-0E3F-40A5-B3F0-E66B32F8DB4A}" destId="{94C03D00-D342-4130-BD05-1796EA3C36E1}" srcOrd="1" destOrd="0" presId="urn:microsoft.com/office/officeart/2005/8/layout/hProcess7"/>
    <dgm:cxn modelId="{08B10855-C1B5-484E-BCCA-6E1AF727B182}" type="presParOf" srcId="{9725F110-0E3F-40A5-B3F0-E66B32F8DB4A}" destId="{D5A99BDE-CA0E-4184-8B06-67D9074F7247}" srcOrd="2" destOrd="0" presId="urn:microsoft.com/office/officeart/2005/8/layout/hProcess7"/>
    <dgm:cxn modelId="{878083AB-A0C2-4462-AEC6-23F3933A2870}" type="presParOf" srcId="{AA3AEBE5-2301-450D-AE03-C6258439D302}" destId="{4E19E11F-4752-4034-9B8D-006861E6AC87}" srcOrd="3" destOrd="0" presId="urn:microsoft.com/office/officeart/2005/8/layout/hProcess7"/>
    <dgm:cxn modelId="{D99FD671-15C7-4BAF-97A9-C4E32631A4ED}" type="presParOf" srcId="{AA3AEBE5-2301-450D-AE03-C6258439D302}" destId="{ECA73602-1168-43DE-999A-A4A704BC73E0}" srcOrd="4" destOrd="0" presId="urn:microsoft.com/office/officeart/2005/8/layout/hProcess7"/>
    <dgm:cxn modelId="{3B3A1EF7-477D-4ED2-9897-29B54CC0F448}" type="presParOf" srcId="{ECA73602-1168-43DE-999A-A4A704BC73E0}" destId="{C75CF2D3-EC9E-4070-B6D6-A8A6950C011A}" srcOrd="0" destOrd="0" presId="urn:microsoft.com/office/officeart/2005/8/layout/hProcess7"/>
    <dgm:cxn modelId="{566FECF3-801C-4718-BC16-EB7FB973BE07}" type="presParOf" srcId="{ECA73602-1168-43DE-999A-A4A704BC73E0}" destId="{6EA446B1-4CD3-49DE-880A-78B34DB2FC84}" srcOrd="1" destOrd="0" presId="urn:microsoft.com/office/officeart/2005/8/layout/hProcess7"/>
    <dgm:cxn modelId="{693BF218-C631-44C1-B5D7-4A391851171F}" type="presParOf" srcId="{ECA73602-1168-43DE-999A-A4A704BC73E0}" destId="{7937E028-480C-4493-A6B9-FE0A72A7B7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DB716-EA5A-4868-B186-7C406692CD12}">
      <dsp:nvSpPr>
        <dsp:cNvPr id="0" name=""/>
        <dsp:cNvSpPr/>
      </dsp:nvSpPr>
      <dsp:spPr>
        <a:xfrm>
          <a:off x="3219258" y="936310"/>
          <a:ext cx="1404297" cy="1404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8774B-F5FC-42C3-83A4-DCAC62085B33}">
      <dsp:nvSpPr>
        <dsp:cNvPr id="0" name=""/>
        <dsp:cNvSpPr/>
      </dsp:nvSpPr>
      <dsp:spPr>
        <a:xfrm>
          <a:off x="3265885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Cirrhosis</a:t>
          </a:r>
        </a:p>
      </dsp:txBody>
      <dsp:txXfrm>
        <a:off x="3453308" y="1170444"/>
        <a:ext cx="936198" cy="936289"/>
      </dsp:txXfrm>
    </dsp:sp>
    <dsp:sp modelId="{0120C339-C7C7-4A4A-AC25-92FE5532588B}">
      <dsp:nvSpPr>
        <dsp:cNvPr id="0" name=""/>
        <dsp:cNvSpPr/>
      </dsp:nvSpPr>
      <dsp:spPr>
        <a:xfrm rot="2700000">
          <a:off x="1769568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EA1C1-103B-4F2F-997F-3D1539C213CD}">
      <dsp:nvSpPr>
        <dsp:cNvPr id="0" name=""/>
        <dsp:cNvSpPr/>
      </dsp:nvSpPr>
      <dsp:spPr>
        <a:xfrm>
          <a:off x="1814504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Fibrosis</a:t>
          </a:r>
        </a:p>
      </dsp:txBody>
      <dsp:txXfrm>
        <a:off x="2001926" y="1170444"/>
        <a:ext cx="936198" cy="936289"/>
      </dsp:txXfrm>
    </dsp:sp>
    <dsp:sp modelId="{E0EEEA2E-5756-4295-A484-57671D524481}">
      <dsp:nvSpPr>
        <dsp:cNvPr id="0" name=""/>
        <dsp:cNvSpPr/>
      </dsp:nvSpPr>
      <dsp:spPr>
        <a:xfrm rot="2700000">
          <a:off x="318186" y="938008"/>
          <a:ext cx="1400915" cy="1400915"/>
        </a:xfrm>
        <a:prstGeom prst="teardrop">
          <a:avLst>
            <a:gd name="adj" fmla="val 1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2C05-09CB-46C1-A2A4-3691A5D3AB54}">
      <dsp:nvSpPr>
        <dsp:cNvPr id="0" name=""/>
        <dsp:cNvSpPr/>
      </dsp:nvSpPr>
      <dsp:spPr>
        <a:xfrm>
          <a:off x="363122" y="983137"/>
          <a:ext cx="1311043" cy="13109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Hepatitis C</a:t>
          </a:r>
        </a:p>
      </dsp:txBody>
      <dsp:txXfrm>
        <a:off x="550545" y="1170444"/>
        <a:ext cx="936198" cy="936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EF8F-54F8-438A-96C4-4FCA0CFA2C64}">
      <dsp:nvSpPr>
        <dsp:cNvPr id="0" name=""/>
        <dsp:cNvSpPr/>
      </dsp:nvSpPr>
      <dsp:spPr>
        <a:xfrm>
          <a:off x="0" y="0"/>
          <a:ext cx="5293020" cy="1161614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Column Transformer</a:t>
          </a:r>
        </a:p>
      </dsp:txBody>
      <dsp:txXfrm>
        <a:off x="0" y="0"/>
        <a:ext cx="5293020" cy="1161614"/>
      </dsp:txXfrm>
    </dsp:sp>
    <dsp:sp modelId="{33FC0827-85E3-4C94-BDA5-A66DE1D607BB}">
      <dsp:nvSpPr>
        <dsp:cNvPr id="0" name=""/>
        <dsp:cNvSpPr/>
      </dsp:nvSpPr>
      <dsp:spPr>
        <a:xfrm>
          <a:off x="0" y="1161614"/>
          <a:ext cx="2646510" cy="2439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Numerical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/>
            <a:t>Replace the missing data with the mean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Standardize the data</a:t>
          </a:r>
          <a:endParaRPr lang="en-GB" sz="2000" kern="1200" dirty="0"/>
        </a:p>
      </dsp:txBody>
      <dsp:txXfrm>
        <a:off x="0" y="1161614"/>
        <a:ext cx="2646510" cy="2439390"/>
      </dsp:txXfrm>
    </dsp:sp>
    <dsp:sp modelId="{8A1DA439-8970-419B-8C29-DA85949E5523}">
      <dsp:nvSpPr>
        <dsp:cNvPr id="0" name=""/>
        <dsp:cNvSpPr/>
      </dsp:nvSpPr>
      <dsp:spPr>
        <a:xfrm>
          <a:off x="2646510" y="1161614"/>
          <a:ext cx="2646510" cy="24393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Categorical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/>
            <a:t>Replace the missing data with the most frequent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Apply the One-Hot-Encoder (‘Sex’ feature)</a:t>
          </a:r>
          <a:endParaRPr lang="en-GB" sz="2000" kern="1200" dirty="0"/>
        </a:p>
      </dsp:txBody>
      <dsp:txXfrm>
        <a:off x="2646510" y="1161614"/>
        <a:ext cx="2646510" cy="2439390"/>
      </dsp:txXfrm>
    </dsp:sp>
    <dsp:sp modelId="{A2766D23-062F-4807-A341-FEA7A244E467}">
      <dsp:nvSpPr>
        <dsp:cNvPr id="0" name=""/>
        <dsp:cNvSpPr/>
      </dsp:nvSpPr>
      <dsp:spPr>
        <a:xfrm>
          <a:off x="0" y="3601004"/>
          <a:ext cx="5293020" cy="27104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00800" h="1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4C7C-1B2A-495E-A142-4DC75608D05E}">
      <dsp:nvSpPr>
        <dsp:cNvPr id="0" name=""/>
        <dsp:cNvSpPr/>
      </dsp:nvSpPr>
      <dsp:spPr>
        <a:xfrm>
          <a:off x="897" y="265352"/>
          <a:ext cx="1646008" cy="197521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-644338" y="910587"/>
        <a:ext cx="1619672" cy="329201"/>
      </dsp:txXfrm>
    </dsp:sp>
    <dsp:sp modelId="{7AEE9FF7-43F4-40F7-8A3F-6855EEB05EA1}">
      <dsp:nvSpPr>
        <dsp:cNvPr id="0" name=""/>
        <dsp:cNvSpPr/>
      </dsp:nvSpPr>
      <dsp:spPr>
        <a:xfrm>
          <a:off x="330098" y="265352"/>
          <a:ext cx="1226276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Split: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-Train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-Test</a:t>
          </a:r>
        </a:p>
      </dsp:txBody>
      <dsp:txXfrm>
        <a:off x="330098" y="265352"/>
        <a:ext cx="1226276" cy="1975210"/>
      </dsp:txXfrm>
    </dsp:sp>
    <dsp:sp modelId="{C75CF2D3-EC9E-4070-B6D6-A8A6950C011A}">
      <dsp:nvSpPr>
        <dsp:cNvPr id="0" name=""/>
        <dsp:cNvSpPr/>
      </dsp:nvSpPr>
      <dsp:spPr>
        <a:xfrm>
          <a:off x="1704515" y="265352"/>
          <a:ext cx="2508368" cy="1975210"/>
        </a:xfrm>
        <a:prstGeom prst="roundRect">
          <a:avLst>
            <a:gd name="adj" fmla="val 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 rot="16200000">
        <a:off x="1145516" y="824351"/>
        <a:ext cx="1619672" cy="501673"/>
      </dsp:txXfrm>
    </dsp:sp>
    <dsp:sp modelId="{94C03D00-D342-4130-BD05-1796EA3C36E1}">
      <dsp:nvSpPr>
        <dsp:cNvPr id="0" name=""/>
        <dsp:cNvSpPr/>
      </dsp:nvSpPr>
      <dsp:spPr>
        <a:xfrm rot="5400000">
          <a:off x="1567541" y="1835958"/>
          <a:ext cx="290409" cy="24690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E028-480C-4493-A6B9-FE0A72A7B7C3}">
      <dsp:nvSpPr>
        <dsp:cNvPr id="0" name=""/>
        <dsp:cNvSpPr/>
      </dsp:nvSpPr>
      <dsp:spPr>
        <a:xfrm>
          <a:off x="2143668" y="265352"/>
          <a:ext cx="1868734" cy="1975210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Fit the columns transformation</a:t>
          </a:r>
        </a:p>
      </dsp:txBody>
      <dsp:txXfrm>
        <a:off x="2143668" y="265352"/>
        <a:ext cx="1868734" cy="1975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DE910-3CAE-4CEC-9682-26DC58A262C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D96-DCB2-4FA5-A790-996E77B7E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300-7AF1-D87A-6E76-DC9CAA87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A739-3A31-249E-47AE-4F881293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88B3-C1C5-D965-A14E-3222E82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061C-37B6-4778-B03D-1DE8E29D179E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F838-4A24-FE3D-5A5A-0D4A31B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F818-EE4D-1CD4-83A9-FCC198E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F09C-10F2-0149-8C55-989DA517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BF35-AEF9-88AA-A0BC-3C212DA2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D1A1-5116-56F3-4972-1185B059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8526-DC52-49B6-B0E0-B9B8949A4B4C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4AA4-09AE-A1C9-8E94-C8F759CD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5F50-727D-A0E9-28D1-1C600045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DC2F-3CFF-28D9-4DA9-1A9E1E6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174C-E87B-917B-44CE-5052C0FC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01F7-A35C-D779-4005-2BE53EF2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D0F1-7265-46C8-B7E1-8EF35AAC580D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A471-8A30-DBF2-6B3D-C847F03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716C-8DAE-043C-9924-3D234636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26C3-7B41-FE19-471B-143387D8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21C1-EE45-D96E-E8D9-2A832F36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2B4B-3645-8051-AC98-3BD50D8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0822-A95B-468B-A788-BE2B113A122C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BCF5-3781-D530-84D8-F749EBF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F58-B8D0-4740-4FD9-42A1EDA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05B-0880-68A2-FE79-491CE4D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032-10AC-1F15-C447-12D392B5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5BBB-5C0C-077A-4642-D58590E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E972-F168-421C-9B56-16B54DCA8A4C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6DBC-8AA5-6E7D-1A55-6E265F41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B94C-3833-1C84-4428-1BFC85A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879-AA46-5DE6-D90B-AF4D3F9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397-1686-5271-852D-766B96AD2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9978-7142-1867-2014-765EB632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FF53-85A3-6524-6CFA-32A1750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A9E-82BA-49DC-AF0D-E5E017ED3704}" type="datetime1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074A-6914-653D-3DE9-42832629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5D4A-0A30-9238-C2BB-57136CA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0CC-260B-32BA-CD1F-3AED75C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DAF4-35D9-DB2A-A223-5C992AE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2DD1-4F51-F7E9-3D61-C8F56EFD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48B7E-3964-5863-F97D-9666E08C6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0181-5CE1-15A8-8E73-2B69CED3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3ABD-26D5-926E-1AE5-D72340C7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6CC-F03C-4C28-9EB3-7A143E1D2CF4}" type="datetime1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B5FB9-E048-28CC-C2D6-CAB0421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6BAB-2A46-C339-7D32-110D74A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6AF4-AD8F-FF96-E345-9B76C4A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4576-43BD-3A2C-C46E-3B9C8AAB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0E9E-FB61-45BB-955B-1E616B328CE6}" type="datetime1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E2CE2-2DDE-AF5F-CC13-72126AA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E4A6-E32F-E022-CC13-BD5A7617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9CA09-5C32-7FAC-E33D-9AC126BC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FC0F-BF9C-4CC6-B0DB-E2E25C355AA4}" type="datetime1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0E25D-C5E8-E669-94FA-E8D7C5A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0E6-3218-9571-7527-D9373E28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D7F9-4580-6F9E-B391-F6F6EAAA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4ECC-6B3B-0FE1-85C8-4C646963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B3B0-69F8-6B66-BCBE-07A3C262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5CAE-C52B-43BD-A0F6-C289E2A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0E7F-0E00-46A7-B114-7F5C82DC2BF4}" type="datetime1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DFF5-8B75-D364-030F-0EFE060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4471-1E23-E254-199B-980C2B3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B3F5-82E1-5F8E-574C-85A33B2E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19BD-AA15-7320-402D-FA176D309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A43E-B8F0-63F1-5BFF-8FAC9207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9DE1-B7C7-AB1A-6C8C-702EE3E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C81-A660-4679-B8B1-705BFDAB2A13}" type="datetime1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EBC1-8315-70FB-095E-44C5714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7350-7082-6541-A061-BE01AA5A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E6125-5F52-A092-49BE-CE13F6EE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4389-D0B2-C4E1-FB59-E1AB358B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8EC5-BA67-6C84-49BF-203D43EC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230F-730E-4F34-AF3A-E051773B8E27}" type="datetime1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5EF-705F-1BE6-7829-47378C0F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7879-1C13-93E2-0708-CE209922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A05-E042-4B7F-81D6-ACE60F87E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rchive.ics.uci.edu/dataset/571/hcv+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earch &amp; Innovation | George Brown ...">
            <a:extLst>
              <a:ext uri="{FF2B5EF4-FFF2-40B4-BE49-F238E27FC236}">
                <a16:creationId xmlns:a16="http://schemas.microsoft.com/office/drawing/2014/main" id="{5345904E-2540-6940-B5E3-6035A36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0" y="282903"/>
            <a:ext cx="373188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93729-DD8E-57FE-9B3F-B6CA8DCC7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143" y="2313920"/>
            <a:ext cx="6413368" cy="165576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3600" b="1" dirty="0"/>
              <a:t>Blood Analysis for Liver Diagnosis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6B00-3606-549F-1C99-D7984F00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68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GROUP 6</a:t>
            </a:r>
          </a:p>
          <a:p>
            <a:r>
              <a:rPr lang="en-GB" dirty="0"/>
              <a:t>Younes BENSASSI-NOUR - 101542854 </a:t>
            </a:r>
          </a:p>
          <a:p>
            <a:r>
              <a:rPr lang="en-GB" dirty="0"/>
              <a:t>Adnan SHAIKH - 101549676 </a:t>
            </a:r>
          </a:p>
          <a:p>
            <a:r>
              <a:rPr lang="en-GB" dirty="0"/>
              <a:t>Majed QARMOUT – 101565483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0B3E-385E-2A01-8E64-F45DC3D45CDF}"/>
              </a:ext>
            </a:extLst>
          </p:cNvPr>
          <p:cNvSpPr txBox="1"/>
          <p:nvPr/>
        </p:nvSpPr>
        <p:spPr>
          <a:xfrm>
            <a:off x="1074656" y="395926"/>
            <a:ext cx="10228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Applied A.I. Solutions Development Program</a:t>
            </a:r>
          </a:p>
          <a:p>
            <a:pPr algn="ctr"/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Applied Math. Concepts For Machine Learning</a:t>
            </a:r>
            <a:r>
              <a:rPr lang="en-GB" dirty="0"/>
              <a:t> </a:t>
            </a:r>
          </a:p>
        </p:txBody>
      </p:sp>
      <p:sp>
        <p:nvSpPr>
          <p:cNvPr id="5" name="AutoShape 2" descr="Home">
            <a:extLst>
              <a:ext uri="{FF2B5EF4-FFF2-40B4-BE49-F238E27FC236}">
                <a16:creationId xmlns:a16="http://schemas.microsoft.com/office/drawing/2014/main" id="{AE4F79B3-56BD-0E12-5A5B-D2E91527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93769" cy="1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5F2B5-7368-028D-B7C4-6D46375DAB11}"/>
              </a:ext>
            </a:extLst>
          </p:cNvPr>
          <p:cNvSpPr txBox="1"/>
          <p:nvPr/>
        </p:nvSpPr>
        <p:spPr>
          <a:xfrm>
            <a:off x="1074656" y="5854332"/>
            <a:ext cx="1022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Supervised by: </a:t>
            </a:r>
            <a:r>
              <a:rPr lang="en-GB" sz="2400" dirty="0" err="1"/>
              <a:t>Dr.</a:t>
            </a:r>
            <a:r>
              <a:rPr lang="en-GB" sz="2400" dirty="0"/>
              <a:t> Reza MOSLEMI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E1D8-C1FB-025D-1A20-CDB51CE12322}"/>
              </a:ext>
            </a:extLst>
          </p:cNvPr>
          <p:cNvSpPr txBox="1"/>
          <p:nvPr/>
        </p:nvSpPr>
        <p:spPr>
          <a:xfrm>
            <a:off x="4578287" y="1783978"/>
            <a:ext cx="641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764D7-2016-C678-D4FC-BC1ED36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272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147FD3-04CA-BC22-EC95-A8E9E5F4CD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Features selectors:</a:t>
            </a:r>
          </a:p>
          <a:p>
            <a:pPr marL="285750" indent="-285750">
              <a:buFontTx/>
              <a:buChar char="-"/>
            </a:pPr>
            <a:r>
              <a:rPr lang="en-GB"/>
              <a:t>Pearson</a:t>
            </a:r>
          </a:p>
          <a:p>
            <a:pPr marL="285750" indent="-285750">
              <a:buFontTx/>
              <a:buChar char="-"/>
            </a:pPr>
            <a:r>
              <a:rPr lang="en-GB"/>
              <a:t>Chi-Square</a:t>
            </a:r>
          </a:p>
          <a:p>
            <a:pPr marL="285750" indent="-285750">
              <a:buFontTx/>
              <a:buChar char="-"/>
            </a:pPr>
            <a:r>
              <a:rPr lang="en-GB"/>
              <a:t>Recursive Feature Elimination (RFE)</a:t>
            </a:r>
          </a:p>
          <a:p>
            <a:pPr marL="285750" indent="-285750">
              <a:buFontTx/>
              <a:buChar char="-"/>
            </a:pPr>
            <a:r>
              <a:rPr lang="en-GB"/>
              <a:t>Logistic Regression (log-reg)</a:t>
            </a:r>
          </a:p>
          <a:p>
            <a:pPr marL="285750" indent="-285750">
              <a:buFontTx/>
              <a:buChar char="-"/>
            </a:pPr>
            <a:r>
              <a:rPr lang="en-GB"/>
              <a:t>Random Forest (RF)</a:t>
            </a:r>
          </a:p>
          <a:p>
            <a:pPr marL="285750" indent="-285750">
              <a:buFontTx/>
              <a:buChar char="-"/>
            </a:pPr>
            <a:r>
              <a:rPr lang="en-GB"/>
              <a:t>Light Gradient Boosting Machine (LGBM)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</a:t>
            </a:r>
            <a:r>
              <a:rPr lang="en-GB" b="1" dirty="0">
                <a:solidFill>
                  <a:srgbClr val="FF0000"/>
                </a:solidFill>
              </a:rPr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4DC8B-CB6C-B4CA-F801-1EAF869E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81773"/>
              </p:ext>
            </p:extLst>
          </p:nvPr>
        </p:nvGraphicFramePr>
        <p:xfrm>
          <a:off x="213360" y="932529"/>
          <a:ext cx="11765280" cy="278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86">
                  <a:extLst>
                    <a:ext uri="{9D8B030D-6E8A-4147-A177-3AD203B41FA5}">
                      <a16:colId xmlns:a16="http://schemas.microsoft.com/office/drawing/2014/main" val="3618850738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3733970893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401285014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934419761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1106848482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143244866"/>
                    </a:ext>
                  </a:extLst>
                </a:gridCol>
                <a:gridCol w="1692399">
                  <a:extLst>
                    <a:ext uri="{9D8B030D-6E8A-4147-A177-3AD203B41FA5}">
                      <a16:colId xmlns:a16="http://schemas.microsoft.com/office/drawing/2014/main" val="2667388974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Grid 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 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(sex – </a:t>
                      </a:r>
                      <a:r>
                        <a:rPr lang="en-GB" dirty="0" err="1"/>
                        <a:t>ggt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No (sex – ggt – chol - bil)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2283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LRM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990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DTM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82.11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84628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RFM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85.37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86.18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7745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SGDM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39902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/>
                        <a:t>SVMM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86.99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89.43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83.74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88.62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205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DAE0FB-1560-AC6F-DB75-9EB53389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837030"/>
            <a:ext cx="2093447" cy="1931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08076-3CAD-C981-880F-03BEE458B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64" y="3837030"/>
            <a:ext cx="2093447" cy="1931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E4E61-4DB8-4D98-14E7-C89A0D589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68" y="3837031"/>
            <a:ext cx="2093447" cy="1931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4E8C06-8063-C2AE-068B-1EF9E5EF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872" y="3837030"/>
            <a:ext cx="2093447" cy="1931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D7E9F-3C5F-A051-058B-5CD4E6C08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76" y="3889678"/>
            <a:ext cx="2036396" cy="18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b="1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13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14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</a:t>
            </a:r>
            <a:r>
              <a:rPr lang="en-GB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CF081-88E3-82A9-6840-FBD446C26294}"/>
              </a:ext>
            </a:extLst>
          </p:cNvPr>
          <p:cNvSpPr txBox="1"/>
          <p:nvPr/>
        </p:nvSpPr>
        <p:spPr>
          <a:xfrm>
            <a:off x="1005840" y="1417320"/>
            <a:ext cx="8723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next:</a:t>
            </a:r>
          </a:p>
          <a:p>
            <a:r>
              <a:rPr lang="en-US" dirty="0"/>
              <a:t>- Remove unnecessary parameters to improve the grid search functionality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model functionality through (</a:t>
            </a:r>
            <a:r>
              <a:rPr lang="en-US" dirty="0" err="1"/>
              <a:t>max_iter</a:t>
            </a:r>
            <a:r>
              <a:rPr lang="en-US" dirty="0"/>
              <a:t>, 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Retrieve more data as 600 is no where near enough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could be more features that aren’t accounted for in </a:t>
            </a:r>
            <a:r>
              <a:rPr lang="en-US"/>
              <a:t>this dataset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4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C789-D071-D0DB-A8D4-03B3FD4332C0}"/>
              </a:ext>
            </a:extLst>
          </p:cNvPr>
          <p:cNvSpPr txBox="1"/>
          <p:nvPr/>
        </p:nvSpPr>
        <p:spPr>
          <a:xfrm>
            <a:off x="4242062" y="816926"/>
            <a:ext cx="570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Introduction</a:t>
            </a:r>
          </a:p>
          <a:p>
            <a:endParaRPr lang="en-GB" sz="3200" dirty="0"/>
          </a:p>
          <a:p>
            <a:pPr marL="400050" indent="-400050">
              <a:buAutoNum type="romanUcPeriod"/>
            </a:pPr>
            <a:r>
              <a:rPr lang="en-GB" sz="3200" dirty="0"/>
              <a:t>Data description</a:t>
            </a:r>
          </a:p>
          <a:p>
            <a:pPr marL="400050" indent="-400050">
              <a:buAutoNum type="romanUcPeriod"/>
            </a:pPr>
            <a:r>
              <a:rPr lang="en-GB" sz="3200" dirty="0"/>
              <a:t>Data preprocessing</a:t>
            </a:r>
          </a:p>
          <a:p>
            <a:pPr marL="400050" indent="-400050">
              <a:buAutoNum type="romanUcPeriod"/>
            </a:pPr>
            <a:r>
              <a:rPr lang="en-GB" sz="3200" dirty="0"/>
              <a:t>First models application</a:t>
            </a:r>
          </a:p>
          <a:p>
            <a:pPr marL="400050" indent="-400050">
              <a:buAutoNum type="romanUcPeriod"/>
            </a:pPr>
            <a:r>
              <a:rPr lang="en-GB" sz="3200" dirty="0"/>
              <a:t>Grid search analysis</a:t>
            </a:r>
          </a:p>
          <a:p>
            <a:pPr marL="400050" indent="-400050">
              <a:buAutoNum type="romanUcPeriod"/>
            </a:pPr>
            <a:r>
              <a:rPr lang="en-GB" sz="3200" dirty="0"/>
              <a:t>Feature selection</a:t>
            </a:r>
          </a:p>
          <a:p>
            <a:pPr marL="400050" indent="-400050">
              <a:buAutoNum type="romanUcPeriod"/>
            </a:pPr>
            <a:endParaRPr lang="en-GB" sz="3200" dirty="0"/>
          </a:p>
          <a:p>
            <a:r>
              <a:rPr lang="en-GB" sz="3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A25A-A06C-4EC5-4425-F064565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CCC83-A8EC-F463-567C-CB24EC92600D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Introduction</a:t>
            </a:r>
            <a:r>
              <a:rPr lang="en-GB" dirty="0"/>
              <a:t>                II. Data cleaning                   IV. First models application        VI. Features selection</a:t>
            </a:r>
          </a:p>
          <a:p>
            <a:r>
              <a:rPr lang="en-GB" dirty="0"/>
              <a:t>I. Data description      III. Data preprocessing        V. Grid search application        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DA7A4-157C-C443-4A3D-C3315B53F1A8}"/>
              </a:ext>
            </a:extLst>
          </p:cNvPr>
          <p:cNvSpPr txBox="1"/>
          <p:nvPr/>
        </p:nvSpPr>
        <p:spPr>
          <a:xfrm>
            <a:off x="612742" y="980388"/>
            <a:ext cx="111236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Introduction</a:t>
            </a:r>
          </a:p>
          <a:p>
            <a:endParaRPr lang="en-GB" sz="3200" b="1" dirty="0"/>
          </a:p>
          <a:p>
            <a:r>
              <a:rPr lang="en-GB" b="1" dirty="0"/>
              <a:t>Data Source: </a:t>
            </a:r>
            <a:r>
              <a:rPr lang="en-GB" dirty="0">
                <a:hlinkClick r:id="rId2"/>
              </a:rPr>
              <a:t>https://archive.ics.uci.edu/dataset/571/hcv+data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Nature of Data: </a:t>
            </a:r>
            <a:r>
              <a:rPr lang="en-GB" dirty="0"/>
              <a:t>Laboratory values of blood donors and Hepatitis C patients</a:t>
            </a:r>
          </a:p>
          <a:p>
            <a:endParaRPr lang="en-GB" dirty="0"/>
          </a:p>
          <a:p>
            <a:r>
              <a:rPr lang="en-GB" b="1" dirty="0"/>
              <a:t>Classification Problem: </a:t>
            </a:r>
            <a:r>
              <a:rPr lang="en-GB" dirty="0"/>
              <a:t>Which phase is the patient with liver disease in?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754F23-2BAE-2757-6D03-4F6B3A162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3695"/>
              </p:ext>
            </p:extLst>
          </p:nvPr>
        </p:nvGraphicFramePr>
        <p:xfrm>
          <a:off x="3342326" y="2789216"/>
          <a:ext cx="4651604" cy="327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176A-9136-00F7-C645-C9328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593BE2-E2DA-669B-C47F-0CF48E58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0305"/>
              </p:ext>
            </p:extLst>
          </p:nvPr>
        </p:nvGraphicFramePr>
        <p:xfrm>
          <a:off x="1871743" y="3968432"/>
          <a:ext cx="870513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0836707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1896300803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2725412509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4275192846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107044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4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50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Blood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Enzymes or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 / ALP / AST / BIL / CHE / CHOL / CREA / GGT / PROT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Demographic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Age</a:t>
                      </a:r>
                    </a:p>
                    <a:p>
                      <a:r>
                        <a:rPr lang="en-GB" dirty="0"/>
                        <a:t>-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Numerical</a:t>
                      </a:r>
                    </a:p>
                    <a:p>
                      <a:r>
                        <a:rPr lang="en-GB" dirty="0"/>
                        <a:t>- Categorical (f/m)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946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B64237-91AD-4FFA-39DE-8F9FD7771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60548"/>
              </p:ext>
            </p:extLst>
          </p:nvPr>
        </p:nvGraphicFramePr>
        <p:xfrm>
          <a:off x="3625130" y="1100592"/>
          <a:ext cx="31904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0449">
                  <a:extLst>
                    <a:ext uri="{9D8B030D-6E8A-4147-A177-3AD203B41FA5}">
                      <a16:colId xmlns:a16="http://schemas.microsoft.com/office/drawing/2014/main" val="348717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67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0=Blood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6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0s=suspect Blood 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1=Hepatitis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2=Fibrosis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3=Cirrhosis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99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715547-D262-8775-7FC2-B0A9865B9324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2BBC942-5C7B-6691-0116-6ACBB58F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4230"/>
              </p:ext>
            </p:extLst>
          </p:nvPr>
        </p:nvGraphicFramePr>
        <p:xfrm>
          <a:off x="683967" y="1100592"/>
          <a:ext cx="214721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7216">
                  <a:extLst>
                    <a:ext uri="{9D8B030D-6E8A-4147-A177-3AD203B41FA5}">
                      <a16:colId xmlns:a16="http://schemas.microsoft.com/office/drawing/2014/main" val="94009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9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615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002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2AA367-C164-9568-17DF-52A3784B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5514"/>
              </p:ext>
            </p:extLst>
          </p:nvPr>
        </p:nvGraphicFramePr>
        <p:xfrm>
          <a:off x="7141326" y="1093053"/>
          <a:ext cx="311503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7518">
                  <a:extLst>
                    <a:ext uri="{9D8B030D-6E8A-4147-A177-3AD203B41FA5}">
                      <a16:colId xmlns:a16="http://schemas.microsoft.com/office/drawing/2014/main" val="4261407291"/>
                    </a:ext>
                  </a:extLst>
                </a:gridCol>
                <a:gridCol w="1557518">
                  <a:extLst>
                    <a:ext uri="{9D8B030D-6E8A-4147-A177-3AD203B41FA5}">
                      <a16:colId xmlns:a16="http://schemas.microsoft.com/office/drawing/2014/main" val="254430000"/>
                    </a:ext>
                  </a:extLst>
                </a:gridCol>
              </a:tblGrid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03953"/>
                  </a:ext>
                </a:extLst>
              </a:tr>
              <a:tr h="3566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41672-6902-222D-0A44-3C07C737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30" y="1796898"/>
            <a:ext cx="1165961" cy="2149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04B22-4EC5-65BD-2342-BB33976D0D90}"/>
              </a:ext>
            </a:extLst>
          </p:cNvPr>
          <p:cNvSpPr txBox="1"/>
          <p:nvPr/>
        </p:nvSpPr>
        <p:spPr>
          <a:xfrm>
            <a:off x="2224727" y="1335654"/>
            <a:ext cx="310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Numerical Missing values: 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6070D-97D7-48D0-D430-FB1252E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29" y="1161853"/>
            <a:ext cx="5281118" cy="4534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3FC51-AB73-64A5-751F-886EBA876588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I. Data description     </a:t>
            </a:r>
            <a:r>
              <a:rPr lang="en-GB" dirty="0"/>
              <a:t>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7340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3FD05AF-A717-7C92-DDFB-5351A0240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648647"/>
              </p:ext>
            </p:extLst>
          </p:nvPr>
        </p:nvGraphicFramePr>
        <p:xfrm>
          <a:off x="259368" y="1611984"/>
          <a:ext cx="5293020" cy="38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16BCA5A-3AF6-6697-26AB-563522EBB0BD}"/>
              </a:ext>
            </a:extLst>
          </p:cNvPr>
          <p:cNvSpPr/>
          <p:nvPr/>
        </p:nvSpPr>
        <p:spPr>
          <a:xfrm>
            <a:off x="5891753" y="3129699"/>
            <a:ext cx="1197204" cy="499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BE7B440-BF48-4970-B43F-202860452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351534"/>
              </p:ext>
            </p:extLst>
          </p:nvPr>
        </p:nvGraphicFramePr>
        <p:xfrm>
          <a:off x="7428322" y="2126551"/>
          <a:ext cx="4213782" cy="250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231093-166A-38F7-DE5E-3AEAD4C7BDD2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</a:t>
            </a:r>
            <a:r>
              <a:rPr lang="en-GB" b="1" dirty="0">
                <a:solidFill>
                  <a:srgbClr val="FF0000"/>
                </a:solidFill>
              </a:rPr>
              <a:t>II. Data cleaning                   </a:t>
            </a:r>
            <a:r>
              <a:rPr lang="en-GB" dirty="0"/>
              <a:t>IV. First models application        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066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27489B-37BE-A3CF-04EA-97C10FD7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85465"/>
              </p:ext>
            </p:extLst>
          </p:nvPr>
        </p:nvGraphicFramePr>
        <p:xfrm>
          <a:off x="198120" y="1158240"/>
          <a:ext cx="11765280" cy="245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40">
                  <a:extLst>
                    <a:ext uri="{9D8B030D-6E8A-4147-A177-3AD203B41FA5}">
                      <a16:colId xmlns:a16="http://schemas.microsoft.com/office/drawing/2014/main" val="3199070705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883979621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857056168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012385996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1741274260"/>
                    </a:ext>
                  </a:extLst>
                </a:gridCol>
                <a:gridCol w="1976748">
                  <a:extLst>
                    <a:ext uri="{9D8B030D-6E8A-4147-A177-3AD203B41FA5}">
                      <a16:colId xmlns:a16="http://schemas.microsoft.com/office/drawing/2014/main" val="3008767600"/>
                    </a:ext>
                  </a:extLst>
                </a:gridCol>
              </a:tblGrid>
              <a:tr h="715450">
                <a:tc>
                  <a:txBody>
                    <a:bodyPr/>
                    <a:lstStyle/>
                    <a:p>
                      <a:r>
                        <a:rPr lang="en-GB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0612"/>
                  </a:ext>
                </a:extLst>
              </a:tr>
              <a:tr h="1328692">
                <a:tc>
                  <a:txBody>
                    <a:bodyPr/>
                    <a:lstStyle/>
                    <a:p>
                      <a:r>
                        <a:rPr lang="en-GB" b="1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=42, </a:t>
                      </a:r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n_estimators</a:t>
                      </a:r>
                      <a:r>
                        <a:rPr lang="en-GB" dirty="0"/>
                        <a:t>=10, </a:t>
                      </a:r>
                      <a:r>
                        <a:rPr lang="en-GB" dirty="0" err="1"/>
                        <a:t>max_depth</a:t>
                      </a:r>
                      <a:r>
                        <a:rPr lang="en-GB" dirty="0"/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max_iter</a:t>
                      </a:r>
                      <a:r>
                        <a:rPr lang="en-GB" dirty="0"/>
                        <a:t>=1000, </a:t>
                      </a:r>
                      <a:r>
                        <a:rPr lang="en-GB" dirty="0" err="1"/>
                        <a:t>tol</a:t>
                      </a:r>
                      <a:r>
                        <a:rPr lang="en-GB" dirty="0"/>
                        <a:t>=1e-3 (</a:t>
                      </a:r>
                      <a:r>
                        <a:rPr lang="en-GB" dirty="0" err="1"/>
                        <a:t>ie</a:t>
                      </a:r>
                      <a:r>
                        <a:rPr lang="en-GB" dirty="0"/>
                        <a:t>. Stopping criterion), </a:t>
                      </a:r>
                      <a:r>
                        <a:rPr lang="en-GB" dirty="0" err="1"/>
                        <a:t>random_state</a:t>
                      </a:r>
                      <a:r>
                        <a:rPr lang="en-GB" dirty="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C= 1, </a:t>
                      </a:r>
                    </a:p>
                    <a:p>
                      <a:r>
                        <a:rPr lang="sv-SE" dirty="0"/>
                        <a:t>gamma= 0.01, kernel= 'rbf', random_state=42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7846"/>
                  </a:ext>
                </a:extLst>
              </a:tr>
              <a:tr h="414507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0.8943089430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0.8373983739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0.8292682926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0.90243902439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0.82113821138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128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7D33DEE-0992-80CC-9B69-E6A1FEFD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6" y="3750393"/>
            <a:ext cx="3059720" cy="2710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8E7455-76C9-0E88-0B10-85A31F69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5"/>
          <a:stretch/>
        </p:blipFill>
        <p:spPr>
          <a:xfrm>
            <a:off x="3665924" y="3724233"/>
            <a:ext cx="1839928" cy="2762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A10A-6AC7-220A-0188-1F1C3E15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77"/>
          <a:stretch/>
        </p:blipFill>
        <p:spPr>
          <a:xfrm>
            <a:off x="5714824" y="3788129"/>
            <a:ext cx="1821244" cy="2762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F66E6-28DC-F8C1-584B-97949E2E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76" y="3815514"/>
            <a:ext cx="1774048" cy="2632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0FFB9-074A-ECD3-63E3-FA56C81A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676" y="3750393"/>
            <a:ext cx="1887641" cy="2800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2567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</a:t>
            </a:r>
            <a:r>
              <a:rPr lang="en-GB" b="1" dirty="0">
                <a:solidFill>
                  <a:srgbClr val="FF0000"/>
                </a:solidFill>
              </a:rPr>
              <a:t>IV. First models application        </a:t>
            </a:r>
            <a:r>
              <a:rPr lang="en-GB" dirty="0"/>
              <a:t>VI. Features selection</a:t>
            </a:r>
          </a:p>
          <a:p>
            <a:r>
              <a:rPr lang="en-GB" dirty="0"/>
              <a:t>I. Data description     III. Data preprocessing        V. Grid search application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22076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BF8DD-5735-3EEC-EBF6-60A0247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2A05-E042-4B7F-81D6-ACE60F87E97E}" type="slidenum">
              <a:rPr lang="en-GB" smtClean="0"/>
              <a:t>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4CE2-9DE7-FE21-CBE5-4334B1FC46B6}"/>
              </a:ext>
            </a:extLst>
          </p:cNvPr>
          <p:cNvSpPr txBox="1"/>
          <p:nvPr/>
        </p:nvSpPr>
        <p:spPr>
          <a:xfrm>
            <a:off x="754144" y="169682"/>
            <a:ext cx="1159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                II. Data cleaning                   IV. First models application        VI. Features selection</a:t>
            </a:r>
          </a:p>
          <a:p>
            <a:r>
              <a:rPr lang="en-GB" dirty="0"/>
              <a:t>I. Data description     III. Data preprocessing        </a:t>
            </a:r>
            <a:r>
              <a:rPr lang="en-GB" b="1" dirty="0">
                <a:solidFill>
                  <a:srgbClr val="FF0000"/>
                </a:solidFill>
              </a:rPr>
              <a:t>V. Grid search application          </a:t>
            </a: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22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809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Office Theme</vt:lpstr>
      <vt:lpstr>  Blood Analysis for Liver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Blood Analysis for liver diagnosis</dc:title>
  <dc:creator>younes Y</dc:creator>
  <cp:lastModifiedBy>Majed Qarmout</cp:lastModifiedBy>
  <cp:revision>26</cp:revision>
  <dcterms:created xsi:type="dcterms:W3CDTF">2024-05-27T20:21:28Z</dcterms:created>
  <dcterms:modified xsi:type="dcterms:W3CDTF">2024-05-28T02:08:54Z</dcterms:modified>
</cp:coreProperties>
</file>