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D4E4CD-E16E-434F-B8B0-35DC26B2A438}">
  <a:tblStyle styleId="{C3D4E4CD-E16E-434F-B8B0-35DC26B2A4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A47046B-62CA-408A-B81B-A462B86DB7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90f497f53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90f497f53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90f497f5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90f497f5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90f497f53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90f497f53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90f497f53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90f497f53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4842f7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4842f7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90f497f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90f497f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90f497f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90f497f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90f497f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90f497f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842f788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842f78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842f78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842f78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4842f78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4842f78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90f497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90f497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Reviews Sentiment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 Graham - 101555540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Younes Bensassi-Nour - 101542854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 Shaikh - </a:t>
            </a:r>
            <a:r>
              <a:rPr lang="en"/>
              <a:t>101549676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Yonatan Girma   -101532284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Majed Qarmout - 101565483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roBERTa-base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50" y="1156450"/>
            <a:ext cx="8185450" cy="379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witter based Roberta Base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based Roberta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75" y="1152475"/>
            <a:ext cx="413530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703875" y="1677875"/>
            <a:ext cx="42618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</a:rPr>
              <a:t>Class 0: Precision: 0.85, Recall: 0.84, F1-Score: 0.85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</a:rPr>
              <a:t>Class 1: Precision: 0.78, Recall: 0.80, F1-Score: 0.79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</a:rPr>
              <a:t>Class 2: Precision: 0.92, Recall: 0.91, F1-Score: 0.92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LSTM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891" y="1152475"/>
            <a:ext cx="458822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4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</a:t>
            </a:r>
            <a:r>
              <a:rPr lang="en"/>
              <a:t>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performances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Variances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Preprocessing pipeline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50" y="1017725"/>
            <a:ext cx="719451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00" y="1017725"/>
            <a:ext cx="71757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75" y="1170125"/>
            <a:ext cx="4020624" cy="298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499" y="1174625"/>
            <a:ext cx="4020625" cy="2978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>
            <a:stCxn id="89" idx="3"/>
            <a:endCxn id="90" idx="1"/>
          </p:cNvCxnSpPr>
          <p:nvPr/>
        </p:nvCxnSpPr>
        <p:spPr>
          <a:xfrm>
            <a:off x="4143799" y="2663650"/>
            <a:ext cx="75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Pipeline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354" y="445024"/>
            <a:ext cx="3203575" cy="4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Initial features: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ProductId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ProfileName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HelpfulnessNumerator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HelpfulnessDenominator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Score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Summary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Text</a:t>
            </a:r>
            <a:endParaRPr sz="14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Performances and hyperparameters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425700" y="14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{C3D4E4CD-E16E-434F-B8B0-35DC26B2A438}</a:tableStyleId>
              </a:tblPr>
              <a:tblGrid>
                <a:gridCol w="1468550"/>
                <a:gridCol w="908075"/>
                <a:gridCol w="1111575"/>
                <a:gridCol w="1111575"/>
                <a:gridCol w="1111575"/>
                <a:gridCol w="1111575"/>
                <a:gridCol w="1338050"/>
              </a:tblGrid>
              <a:tr h="4939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Dataset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Optimizer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Learning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Batch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475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530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Distilroberta-base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2e-5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Roberta-base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1e-6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Twitter based Roberta 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127k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2e-5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LSTM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Variances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952500" y="12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{9A47046B-62CA-408A-B81B-A462B86DB77F}</a:tableStyleId>
              </a:tblPr>
              <a:tblGrid>
                <a:gridCol w="2207625"/>
                <a:gridCol w="2207625"/>
                <a:gridCol w="2207625"/>
              </a:tblGrid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Freezing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layers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Learning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1e-5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Optimizer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Batch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Activation Fn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Relu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Tanh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Batch Normalization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Drop out layers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Distilroberta-base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0900"/>
            <a:ext cx="418409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672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